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267" r:id="rId2"/>
    <p:sldId id="287" r:id="rId3"/>
    <p:sldId id="291" r:id="rId4"/>
    <p:sldId id="292" r:id="rId5"/>
    <p:sldId id="290" r:id="rId6"/>
    <p:sldId id="274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8000"/>
    <a:srgbClr val="FF505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744" autoAdjust="0"/>
    <p:restoredTop sz="93351" autoAdjust="0"/>
  </p:normalViewPr>
  <p:slideViewPr>
    <p:cSldViewPr>
      <p:cViewPr varScale="1">
        <p:scale>
          <a:sx n="95" d="100"/>
          <a:sy n="95" d="100"/>
        </p:scale>
        <p:origin x="-7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2106" y="-114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D6F2949-9181-4139-A7A2-ED51A61A6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fld id="{25906C52-AA35-4309-BEDE-ED953B3D7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55C0CA-375E-4575-9863-C0D3CDAF4C55}" type="slidenum">
              <a:rPr lang="en-US"/>
              <a:pPr/>
              <a:t>1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ADD7F5-0B8C-463A-99E9-F38D25E7A89C}" type="slidenum">
              <a:rPr lang="en-US"/>
              <a:pPr/>
              <a:t>6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1B522B-6F01-491E-B811-97FD270655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6E5391-AF6F-4027-A961-860BDCDA9A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AAE54F-3156-4747-A70B-2EB2B76D2F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17A66-7401-40E1-B4B0-83BD462848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D9BBC8-E4C5-41EB-820B-80CE2B1140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5BCDC2-DEBB-4913-BDAB-0D423206A1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C7B237-8EA0-4ABA-BA2D-46F5A5049F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1EDE74-10B3-4075-8CEA-0EAB520935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3DF7F-79A8-4799-80FE-74691D35D4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0CE466-0865-4CA1-AF7F-5978BBE345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E26C93-684C-4AC7-9F67-A76B12EC72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C1E74077-27BE-4261-977D-2F97D48C86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2" name="Picture 8" descr="ietf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ools.ietf.org/wg/v6ops/" TargetMode="External"/><Relationship Id="rId3" Type="http://schemas.openxmlformats.org/officeDocument/2006/relationships/hyperlink" Target="http://tools.ietf.org/wg/homenet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46923B-90EA-498E-870F-54C1C562593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Operational Security Considerations for IPv6 Networks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3049588"/>
            <a:ext cx="6342063" cy="1819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K. Chittimaneni, E. </a:t>
            </a:r>
            <a:r>
              <a:rPr lang="en-US" sz="3000" dirty="0" err="1" smtClean="0"/>
              <a:t>Vyncke</a:t>
            </a:r>
            <a:r>
              <a:rPr lang="en-US" sz="3000" dirty="0" smtClean="0"/>
              <a:t>, M. </a:t>
            </a:r>
            <a:r>
              <a:rPr lang="en-US" sz="3000" dirty="0" err="1" smtClean="0"/>
              <a:t>Kaeo</a:t>
            </a:r>
            <a:endParaRPr lang="en-US" sz="3000" dirty="0" smtClean="0"/>
          </a:p>
        </p:txBody>
      </p:sp>
      <p:sp>
        <p:nvSpPr>
          <p:cNvPr id="12294" name="Text Box 4"/>
          <p:cNvSpPr txBox="1">
            <a:spLocks noChangeArrowheads="1"/>
          </p:cNvSpPr>
          <p:nvPr/>
        </p:nvSpPr>
        <p:spPr bwMode="auto">
          <a:xfrm>
            <a:off x="1066800" y="5105400"/>
            <a:ext cx="63404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 smtClean="0">
                <a:latin typeface="Verdana" pitchFamily="34" charset="0"/>
              </a:rPr>
              <a:t>Interim </a:t>
            </a:r>
            <a:r>
              <a:rPr lang="en-US" sz="2000" dirty="0" err="1" smtClean="0">
                <a:latin typeface="Verdana" pitchFamily="34" charset="0"/>
              </a:rPr>
              <a:t>opsec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wg</a:t>
            </a:r>
            <a:r>
              <a:rPr lang="en-US" sz="2000" dirty="0" smtClean="0">
                <a:latin typeface="Verdana" pitchFamily="34" charset="0"/>
              </a:rPr>
              <a:t> Meeting</a:t>
            </a:r>
          </a:p>
          <a:p>
            <a:pPr eaLnBrk="0" hangingPunct="0"/>
            <a:r>
              <a:rPr lang="en-US" sz="2000" dirty="0" smtClean="0">
                <a:latin typeface="Verdana" pitchFamily="34" charset="0"/>
              </a:rPr>
              <a:t>September 29</a:t>
            </a:r>
            <a:r>
              <a:rPr lang="en-US" sz="2000" dirty="0" smtClean="0">
                <a:latin typeface="Verdana" pitchFamily="34" charset="0"/>
              </a:rPr>
              <a:t>,</a:t>
            </a:r>
            <a:r>
              <a:rPr lang="en-US" sz="2000" dirty="0" smtClean="0">
                <a:latin typeface="Verdana" pitchFamily="34" charset="0"/>
              </a:rPr>
              <a:t> 2012</a:t>
            </a:r>
          </a:p>
          <a:p>
            <a:pPr eaLnBrk="0" hangingPunct="0"/>
            <a:r>
              <a:rPr lang="en-US" sz="2000" dirty="0" smtClean="0">
                <a:latin typeface="Verdana" pitchFamily="34" charset="0"/>
              </a:rPr>
              <a:t>Amsterdam</a:t>
            </a:r>
            <a:r>
              <a:rPr lang="en-US" sz="2000" dirty="0" smtClean="0">
                <a:latin typeface="Verdana" pitchFamily="34" charset="0"/>
              </a:rPr>
              <a:t>, Netherlands</a:t>
            </a:r>
            <a:endParaRPr lang="en-US" sz="20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 accepted as working group item</a:t>
            </a:r>
          </a:p>
          <a:p>
            <a:pPr lvl="1"/>
            <a:r>
              <a:rPr lang="en-US" dirty="0" smtClean="0"/>
              <a:t>http://tools.ietf.org/html/draft-ietf-opsec-v6-</a:t>
            </a:r>
            <a:r>
              <a:rPr lang="en-US" dirty="0" smtClean="0"/>
              <a:t>00</a:t>
            </a:r>
            <a:endParaRPr lang="en-US" dirty="0" smtClean="0"/>
          </a:p>
          <a:p>
            <a:r>
              <a:rPr lang="en-US" dirty="0" smtClean="0"/>
              <a:t>Filled </a:t>
            </a:r>
            <a:r>
              <a:rPr lang="en-US" dirty="0" smtClean="0"/>
              <a:t>in missing </a:t>
            </a:r>
            <a:r>
              <a:rPr lang="en-US" dirty="0" smtClean="0"/>
              <a:t>text</a:t>
            </a:r>
          </a:p>
          <a:p>
            <a:r>
              <a:rPr lang="en-US" dirty="0" smtClean="0"/>
              <a:t>Addressed latest comments on mailing list</a:t>
            </a:r>
          </a:p>
          <a:p>
            <a:r>
              <a:rPr lang="en-US" dirty="0" smtClean="0"/>
              <a:t>Update references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17A66-7401-40E1-B4B0-83BD462848B7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Areas Requiring Current Operational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Utilization of RTBH and </a:t>
            </a:r>
            <a:r>
              <a:rPr lang="en-US" dirty="0" err="1" smtClean="0"/>
              <a:t>uRFP</a:t>
            </a:r>
            <a:r>
              <a:rPr lang="en-US" dirty="0" smtClean="0"/>
              <a:t> for IPv6</a:t>
            </a:r>
          </a:p>
          <a:p>
            <a:r>
              <a:rPr lang="en-US" dirty="0" smtClean="0"/>
              <a:t>Most effective logging mechanisms and possible issues that need to be resolved</a:t>
            </a:r>
          </a:p>
          <a:p>
            <a:r>
              <a:rPr lang="en-US" dirty="0" smtClean="0"/>
              <a:t>Deployed ND/RA rate limiting parameters</a:t>
            </a:r>
          </a:p>
          <a:p>
            <a:r>
              <a:rPr lang="en-US" dirty="0" smtClean="0"/>
              <a:t>Utilization of </a:t>
            </a:r>
            <a:r>
              <a:rPr lang="en-US" dirty="0" err="1" smtClean="0"/>
              <a:t>SeND</a:t>
            </a:r>
            <a:r>
              <a:rPr lang="en-US" dirty="0" smtClean="0"/>
              <a:t> / CGA</a:t>
            </a:r>
          </a:p>
          <a:p>
            <a:r>
              <a:rPr lang="en-US" dirty="0" smtClean="0"/>
              <a:t>Extension of Layer 2 – How many IPv6 addresses per MAC and how many IP addresses per interface (for ETTH)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17A66-7401-40E1-B4B0-83BD462848B7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RIPE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deployment of </a:t>
            </a:r>
            <a:r>
              <a:rPr lang="en-US" dirty="0" err="1" smtClean="0"/>
              <a:t>SeND</a:t>
            </a:r>
            <a:endParaRPr lang="en-US" dirty="0" smtClean="0"/>
          </a:p>
          <a:p>
            <a:r>
              <a:rPr lang="en-US" dirty="0" smtClean="0"/>
              <a:t>Folks using RTBH / </a:t>
            </a:r>
            <a:r>
              <a:rPr lang="en-US" dirty="0" err="1" smtClean="0"/>
              <a:t>uRPF</a:t>
            </a:r>
            <a:r>
              <a:rPr lang="en-US" dirty="0" smtClean="0"/>
              <a:t> in IP v4 environments seem to also deploy it for IPv6</a:t>
            </a:r>
          </a:p>
          <a:p>
            <a:r>
              <a:rPr lang="en-US" dirty="0" smtClean="0"/>
              <a:t>Qualify statements such as “DNS64 may interfere with operations of DNSSEC”</a:t>
            </a:r>
          </a:p>
          <a:p>
            <a:r>
              <a:rPr lang="en-US" dirty="0" smtClean="0"/>
              <a:t>A few operators promised to read I-D and give input on </a:t>
            </a:r>
            <a:r>
              <a:rPr lang="en-US" dirty="0" err="1" smtClean="0"/>
              <a:t>opsec</a:t>
            </a:r>
            <a:r>
              <a:rPr lang="en-US" dirty="0" smtClean="0"/>
              <a:t> mailing 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17A66-7401-40E1-B4B0-83BD462848B7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Solicit more input from global operational folks</a:t>
            </a:r>
            <a:endParaRPr lang="en-US" dirty="0" smtClean="0"/>
          </a:p>
          <a:p>
            <a:r>
              <a:rPr lang="en-US" dirty="0" smtClean="0"/>
              <a:t>Provide cohesive advice in all sections </a:t>
            </a:r>
            <a:endParaRPr lang="en-US" dirty="0" smtClean="0"/>
          </a:p>
          <a:p>
            <a:pPr eaLnBrk="1" hangingPunct="1"/>
            <a:r>
              <a:rPr lang="en-US" dirty="0" smtClean="0"/>
              <a:t>Continue to work with </a:t>
            </a:r>
            <a:r>
              <a:rPr lang="en-US" dirty="0" smtClean="0">
                <a:hlinkClick r:id="rId2"/>
              </a:rPr>
              <a:t>v6ops </a:t>
            </a:r>
            <a:r>
              <a:rPr lang="en-US" dirty="0" smtClean="0"/>
              <a:t>and </a:t>
            </a:r>
            <a:r>
              <a:rPr lang="en-US" dirty="0" smtClean="0">
                <a:hlinkClick r:id="rId3"/>
              </a:rPr>
              <a:t>homenet</a:t>
            </a:r>
            <a:r>
              <a:rPr lang="en-US" dirty="0" smtClean="0"/>
              <a:t> </a:t>
            </a:r>
            <a:r>
              <a:rPr lang="en-US" dirty="0" err="1" smtClean="0"/>
              <a:t>WGs</a:t>
            </a:r>
            <a:r>
              <a:rPr lang="en-US" dirty="0" smtClean="0"/>
              <a:t> to avoid overlaps or conflicts</a:t>
            </a:r>
          </a:p>
          <a:p>
            <a:pPr eaLnBrk="1" hangingPunct="1"/>
            <a:r>
              <a:rPr lang="en-US" dirty="0" smtClean="0"/>
              <a:t>Contact us at </a:t>
            </a:r>
            <a:r>
              <a:rPr lang="en-US" dirty="0" err="1" smtClean="0"/>
              <a:t>opsec@ietf.org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17A66-7401-40E1-B4B0-83BD462848B7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89CE26-C3C6-40C5-96EF-EEC488B0F0C3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42988" y="1779588"/>
            <a:ext cx="7056437" cy="32337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4600" dirty="0" smtClean="0"/>
              <a:t>Q&amp;A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4600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4600" dirty="0" smtClean="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lg" len="med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IETF process</Template>
  <TotalTime>13685</TotalTime>
  <Words>223</Words>
  <Application>Microsoft Macintosh PowerPoint</Application>
  <PresentationFormat>On-screen Show (4:3)</PresentationFormat>
  <Paragraphs>39</Paragraphs>
  <Slides>6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Network</vt:lpstr>
      <vt:lpstr>Operational Security Considerations for IPv6 Networks</vt:lpstr>
      <vt:lpstr>Updates </vt:lpstr>
      <vt:lpstr>Identified Areas Requiring Current Operational Input</vt:lpstr>
      <vt:lpstr>Feedback from RIPE</vt:lpstr>
      <vt:lpstr>Next Steps</vt:lpstr>
      <vt:lpstr>Slide 6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draft-vandevelde-v6ops-RA-guard</dc:title>
  <dc:creator>Gunter Van de Velde (gvandeve)</dc:creator>
  <cp:lastModifiedBy>Merike Kaeo</cp:lastModifiedBy>
  <cp:revision>154</cp:revision>
  <dcterms:created xsi:type="dcterms:W3CDTF">2012-09-28T21:57:03Z</dcterms:created>
  <dcterms:modified xsi:type="dcterms:W3CDTF">2012-09-28T22:18:35Z</dcterms:modified>
</cp:coreProperties>
</file>