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6.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8.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9.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708" r:id="rId4"/>
    <p:sldMasterId id="2147483720" r:id="rId5"/>
    <p:sldMasterId id="2147483744" r:id="rId6"/>
    <p:sldMasterId id="2147483784" r:id="rId7"/>
    <p:sldMasterId id="2147483797" r:id="rId8"/>
    <p:sldMasterId id="2147483821" r:id="rId9"/>
    <p:sldMasterId id="2147483833" r:id="rId10"/>
  </p:sldMasterIdLst>
  <p:notesMasterIdLst>
    <p:notesMasterId r:id="rId20"/>
  </p:notesMasterIdLst>
  <p:sldIdLst>
    <p:sldId id="301" r:id="rId11"/>
    <p:sldId id="316" r:id="rId12"/>
    <p:sldId id="314" r:id="rId13"/>
    <p:sldId id="326" r:id="rId14"/>
    <p:sldId id="327" r:id="rId15"/>
    <p:sldId id="328" r:id="rId16"/>
    <p:sldId id="324" r:id="rId17"/>
    <p:sldId id="325" r:id="rId18"/>
    <p:sldId id="318" r:id="rId19"/>
  </p:sldIdLst>
  <p:sldSz cx="9144000" cy="6858000" type="screen4x3"/>
  <p:notesSz cx="6858000" cy="9144000"/>
  <p:defaultTextStyle>
    <a:defPPr>
      <a:defRPr lang="en-US"/>
    </a:defPPr>
    <a:lvl1pPr marL="0" algn="l" defTabSz="913403" rtl="0" eaLnBrk="1" latinLnBrk="0" hangingPunct="1">
      <a:defRPr sz="1800" kern="1200">
        <a:solidFill>
          <a:schemeClr val="tx1"/>
        </a:solidFill>
        <a:latin typeface="+mn-lt"/>
        <a:ea typeface="+mn-ea"/>
        <a:cs typeface="+mn-cs"/>
      </a:defRPr>
    </a:lvl1pPr>
    <a:lvl2pPr marL="456700" algn="l" defTabSz="913403" rtl="0" eaLnBrk="1" latinLnBrk="0" hangingPunct="1">
      <a:defRPr sz="1800" kern="1200">
        <a:solidFill>
          <a:schemeClr val="tx1"/>
        </a:solidFill>
        <a:latin typeface="+mn-lt"/>
        <a:ea typeface="+mn-ea"/>
        <a:cs typeface="+mn-cs"/>
      </a:defRPr>
    </a:lvl2pPr>
    <a:lvl3pPr marL="913403" algn="l" defTabSz="913403" rtl="0" eaLnBrk="1" latinLnBrk="0" hangingPunct="1">
      <a:defRPr sz="1800" kern="1200">
        <a:solidFill>
          <a:schemeClr val="tx1"/>
        </a:solidFill>
        <a:latin typeface="+mn-lt"/>
        <a:ea typeface="+mn-ea"/>
        <a:cs typeface="+mn-cs"/>
      </a:defRPr>
    </a:lvl3pPr>
    <a:lvl4pPr marL="1370104" algn="l" defTabSz="913403" rtl="0" eaLnBrk="1" latinLnBrk="0" hangingPunct="1">
      <a:defRPr sz="1800" kern="1200">
        <a:solidFill>
          <a:schemeClr val="tx1"/>
        </a:solidFill>
        <a:latin typeface="+mn-lt"/>
        <a:ea typeface="+mn-ea"/>
        <a:cs typeface="+mn-cs"/>
      </a:defRPr>
    </a:lvl4pPr>
    <a:lvl5pPr marL="1826806" algn="l" defTabSz="913403" rtl="0" eaLnBrk="1" latinLnBrk="0" hangingPunct="1">
      <a:defRPr sz="1800" kern="1200">
        <a:solidFill>
          <a:schemeClr val="tx1"/>
        </a:solidFill>
        <a:latin typeface="+mn-lt"/>
        <a:ea typeface="+mn-ea"/>
        <a:cs typeface="+mn-cs"/>
      </a:defRPr>
    </a:lvl5pPr>
    <a:lvl6pPr marL="2283510" algn="l" defTabSz="913403" rtl="0" eaLnBrk="1" latinLnBrk="0" hangingPunct="1">
      <a:defRPr sz="1800" kern="1200">
        <a:solidFill>
          <a:schemeClr val="tx1"/>
        </a:solidFill>
        <a:latin typeface="+mn-lt"/>
        <a:ea typeface="+mn-ea"/>
        <a:cs typeface="+mn-cs"/>
      </a:defRPr>
    </a:lvl6pPr>
    <a:lvl7pPr marL="2740208" algn="l" defTabSz="913403" rtl="0" eaLnBrk="1" latinLnBrk="0" hangingPunct="1">
      <a:defRPr sz="1800" kern="1200">
        <a:solidFill>
          <a:schemeClr val="tx1"/>
        </a:solidFill>
        <a:latin typeface="+mn-lt"/>
        <a:ea typeface="+mn-ea"/>
        <a:cs typeface="+mn-cs"/>
      </a:defRPr>
    </a:lvl7pPr>
    <a:lvl8pPr marL="3196910" algn="l" defTabSz="913403" rtl="0" eaLnBrk="1" latinLnBrk="0" hangingPunct="1">
      <a:defRPr sz="1800" kern="1200">
        <a:solidFill>
          <a:schemeClr val="tx1"/>
        </a:solidFill>
        <a:latin typeface="+mn-lt"/>
        <a:ea typeface="+mn-ea"/>
        <a:cs typeface="+mn-cs"/>
      </a:defRPr>
    </a:lvl8pPr>
    <a:lvl9pPr marL="3653607" algn="l" defTabSz="91340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ic Liu" initials="VL" lastIdx="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D2EC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44" autoAdjust="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notesViewPr>
    <p:cSldViewPr>
      <p:cViewPr varScale="1">
        <p:scale>
          <a:sx n="45" d="100"/>
          <a:sy n="45" d="100"/>
        </p:scale>
        <p:origin x="-1910" y="-77"/>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3" Type="http://schemas.openxmlformats.org/officeDocument/2006/relationships/slideMaster" Target="slideMasters/slideMaster3.xml"/><Relationship Id="rId21" Type="http://schemas.openxmlformats.org/officeDocument/2006/relationships/commentAuthors" Target="commentAuthor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BC70DA-0E2A-4F38-939F-E2B3843AB4E1}" type="datetimeFigureOut">
              <a:rPr lang="en-US" smtClean="0"/>
              <a:pPr/>
              <a:t>5/11/2015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92C4F0-027D-40A0-8FAF-64F2ADE7807E}" type="slidenum">
              <a:rPr lang="en-US" smtClean="0"/>
              <a:pPr/>
              <a:t>‹#›</a:t>
            </a:fld>
            <a:endParaRPr lang="en-US"/>
          </a:p>
        </p:txBody>
      </p:sp>
    </p:spTree>
    <p:extLst>
      <p:ext uri="{BB962C8B-B14F-4D97-AF65-F5344CB8AC3E}">
        <p14:creationId xmlns:p14="http://schemas.microsoft.com/office/powerpoint/2010/main" val="2985108021"/>
      </p:ext>
    </p:extLst>
  </p:cSld>
  <p:clrMap bg1="lt1" tx1="dk1" bg2="lt2" tx2="dk2" accent1="accent1" accent2="accent2" accent3="accent3" accent4="accent4" accent5="accent5" accent6="accent6" hlink="hlink" folHlink="folHlink"/>
  <p:notesStyle>
    <a:lvl1pPr marL="0" algn="l" defTabSz="913403" rtl="0" eaLnBrk="1" latinLnBrk="0" hangingPunct="1">
      <a:defRPr sz="1200" kern="1200">
        <a:solidFill>
          <a:schemeClr val="tx1"/>
        </a:solidFill>
        <a:latin typeface="+mn-lt"/>
        <a:ea typeface="+mn-ea"/>
        <a:cs typeface="+mn-cs"/>
      </a:defRPr>
    </a:lvl1pPr>
    <a:lvl2pPr marL="456700" algn="l" defTabSz="913403" rtl="0" eaLnBrk="1" latinLnBrk="0" hangingPunct="1">
      <a:defRPr sz="1200" kern="1200">
        <a:solidFill>
          <a:schemeClr val="tx1"/>
        </a:solidFill>
        <a:latin typeface="+mn-lt"/>
        <a:ea typeface="+mn-ea"/>
        <a:cs typeface="+mn-cs"/>
      </a:defRPr>
    </a:lvl2pPr>
    <a:lvl3pPr marL="913403" algn="l" defTabSz="913403" rtl="0" eaLnBrk="1" latinLnBrk="0" hangingPunct="1">
      <a:defRPr sz="1200" kern="1200">
        <a:solidFill>
          <a:schemeClr val="tx1"/>
        </a:solidFill>
        <a:latin typeface="+mn-lt"/>
        <a:ea typeface="+mn-ea"/>
        <a:cs typeface="+mn-cs"/>
      </a:defRPr>
    </a:lvl3pPr>
    <a:lvl4pPr marL="1370104" algn="l" defTabSz="913403" rtl="0" eaLnBrk="1" latinLnBrk="0" hangingPunct="1">
      <a:defRPr sz="1200" kern="1200">
        <a:solidFill>
          <a:schemeClr val="tx1"/>
        </a:solidFill>
        <a:latin typeface="+mn-lt"/>
        <a:ea typeface="+mn-ea"/>
        <a:cs typeface="+mn-cs"/>
      </a:defRPr>
    </a:lvl4pPr>
    <a:lvl5pPr marL="1826806" algn="l" defTabSz="913403" rtl="0" eaLnBrk="1" latinLnBrk="0" hangingPunct="1">
      <a:defRPr sz="1200" kern="1200">
        <a:solidFill>
          <a:schemeClr val="tx1"/>
        </a:solidFill>
        <a:latin typeface="+mn-lt"/>
        <a:ea typeface="+mn-ea"/>
        <a:cs typeface="+mn-cs"/>
      </a:defRPr>
    </a:lvl5pPr>
    <a:lvl6pPr marL="2283510" algn="l" defTabSz="913403" rtl="0" eaLnBrk="1" latinLnBrk="0" hangingPunct="1">
      <a:defRPr sz="1200" kern="1200">
        <a:solidFill>
          <a:schemeClr val="tx1"/>
        </a:solidFill>
        <a:latin typeface="+mn-lt"/>
        <a:ea typeface="+mn-ea"/>
        <a:cs typeface="+mn-cs"/>
      </a:defRPr>
    </a:lvl6pPr>
    <a:lvl7pPr marL="2740208" algn="l" defTabSz="913403" rtl="0" eaLnBrk="1" latinLnBrk="0" hangingPunct="1">
      <a:defRPr sz="1200" kern="1200">
        <a:solidFill>
          <a:schemeClr val="tx1"/>
        </a:solidFill>
        <a:latin typeface="+mn-lt"/>
        <a:ea typeface="+mn-ea"/>
        <a:cs typeface="+mn-cs"/>
      </a:defRPr>
    </a:lvl7pPr>
    <a:lvl8pPr marL="3196910" algn="l" defTabSz="913403" rtl="0" eaLnBrk="1" latinLnBrk="0" hangingPunct="1">
      <a:defRPr sz="1200" kern="1200">
        <a:solidFill>
          <a:schemeClr val="tx1"/>
        </a:solidFill>
        <a:latin typeface="+mn-lt"/>
        <a:ea typeface="+mn-ea"/>
        <a:cs typeface="+mn-cs"/>
      </a:defRPr>
    </a:lvl8pPr>
    <a:lvl9pPr marL="3653607" algn="l" defTabSz="9134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BA1B4EF2-741A-45B9-B882-4FF1E61E4D5F}" type="slidenum">
              <a:rPr lang="en-US" altLang="zh-CN" smtClean="0"/>
              <a:pPr/>
              <a:t>2</a:t>
            </a:fld>
            <a:endParaRPr lang="en-US" altLang="zh-CN" smtClean="0"/>
          </a:p>
        </p:txBody>
      </p:sp>
      <p:sp>
        <p:nvSpPr>
          <p:cNvPr id="46083"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fld id="{0AF5D521-1AA0-43B6-815E-F0A251A921AE}" type="slidenum">
              <a:rPr lang="en-US" altLang="zh-CN" sz="1200">
                <a:ea typeface="MS PGothic" pitchFamily="34" charset="-128"/>
              </a:rPr>
              <a:pPr algn="r" eaLnBrk="0" hangingPunct="0"/>
              <a:t>2</a:t>
            </a:fld>
            <a:endParaRPr lang="en-US" altLang="zh-CN" sz="1200">
              <a:ea typeface="MS PGothic" pitchFamily="34" charset="-128"/>
            </a:endParaRPr>
          </a:p>
        </p:txBody>
      </p:sp>
      <p:sp>
        <p:nvSpPr>
          <p:cNvPr id="46084" name="Rectangle 2"/>
          <p:cNvSpPr>
            <a:spLocks noGrp="1" noRot="1" noChangeAspect="1" noChangeArrowheads="1" noTextEdit="1"/>
          </p:cNvSpPr>
          <p:nvPr>
            <p:ph type="sldImg"/>
          </p:nvPr>
        </p:nvSpPr>
        <p:spPr>
          <a:xfrm>
            <a:off x="1144588" y="687388"/>
            <a:ext cx="4570412" cy="3427412"/>
          </a:xfrm>
          <a:ln/>
        </p:spPr>
      </p:sp>
      <p:sp>
        <p:nvSpPr>
          <p:cNvPr id="46085"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extLst>
      <p:ext uri="{BB962C8B-B14F-4D97-AF65-F5344CB8AC3E}">
        <p14:creationId xmlns:p14="http://schemas.microsoft.com/office/powerpoint/2010/main" val="959357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BA1B4EF2-741A-45B9-B882-4FF1E61E4D5F}" type="slidenum">
              <a:rPr lang="en-US" altLang="zh-CN" smtClean="0"/>
              <a:pPr/>
              <a:t>3</a:t>
            </a:fld>
            <a:endParaRPr lang="en-US" altLang="zh-CN" smtClean="0"/>
          </a:p>
        </p:txBody>
      </p:sp>
      <p:sp>
        <p:nvSpPr>
          <p:cNvPr id="46083"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fld id="{0AF5D521-1AA0-43B6-815E-F0A251A921AE}" type="slidenum">
              <a:rPr lang="en-US" altLang="zh-CN" sz="1200">
                <a:ea typeface="MS PGothic" pitchFamily="34" charset="-128"/>
              </a:rPr>
              <a:pPr algn="r" eaLnBrk="0" hangingPunct="0"/>
              <a:t>3</a:t>
            </a:fld>
            <a:endParaRPr lang="en-US" altLang="zh-CN" sz="1200">
              <a:ea typeface="MS PGothic" pitchFamily="34" charset="-128"/>
            </a:endParaRPr>
          </a:p>
        </p:txBody>
      </p:sp>
      <p:sp>
        <p:nvSpPr>
          <p:cNvPr id="46084" name="Rectangle 2"/>
          <p:cNvSpPr>
            <a:spLocks noGrp="1" noRot="1" noChangeAspect="1" noChangeArrowheads="1" noTextEdit="1"/>
          </p:cNvSpPr>
          <p:nvPr>
            <p:ph type="sldImg"/>
          </p:nvPr>
        </p:nvSpPr>
        <p:spPr>
          <a:xfrm>
            <a:off x="1144588" y="687388"/>
            <a:ext cx="4570412" cy="3427412"/>
          </a:xfrm>
          <a:ln/>
        </p:spPr>
      </p:sp>
      <p:sp>
        <p:nvSpPr>
          <p:cNvPr id="46085"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extLst>
      <p:ext uri="{BB962C8B-B14F-4D97-AF65-F5344CB8AC3E}">
        <p14:creationId xmlns:p14="http://schemas.microsoft.com/office/powerpoint/2010/main" val="12919906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BA1B4EF2-741A-45B9-B882-4FF1E61E4D5F}" type="slidenum">
              <a:rPr lang="en-US" altLang="zh-CN" smtClean="0"/>
              <a:pPr/>
              <a:t>5</a:t>
            </a:fld>
            <a:endParaRPr lang="en-US" altLang="zh-CN" smtClean="0"/>
          </a:p>
        </p:txBody>
      </p:sp>
      <p:sp>
        <p:nvSpPr>
          <p:cNvPr id="46083"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fld id="{0AF5D521-1AA0-43B6-815E-F0A251A921AE}" type="slidenum">
              <a:rPr lang="en-US" altLang="zh-CN" sz="1200">
                <a:ea typeface="MS PGothic" pitchFamily="34" charset="-128"/>
              </a:rPr>
              <a:pPr algn="r" eaLnBrk="0" hangingPunct="0"/>
              <a:t>5</a:t>
            </a:fld>
            <a:endParaRPr lang="en-US" altLang="zh-CN" sz="1200">
              <a:ea typeface="MS PGothic" pitchFamily="34" charset="-128"/>
            </a:endParaRPr>
          </a:p>
        </p:txBody>
      </p:sp>
      <p:sp>
        <p:nvSpPr>
          <p:cNvPr id="46084" name="Rectangle 2"/>
          <p:cNvSpPr>
            <a:spLocks noGrp="1" noRot="1" noChangeAspect="1" noChangeArrowheads="1" noTextEdit="1"/>
          </p:cNvSpPr>
          <p:nvPr>
            <p:ph type="sldImg"/>
          </p:nvPr>
        </p:nvSpPr>
        <p:spPr>
          <a:xfrm>
            <a:off x="1144588" y="687388"/>
            <a:ext cx="4570412" cy="3427412"/>
          </a:xfrm>
          <a:ln/>
        </p:spPr>
      </p:sp>
      <p:sp>
        <p:nvSpPr>
          <p:cNvPr id="46085"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extLst>
      <p:ext uri="{BB962C8B-B14F-4D97-AF65-F5344CB8AC3E}">
        <p14:creationId xmlns:p14="http://schemas.microsoft.com/office/powerpoint/2010/main" val="29741880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BA1B4EF2-741A-45B9-B882-4FF1E61E4D5F}" type="slidenum">
              <a:rPr lang="en-US" altLang="zh-CN" smtClean="0"/>
              <a:pPr/>
              <a:t>6</a:t>
            </a:fld>
            <a:endParaRPr lang="en-US" altLang="zh-CN" smtClean="0"/>
          </a:p>
        </p:txBody>
      </p:sp>
      <p:sp>
        <p:nvSpPr>
          <p:cNvPr id="46083"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fld id="{0AF5D521-1AA0-43B6-815E-F0A251A921AE}" type="slidenum">
              <a:rPr lang="en-US" altLang="zh-CN" sz="1200">
                <a:ea typeface="MS PGothic" pitchFamily="34" charset="-128"/>
              </a:rPr>
              <a:pPr algn="r" eaLnBrk="0" hangingPunct="0"/>
              <a:t>6</a:t>
            </a:fld>
            <a:endParaRPr lang="en-US" altLang="zh-CN" sz="1200">
              <a:ea typeface="MS PGothic" pitchFamily="34" charset="-128"/>
            </a:endParaRPr>
          </a:p>
        </p:txBody>
      </p:sp>
      <p:sp>
        <p:nvSpPr>
          <p:cNvPr id="46084" name="Rectangle 2"/>
          <p:cNvSpPr>
            <a:spLocks noGrp="1" noRot="1" noChangeAspect="1" noChangeArrowheads="1" noTextEdit="1"/>
          </p:cNvSpPr>
          <p:nvPr>
            <p:ph type="sldImg"/>
          </p:nvPr>
        </p:nvSpPr>
        <p:spPr>
          <a:xfrm>
            <a:off x="1144588" y="687388"/>
            <a:ext cx="4570412" cy="3427412"/>
          </a:xfrm>
          <a:ln/>
        </p:spPr>
      </p:sp>
      <p:sp>
        <p:nvSpPr>
          <p:cNvPr id="46085"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extLst>
      <p:ext uri="{BB962C8B-B14F-4D97-AF65-F5344CB8AC3E}">
        <p14:creationId xmlns:p14="http://schemas.microsoft.com/office/powerpoint/2010/main" val="26983520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BA1B4EF2-741A-45B9-B882-4FF1E61E4D5F}" type="slidenum">
              <a:rPr lang="en-US" altLang="zh-CN" smtClean="0"/>
              <a:pPr/>
              <a:t>7</a:t>
            </a:fld>
            <a:endParaRPr lang="en-US" altLang="zh-CN" smtClean="0"/>
          </a:p>
        </p:txBody>
      </p:sp>
      <p:sp>
        <p:nvSpPr>
          <p:cNvPr id="46083"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fld id="{0AF5D521-1AA0-43B6-815E-F0A251A921AE}" type="slidenum">
              <a:rPr lang="en-US" altLang="zh-CN" sz="1200">
                <a:ea typeface="MS PGothic" pitchFamily="34" charset="-128"/>
              </a:rPr>
              <a:pPr algn="r" eaLnBrk="0" hangingPunct="0"/>
              <a:t>7</a:t>
            </a:fld>
            <a:endParaRPr lang="en-US" altLang="zh-CN" sz="1200">
              <a:ea typeface="MS PGothic" pitchFamily="34" charset="-128"/>
            </a:endParaRPr>
          </a:p>
        </p:txBody>
      </p:sp>
      <p:sp>
        <p:nvSpPr>
          <p:cNvPr id="46084" name="Rectangle 2"/>
          <p:cNvSpPr>
            <a:spLocks noGrp="1" noRot="1" noChangeAspect="1" noChangeArrowheads="1" noTextEdit="1"/>
          </p:cNvSpPr>
          <p:nvPr>
            <p:ph type="sldImg"/>
          </p:nvPr>
        </p:nvSpPr>
        <p:spPr>
          <a:xfrm>
            <a:off x="1144588" y="687388"/>
            <a:ext cx="4570412" cy="3427412"/>
          </a:xfrm>
          <a:ln/>
        </p:spPr>
      </p:sp>
      <p:sp>
        <p:nvSpPr>
          <p:cNvPr id="46085"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extLst>
      <p:ext uri="{BB962C8B-B14F-4D97-AF65-F5344CB8AC3E}">
        <p14:creationId xmlns:p14="http://schemas.microsoft.com/office/powerpoint/2010/main" val="1895051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BA1B4EF2-741A-45B9-B882-4FF1E61E4D5F}" type="slidenum">
              <a:rPr lang="en-US" altLang="zh-CN" smtClean="0"/>
              <a:pPr/>
              <a:t>9</a:t>
            </a:fld>
            <a:endParaRPr lang="en-US" altLang="zh-CN" smtClean="0"/>
          </a:p>
        </p:txBody>
      </p:sp>
      <p:sp>
        <p:nvSpPr>
          <p:cNvPr id="46083"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fld id="{0AF5D521-1AA0-43B6-815E-F0A251A921AE}" type="slidenum">
              <a:rPr lang="en-US" altLang="zh-CN" sz="1200">
                <a:ea typeface="MS PGothic" pitchFamily="34" charset="-128"/>
              </a:rPr>
              <a:pPr algn="r" eaLnBrk="0" hangingPunct="0"/>
              <a:t>9</a:t>
            </a:fld>
            <a:endParaRPr lang="en-US" altLang="zh-CN" sz="1200">
              <a:ea typeface="MS PGothic" pitchFamily="34" charset="-128"/>
            </a:endParaRPr>
          </a:p>
        </p:txBody>
      </p:sp>
      <p:sp>
        <p:nvSpPr>
          <p:cNvPr id="46084" name="Rectangle 2"/>
          <p:cNvSpPr>
            <a:spLocks noGrp="1" noRot="1" noChangeAspect="1" noChangeArrowheads="1" noTextEdit="1"/>
          </p:cNvSpPr>
          <p:nvPr>
            <p:ph type="sldImg"/>
          </p:nvPr>
        </p:nvSpPr>
        <p:spPr>
          <a:xfrm>
            <a:off x="1144588" y="687388"/>
            <a:ext cx="4570412" cy="3427412"/>
          </a:xfrm>
          <a:ln/>
        </p:spPr>
      </p:sp>
      <p:sp>
        <p:nvSpPr>
          <p:cNvPr id="46085"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extLst>
      <p:ext uri="{BB962C8B-B14F-4D97-AF65-F5344CB8AC3E}">
        <p14:creationId xmlns:p14="http://schemas.microsoft.com/office/powerpoint/2010/main" val="30831695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7.xml"/><Relationship Id="rId4" Type="http://schemas.openxmlformats.org/officeDocument/2006/relationships/image" Target="../media/image8.png"/></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4" y="3886200"/>
            <a:ext cx="6400800" cy="1752600"/>
          </a:xfrm>
        </p:spPr>
        <p:txBody>
          <a:bodyPr/>
          <a:lstStyle>
            <a:lvl1pPr marL="0" indent="0" algn="ctr">
              <a:buNone/>
              <a:defRPr>
                <a:solidFill>
                  <a:schemeClr val="tx1">
                    <a:tint val="75000"/>
                  </a:schemeClr>
                </a:solidFill>
              </a:defRPr>
            </a:lvl1pPr>
            <a:lvl2pPr marL="456700" indent="0" algn="ctr">
              <a:buNone/>
              <a:defRPr>
                <a:solidFill>
                  <a:schemeClr val="tx1">
                    <a:tint val="75000"/>
                  </a:schemeClr>
                </a:solidFill>
              </a:defRPr>
            </a:lvl2pPr>
            <a:lvl3pPr marL="913403" indent="0" algn="ctr">
              <a:buNone/>
              <a:defRPr>
                <a:solidFill>
                  <a:schemeClr val="tx1">
                    <a:tint val="75000"/>
                  </a:schemeClr>
                </a:solidFill>
              </a:defRPr>
            </a:lvl3pPr>
            <a:lvl4pPr marL="1370104" indent="0" algn="ctr">
              <a:buNone/>
              <a:defRPr>
                <a:solidFill>
                  <a:schemeClr val="tx1">
                    <a:tint val="75000"/>
                  </a:schemeClr>
                </a:solidFill>
              </a:defRPr>
            </a:lvl4pPr>
            <a:lvl5pPr marL="1826806" indent="0" algn="ctr">
              <a:buNone/>
              <a:defRPr>
                <a:solidFill>
                  <a:schemeClr val="tx1">
                    <a:tint val="75000"/>
                  </a:schemeClr>
                </a:solidFill>
              </a:defRPr>
            </a:lvl5pPr>
            <a:lvl6pPr marL="2283510" indent="0" algn="ctr">
              <a:buNone/>
              <a:defRPr>
                <a:solidFill>
                  <a:schemeClr val="tx1">
                    <a:tint val="75000"/>
                  </a:schemeClr>
                </a:solidFill>
              </a:defRPr>
            </a:lvl6pPr>
            <a:lvl7pPr marL="2740208" indent="0" algn="ctr">
              <a:buNone/>
              <a:defRPr>
                <a:solidFill>
                  <a:schemeClr val="tx1">
                    <a:tint val="75000"/>
                  </a:schemeClr>
                </a:solidFill>
              </a:defRPr>
            </a:lvl7pPr>
            <a:lvl8pPr marL="3196910" indent="0" algn="ctr">
              <a:buNone/>
              <a:defRPr>
                <a:solidFill>
                  <a:schemeClr val="tx1">
                    <a:tint val="75000"/>
                  </a:schemeClr>
                </a:solidFill>
              </a:defRPr>
            </a:lvl8pPr>
            <a:lvl9pPr marL="3653607"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9AF58903-417B-42DA-92B4-0BEB05D6CCBC}"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5BC2AB3-5367-49B9-8C52-F5B3AEF5C98B}"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55"/>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55"/>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9" descr="Logo"/>
          <p:cNvPicPr>
            <a:picLocks noChangeAspect="1" noChangeArrowheads="1"/>
          </p:cNvPicPr>
          <p:nvPr/>
        </p:nvPicPr>
        <p:blipFill>
          <a:blip r:embed="rId2" cstate="print"/>
          <a:srcRect/>
          <a:stretch>
            <a:fillRect/>
          </a:stretch>
        </p:blipFill>
        <p:spPr bwMode="auto">
          <a:xfrm>
            <a:off x="7508788" y="5578930"/>
            <a:ext cx="820417" cy="822476"/>
          </a:xfrm>
          <a:prstGeom prst="rect">
            <a:avLst/>
          </a:prstGeom>
          <a:noFill/>
          <a:ln w="9525">
            <a:noFill/>
            <a:miter lim="800000"/>
            <a:headEnd/>
            <a:tailEnd/>
          </a:ln>
        </p:spPr>
      </p:pic>
      <p:pic>
        <p:nvPicPr>
          <p:cNvPr id="5" name="Picture 10" descr="2"/>
          <p:cNvPicPr>
            <a:picLocks noChangeAspect="1" noChangeArrowheads="1"/>
          </p:cNvPicPr>
          <p:nvPr/>
        </p:nvPicPr>
        <p:blipFill>
          <a:blip r:embed="rId3" cstate="print"/>
          <a:srcRect/>
          <a:stretch>
            <a:fillRect/>
          </a:stretch>
        </p:blipFill>
        <p:spPr bwMode="auto">
          <a:xfrm>
            <a:off x="0" y="783167"/>
            <a:ext cx="9144000" cy="3810000"/>
          </a:xfrm>
          <a:prstGeom prst="rect">
            <a:avLst/>
          </a:prstGeom>
          <a:noFill/>
          <a:ln w="9525">
            <a:noFill/>
            <a:miter lim="800000"/>
            <a:headEnd/>
            <a:tailEnd/>
          </a:ln>
        </p:spPr>
      </p:pic>
      <p:sp>
        <p:nvSpPr>
          <p:cNvPr id="6" name="Text Box 20"/>
          <p:cNvSpPr txBox="1">
            <a:spLocks noChangeArrowheads="1"/>
          </p:cNvSpPr>
          <p:nvPr/>
        </p:nvSpPr>
        <p:spPr bwMode="auto">
          <a:xfrm>
            <a:off x="653256" y="6206377"/>
            <a:ext cx="2757228" cy="263567"/>
          </a:xfrm>
          <a:prstGeom prst="rect">
            <a:avLst/>
          </a:prstGeom>
          <a:noFill/>
          <a:ln w="9525">
            <a:noFill/>
            <a:miter lim="800000"/>
            <a:headEnd/>
            <a:tailEnd/>
          </a:ln>
        </p:spPr>
        <p:txBody>
          <a:bodyPr wrap="none" lIns="78136" tIns="39069" rIns="78136" bIns="39069">
            <a:spAutoFit/>
          </a:bodyPr>
          <a:lstStyle/>
          <a:p>
            <a:pPr defTabSz="781072" eaLnBrk="0" fontAlgn="base" hangingPunct="0">
              <a:spcBef>
                <a:spcPct val="0"/>
              </a:spcBef>
              <a:spcAft>
                <a:spcPct val="0"/>
              </a:spcAft>
              <a:defRPr/>
            </a:pPr>
            <a:r>
              <a:rPr lang="en-US" altLang="zh-CN" sz="1200" dirty="0">
                <a:solidFill>
                  <a:srgbClr val="000000"/>
                </a:solidFill>
                <a:latin typeface="FrutigerNext LT Bold"/>
                <a:ea typeface="MS PGothic" pitchFamily="34" charset="-128"/>
              </a:rPr>
              <a:t>HUAWEI TECHNOLOGIES CO., LTD.</a:t>
            </a:r>
            <a:endParaRPr lang="en-US" altLang="zh-CN" sz="2100" dirty="0">
              <a:solidFill>
                <a:srgbClr val="000000"/>
              </a:solidFill>
              <a:latin typeface="Arial" charset="0"/>
              <a:ea typeface="MS PGothic" pitchFamily="34" charset="-128"/>
            </a:endParaRPr>
          </a:p>
        </p:txBody>
      </p:sp>
      <p:sp>
        <p:nvSpPr>
          <p:cNvPr id="7" name="Text Box 22"/>
          <p:cNvSpPr txBox="1">
            <a:spLocks noChangeArrowheads="1"/>
          </p:cNvSpPr>
          <p:nvPr/>
        </p:nvSpPr>
        <p:spPr bwMode="auto">
          <a:xfrm>
            <a:off x="7225022" y="4092737"/>
            <a:ext cx="1341968" cy="263567"/>
          </a:xfrm>
          <a:prstGeom prst="rect">
            <a:avLst/>
          </a:prstGeom>
          <a:noFill/>
          <a:ln w="9525">
            <a:noFill/>
            <a:miter lim="800000"/>
            <a:headEnd/>
            <a:tailEnd/>
          </a:ln>
        </p:spPr>
        <p:txBody>
          <a:bodyPr wrap="none" lIns="78136" tIns="39069" rIns="78136" bIns="39069">
            <a:spAutoFit/>
          </a:bodyPr>
          <a:lstStyle/>
          <a:p>
            <a:pPr defTabSz="781816" eaLnBrk="0" fontAlgn="base" hangingPunct="0">
              <a:spcBef>
                <a:spcPct val="0"/>
              </a:spcBef>
              <a:spcAft>
                <a:spcPct val="0"/>
              </a:spcAft>
              <a:defRPr/>
            </a:pPr>
            <a:r>
              <a:rPr lang="en-US" altLang="zh-CN" sz="1200" dirty="0">
                <a:solidFill>
                  <a:srgbClr val="FFFFFF"/>
                </a:solidFill>
                <a:ea typeface="ＭＳ Ｐゴシック" pitchFamily="34" charset="-128"/>
              </a:rPr>
              <a:t>www.huawei.com</a:t>
            </a:r>
          </a:p>
        </p:txBody>
      </p:sp>
      <p:sp>
        <p:nvSpPr>
          <p:cNvPr id="8" name="Rectangle 23"/>
          <p:cNvSpPr>
            <a:spLocks noChangeArrowheads="1"/>
          </p:cNvSpPr>
          <p:nvPr/>
        </p:nvSpPr>
        <p:spPr bwMode="auto">
          <a:xfrm>
            <a:off x="3984090" y="6206388"/>
            <a:ext cx="1561962" cy="263529"/>
          </a:xfrm>
          <a:prstGeom prst="rect">
            <a:avLst/>
          </a:prstGeom>
          <a:noFill/>
          <a:ln w="9525" algn="ctr">
            <a:noFill/>
            <a:miter lim="800000"/>
            <a:headEnd/>
            <a:tailEnd/>
          </a:ln>
          <a:effectLst/>
        </p:spPr>
        <p:txBody>
          <a:bodyPr wrap="none" lIns="78103" tIns="39050" rIns="78103" bIns="39050">
            <a:spAutoFit/>
          </a:bodyPr>
          <a:lstStyle/>
          <a:p>
            <a:pPr defTabSz="781816" eaLnBrk="0" fontAlgn="base" hangingPunct="0">
              <a:spcBef>
                <a:spcPct val="0"/>
              </a:spcBef>
              <a:spcAft>
                <a:spcPct val="0"/>
              </a:spcAft>
              <a:defRPr/>
            </a:pPr>
            <a:r>
              <a:rPr lang="en-US" altLang="zh-CN" sz="1200" dirty="0">
                <a:solidFill>
                  <a:srgbClr val="000000"/>
                </a:solidFill>
                <a:latin typeface="FrutigerNext LT Bold" pitchFamily="20" charset="0"/>
                <a:ea typeface="ＭＳ Ｐゴシック" pitchFamily="34" charset="-128"/>
              </a:rPr>
              <a:t>Huawei Confidential </a:t>
            </a:r>
          </a:p>
        </p:txBody>
      </p:sp>
      <p:sp>
        <p:nvSpPr>
          <p:cNvPr id="9" name="Rectangle 25"/>
          <p:cNvSpPr>
            <a:spLocks noChangeArrowheads="1"/>
          </p:cNvSpPr>
          <p:nvPr/>
        </p:nvSpPr>
        <p:spPr bwMode="auto">
          <a:xfrm>
            <a:off x="6793742" y="247972"/>
            <a:ext cx="1480209" cy="294306"/>
          </a:xfrm>
          <a:prstGeom prst="rect">
            <a:avLst/>
          </a:prstGeom>
          <a:noFill/>
          <a:ln w="9525" algn="ctr">
            <a:noFill/>
            <a:miter lim="800000"/>
            <a:headEnd/>
            <a:tailEnd/>
          </a:ln>
          <a:effectLst/>
        </p:spPr>
        <p:txBody>
          <a:bodyPr wrap="none" lIns="78103" tIns="39050" rIns="78103" bIns="39050">
            <a:spAutoFit/>
          </a:bodyPr>
          <a:lstStyle/>
          <a:p>
            <a:pPr defTabSz="781816" eaLnBrk="0" fontAlgn="base" hangingPunct="0">
              <a:spcBef>
                <a:spcPct val="0"/>
              </a:spcBef>
              <a:spcAft>
                <a:spcPct val="0"/>
              </a:spcAft>
              <a:defRPr/>
            </a:pPr>
            <a:r>
              <a:rPr lang="en-US" altLang="zh-CN" sz="1400" b="1" dirty="0">
                <a:solidFill>
                  <a:srgbClr val="666666"/>
                </a:solidFill>
                <a:ea typeface="ＭＳ Ｐゴシック" pitchFamily="34" charset="-128"/>
              </a:rPr>
              <a:t>Security Level: </a:t>
            </a:r>
          </a:p>
        </p:txBody>
      </p:sp>
      <p:sp>
        <p:nvSpPr>
          <p:cNvPr id="10" name="Text Box 66"/>
          <p:cNvSpPr txBox="1">
            <a:spLocks noChangeArrowheads="1"/>
          </p:cNvSpPr>
          <p:nvPr/>
        </p:nvSpPr>
        <p:spPr bwMode="auto">
          <a:xfrm>
            <a:off x="-2770313" y="1330483"/>
            <a:ext cx="2775932" cy="3337500"/>
          </a:xfrm>
          <a:prstGeom prst="rect">
            <a:avLst/>
          </a:prstGeom>
          <a:noFill/>
          <a:ln w="9525" algn="ctr">
            <a:noFill/>
            <a:miter lim="800000"/>
            <a:headEnd/>
            <a:tailEnd/>
          </a:ln>
          <a:effectLst/>
        </p:spPr>
        <p:txBody>
          <a:bodyPr lIns="78149" tIns="39076" rIns="78149" bIns="39076">
            <a:spAutoFit/>
          </a:bodyPr>
          <a:lstStyle/>
          <a:p>
            <a:pPr algn="r" defTabSz="781816" eaLnBrk="0" fontAlgn="base" hangingPunct="0">
              <a:lnSpc>
                <a:spcPct val="125000"/>
              </a:lnSpc>
              <a:spcBef>
                <a:spcPct val="0"/>
              </a:spcBef>
              <a:spcAft>
                <a:spcPct val="0"/>
              </a:spcAft>
              <a:defRPr/>
            </a:pPr>
            <a:r>
              <a:rPr lang="en-US" sz="1100" noProof="1">
                <a:solidFill>
                  <a:srgbClr val="FFFFFF"/>
                </a:solidFill>
                <a:ea typeface="ＭＳ Ｐゴシック" pitchFamily="34" charset="-128"/>
              </a:rPr>
              <a:t>Slide title</a:t>
            </a:r>
            <a:r>
              <a:rPr lang="en-US" altLang="zh-CN" sz="1100" dirty="0">
                <a:solidFill>
                  <a:srgbClr val="FFFFFF"/>
                </a:solidFill>
                <a:ea typeface="ＭＳ Ｐゴシック" pitchFamily="34" charset="-128"/>
              </a:rPr>
              <a:t> </a:t>
            </a:r>
            <a:r>
              <a:rPr lang="en-US" altLang="zh-CN" sz="1100" dirty="0">
                <a:solidFill>
                  <a:srgbClr val="FFFFFF"/>
                </a:solidFill>
              </a:rPr>
              <a:t>:40-47pt  </a:t>
            </a:r>
          </a:p>
          <a:p>
            <a:pPr algn="r" defTabSz="781816" eaLnBrk="0" fontAlgn="base" hangingPunct="0">
              <a:lnSpc>
                <a:spcPct val="125000"/>
              </a:lnSpc>
              <a:spcBef>
                <a:spcPct val="0"/>
              </a:spcBef>
              <a:spcAft>
                <a:spcPct val="0"/>
              </a:spcAft>
              <a:defRPr/>
            </a:pPr>
            <a:r>
              <a:rPr lang="en-US" sz="1100" noProof="1">
                <a:solidFill>
                  <a:srgbClr val="FFFFFF"/>
                </a:solidFill>
                <a:ea typeface="ＭＳ Ｐゴシック" pitchFamily="34" charset="-128"/>
              </a:rPr>
              <a:t>Slide subtitle </a:t>
            </a:r>
            <a:r>
              <a:rPr lang="en-US" altLang="zh-CN" sz="1100" dirty="0">
                <a:solidFill>
                  <a:srgbClr val="FFFFFF"/>
                </a:solidFill>
              </a:rPr>
              <a:t>:26-30pt</a:t>
            </a:r>
          </a:p>
          <a:p>
            <a:pPr algn="r" defTabSz="781816" eaLnBrk="0" fontAlgn="base" hangingPunct="0">
              <a:lnSpc>
                <a:spcPct val="125000"/>
              </a:lnSpc>
              <a:spcBef>
                <a:spcPct val="0"/>
              </a:spcBef>
              <a:spcAft>
                <a:spcPct val="0"/>
              </a:spcAft>
              <a:defRPr/>
            </a:pPr>
            <a:r>
              <a:rPr lang="en-US" altLang="zh-CN" sz="1100" dirty="0">
                <a:solidFill>
                  <a:srgbClr val="FFFFFF"/>
                </a:solidFill>
              </a:rPr>
              <a:t>Color::white</a:t>
            </a:r>
          </a:p>
          <a:p>
            <a:pPr algn="r" defTabSz="781816" eaLnBrk="0" fontAlgn="base" hangingPunct="0">
              <a:lnSpc>
                <a:spcPct val="125000"/>
              </a:lnSpc>
              <a:spcBef>
                <a:spcPct val="0"/>
              </a:spcBef>
              <a:spcAft>
                <a:spcPct val="0"/>
              </a:spcAft>
              <a:defRPr/>
            </a:pPr>
            <a:r>
              <a:rPr lang="zh-CN" altLang="en-US" sz="1100" dirty="0">
                <a:solidFill>
                  <a:srgbClr val="FFFFFF"/>
                </a:solidFill>
                <a:ea typeface="ＭＳ Ｐゴシック" pitchFamily="34" charset="-128"/>
              </a:rPr>
              <a:t> </a:t>
            </a:r>
            <a:r>
              <a:rPr lang="en-US" altLang="zh-CN" sz="1100" dirty="0">
                <a:solidFill>
                  <a:srgbClr val="FFFFFF"/>
                </a:solidFill>
                <a:ea typeface="ＭＳ Ｐゴシック" pitchFamily="34" charset="-128"/>
              </a:rPr>
              <a:t>Corporate Font </a:t>
            </a:r>
            <a:r>
              <a:rPr lang="en-US" altLang="zh-CN" sz="1100" dirty="0">
                <a:solidFill>
                  <a:srgbClr val="FFFFFF"/>
                </a:solidFill>
              </a:rPr>
              <a:t>:</a:t>
            </a:r>
          </a:p>
          <a:p>
            <a:pPr algn="r" defTabSz="781816" eaLnBrk="0" fontAlgn="base" hangingPunct="0">
              <a:lnSpc>
                <a:spcPct val="125000"/>
              </a:lnSpc>
              <a:spcBef>
                <a:spcPct val="0"/>
              </a:spcBef>
              <a:spcAft>
                <a:spcPct val="0"/>
              </a:spcAft>
              <a:defRPr/>
            </a:pPr>
            <a:r>
              <a:rPr lang="en-US" altLang="zh-CN" sz="1100" dirty="0" err="1">
                <a:solidFill>
                  <a:srgbClr val="FFFFFF"/>
                </a:solidFill>
              </a:rPr>
              <a:t>FrutigerNext</a:t>
            </a:r>
            <a:r>
              <a:rPr lang="en-US" altLang="zh-CN" sz="1100" dirty="0">
                <a:solidFill>
                  <a:srgbClr val="FFFFFF"/>
                </a:solidFill>
              </a:rPr>
              <a:t> LT Medium</a:t>
            </a:r>
          </a:p>
          <a:p>
            <a:pPr algn="r" defTabSz="781816" eaLnBrk="0" fontAlgn="base" hangingPunct="0">
              <a:lnSpc>
                <a:spcPct val="125000"/>
              </a:lnSpc>
              <a:spcBef>
                <a:spcPct val="0"/>
              </a:spcBef>
              <a:spcAft>
                <a:spcPct val="0"/>
              </a:spcAft>
              <a:defRPr/>
            </a:pPr>
            <a:r>
              <a:rPr lang="en-US" altLang="zh-CN" sz="1100" dirty="0">
                <a:solidFill>
                  <a:srgbClr val="FFFFFF"/>
                </a:solidFill>
                <a:ea typeface="ＭＳ Ｐゴシック" pitchFamily="34" charset="-128"/>
              </a:rPr>
              <a:t>Font to be used by customers and </a:t>
            </a:r>
          </a:p>
          <a:p>
            <a:pPr algn="r" defTabSz="781816" eaLnBrk="0" fontAlgn="base" hangingPunct="0">
              <a:lnSpc>
                <a:spcPct val="125000"/>
              </a:lnSpc>
              <a:spcBef>
                <a:spcPct val="0"/>
              </a:spcBef>
              <a:spcAft>
                <a:spcPct val="0"/>
              </a:spcAft>
              <a:defRPr/>
            </a:pPr>
            <a:r>
              <a:rPr lang="en-US" altLang="zh-CN" sz="1100" dirty="0">
                <a:solidFill>
                  <a:srgbClr val="FFFFFF"/>
                </a:solidFill>
                <a:ea typeface="ＭＳ Ｐゴシック" pitchFamily="34" charset="-128"/>
              </a:rPr>
              <a:t>partners </a:t>
            </a:r>
            <a:r>
              <a:rPr lang="en-US" altLang="zh-CN" sz="1100" dirty="0">
                <a:solidFill>
                  <a:srgbClr val="FFFFFF"/>
                </a:solidFill>
              </a:rPr>
              <a:t>: </a:t>
            </a:r>
          </a:p>
          <a:p>
            <a:pPr algn="r" defTabSz="781816" eaLnBrk="0" fontAlgn="base" hangingPunct="0">
              <a:lnSpc>
                <a:spcPct val="125000"/>
              </a:lnSpc>
              <a:spcBef>
                <a:spcPct val="0"/>
              </a:spcBef>
              <a:spcAft>
                <a:spcPct val="0"/>
              </a:spcAft>
              <a:defRPr/>
            </a:pPr>
            <a:r>
              <a:rPr lang="en-US" altLang="zh-CN" sz="1100" dirty="0">
                <a:solidFill>
                  <a:srgbClr val="FFFFFF"/>
                </a:solidFill>
              </a:rPr>
              <a:t>Arial</a:t>
            </a:r>
            <a:endParaRPr lang="zh-CN" altLang="en-US" sz="1100" dirty="0">
              <a:solidFill>
                <a:srgbClr val="FFFFFF"/>
              </a:solidFill>
            </a:endParaRPr>
          </a:p>
          <a:p>
            <a:pPr algn="r" defTabSz="781816" eaLnBrk="0" fontAlgn="base" hangingPunct="0">
              <a:lnSpc>
                <a:spcPct val="125000"/>
              </a:lnSpc>
              <a:spcBef>
                <a:spcPct val="0"/>
              </a:spcBef>
              <a:spcAft>
                <a:spcPct val="0"/>
              </a:spcAft>
              <a:defRPr/>
            </a:pPr>
            <a:endParaRPr lang="zh-CN" altLang="en-US" sz="1100" dirty="0">
              <a:solidFill>
                <a:srgbClr val="FFFFFF"/>
              </a:solidFill>
            </a:endParaRPr>
          </a:p>
          <a:p>
            <a:pPr algn="r" defTabSz="781816" eaLnBrk="0" fontAlgn="base" hangingPunct="0">
              <a:lnSpc>
                <a:spcPct val="125000"/>
              </a:lnSpc>
              <a:spcBef>
                <a:spcPct val="0"/>
              </a:spcBef>
              <a:spcAft>
                <a:spcPct val="0"/>
              </a:spcAft>
              <a:defRPr/>
            </a:pPr>
            <a:endParaRPr lang="zh-CN" altLang="en-US" sz="1100" dirty="0">
              <a:solidFill>
                <a:srgbClr val="FFFFFF"/>
              </a:solidFill>
            </a:endParaRPr>
          </a:p>
          <a:p>
            <a:pPr algn="r" defTabSz="781816" eaLnBrk="0" fontAlgn="base" hangingPunct="0">
              <a:lnSpc>
                <a:spcPct val="125000"/>
              </a:lnSpc>
              <a:spcBef>
                <a:spcPct val="0"/>
              </a:spcBef>
              <a:spcAft>
                <a:spcPct val="0"/>
              </a:spcAft>
              <a:defRPr/>
            </a:pPr>
            <a:endParaRPr lang="zh-CN" altLang="en-US" sz="1100" dirty="0">
              <a:solidFill>
                <a:srgbClr val="FFFFFF"/>
              </a:solidFill>
            </a:endParaRPr>
          </a:p>
          <a:p>
            <a:pPr algn="r" defTabSz="781816" eaLnBrk="0" fontAlgn="base" hangingPunct="0">
              <a:lnSpc>
                <a:spcPct val="125000"/>
              </a:lnSpc>
              <a:spcBef>
                <a:spcPct val="0"/>
              </a:spcBef>
              <a:spcAft>
                <a:spcPct val="0"/>
              </a:spcAft>
              <a:defRPr/>
            </a:pPr>
            <a:endParaRPr lang="zh-CN" altLang="en-US" sz="1100" dirty="0">
              <a:solidFill>
                <a:srgbClr val="FFFFFF"/>
              </a:solidFill>
            </a:endParaRPr>
          </a:p>
          <a:p>
            <a:pPr algn="r" defTabSz="781816" eaLnBrk="0" fontAlgn="base" hangingPunct="0">
              <a:lnSpc>
                <a:spcPct val="125000"/>
              </a:lnSpc>
              <a:spcBef>
                <a:spcPct val="0"/>
              </a:spcBef>
              <a:spcAft>
                <a:spcPct val="0"/>
              </a:spcAft>
              <a:defRPr/>
            </a:pPr>
            <a:endParaRPr lang="zh-CN" altLang="en-US" sz="1100" dirty="0">
              <a:solidFill>
                <a:srgbClr val="FFFFFF"/>
              </a:solidFill>
            </a:endParaRPr>
          </a:p>
          <a:p>
            <a:pPr algn="r" defTabSz="781816" eaLnBrk="0" fontAlgn="base" hangingPunct="0">
              <a:lnSpc>
                <a:spcPct val="125000"/>
              </a:lnSpc>
              <a:spcBef>
                <a:spcPct val="0"/>
              </a:spcBef>
              <a:spcAft>
                <a:spcPct val="0"/>
              </a:spcAft>
              <a:defRPr/>
            </a:pPr>
            <a:endParaRPr lang="zh-CN" altLang="en-US" sz="1100" dirty="0">
              <a:solidFill>
                <a:srgbClr val="FFFFFF"/>
              </a:solidFill>
            </a:endParaRPr>
          </a:p>
          <a:p>
            <a:pPr algn="r" defTabSz="781816" eaLnBrk="0" fontAlgn="base" hangingPunct="0">
              <a:lnSpc>
                <a:spcPct val="125000"/>
              </a:lnSpc>
              <a:spcBef>
                <a:spcPct val="50000"/>
              </a:spcBef>
              <a:spcAft>
                <a:spcPct val="0"/>
              </a:spcAft>
              <a:defRPr/>
            </a:pPr>
            <a:endParaRPr lang="en-US" altLang="zh-CN" sz="1100" dirty="0">
              <a:solidFill>
                <a:srgbClr val="FFFFFF"/>
              </a:solidFill>
            </a:endParaRPr>
          </a:p>
        </p:txBody>
      </p:sp>
      <p:sp>
        <p:nvSpPr>
          <p:cNvPr id="44047" name="Rectangle 15"/>
          <p:cNvSpPr>
            <a:spLocks noGrp="1" noChangeArrowheads="1"/>
          </p:cNvSpPr>
          <p:nvPr>
            <p:ph type="ctrTitle" sz="quarter"/>
          </p:nvPr>
        </p:nvSpPr>
        <p:spPr>
          <a:xfrm>
            <a:off x="685558" y="1392505"/>
            <a:ext cx="5304616" cy="1666119"/>
          </a:xfrm>
        </p:spPr>
        <p:txBody>
          <a:bodyPr/>
          <a:lstStyle>
            <a:lvl1pPr algn="ctr">
              <a:defRPr sz="4000" b="1">
                <a:solidFill>
                  <a:schemeClr val="bg1"/>
                </a:solidFill>
              </a:defRPr>
            </a:lvl1pPr>
          </a:lstStyle>
          <a:p>
            <a:r>
              <a:rPr lang="zh-CN" altLang="en-US"/>
              <a:t>单击此处编辑母版标题样式</a:t>
            </a:r>
          </a:p>
        </p:txBody>
      </p:sp>
      <p:sp>
        <p:nvSpPr>
          <p:cNvPr id="44048" name="Rectangle 16"/>
          <p:cNvSpPr>
            <a:spLocks noGrp="1" noChangeArrowheads="1"/>
          </p:cNvSpPr>
          <p:nvPr>
            <p:ph type="subTitle" sz="quarter" idx="1"/>
          </p:nvPr>
        </p:nvSpPr>
        <p:spPr>
          <a:xfrm>
            <a:off x="684151" y="3182566"/>
            <a:ext cx="5306020" cy="864810"/>
          </a:xfrm>
        </p:spPr>
        <p:txBody>
          <a:bodyPr lIns="78149" tIns="39076" rIns="78149" bIns="39076"/>
          <a:lstStyle>
            <a:lvl1pPr marL="0" indent="0" algn="ctr">
              <a:buFont typeface="Wingdings" pitchFamily="2" charset="2"/>
              <a:buNone/>
              <a:defRPr sz="2100" b="0">
                <a:solidFill>
                  <a:schemeClr val="bg1"/>
                </a:solidFill>
                <a:latin typeface="华文细黑" pitchFamily="2" charset="-122"/>
              </a:defRPr>
            </a:lvl1pPr>
          </a:lstStyle>
          <a:p>
            <a:r>
              <a:rPr lang="zh-CN" altLang="en-US"/>
              <a:t>单击此处编辑母版副标题样式</a:t>
            </a:r>
          </a:p>
        </p:txBody>
      </p:sp>
      <p:sp>
        <p:nvSpPr>
          <p:cNvPr id="11" name="Rectangle 26"/>
          <p:cNvSpPr>
            <a:spLocks noGrp="1" noChangeArrowheads="1"/>
          </p:cNvSpPr>
          <p:nvPr>
            <p:ph type="dt" sz="quarter" idx="10"/>
          </p:nvPr>
        </p:nvSpPr>
        <p:spPr>
          <a:xfrm>
            <a:off x="684153" y="281225"/>
            <a:ext cx="2133927" cy="476250"/>
          </a:xfrm>
        </p:spPr>
        <p:txBody>
          <a:bodyPr lIns="78149" tIns="39076" rIns="78149" bIns="39076"/>
          <a:lstStyle>
            <a:lvl1pPr>
              <a:lnSpc>
                <a:spcPct val="100000"/>
              </a:lnSpc>
              <a:defRPr>
                <a:latin typeface="FrutigerNext LT Regular" pitchFamily="34" charset="0"/>
              </a:defRPr>
            </a:lvl1pPr>
          </a:lstStyle>
          <a:p>
            <a:pPr>
              <a:defRPr/>
            </a:pPr>
            <a:fld id="{2A9FCBAD-C5AB-42FF-98A4-F2D04ABBDEFE}" type="datetime1">
              <a:rPr lang="zh-CN" altLang="en-US">
                <a:solidFill>
                  <a:srgbClr val="000000"/>
                </a:solidFill>
              </a:rPr>
              <a:pPr>
                <a:defRPr/>
              </a:pPr>
              <a:t>2015/5/11</a:t>
            </a:fld>
            <a:endParaRPr lang="en-US" altLang="zh-CN">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pPr>
              <a:defRPr/>
            </a:pPr>
            <a:r>
              <a:rPr lang="de-DE" dirty="0">
                <a:solidFill>
                  <a:srgbClr val="000000"/>
                </a:solidFill>
              </a:rPr>
              <a:t>Page </a:t>
            </a:r>
            <a:fld id="{88DA49EB-C0F5-4CBF-B540-4CEBEC47AEAC}" type="slidenum">
              <a:rPr lang="de-DE">
                <a:solidFill>
                  <a:srgbClr val="000000"/>
                </a:solidFill>
              </a:rPr>
              <a:pPr>
                <a:defRPr/>
              </a:pPr>
              <a:t>‹#›</a:t>
            </a:fld>
            <a:endParaRPr lang="en-GB" dirty="0">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079" y="4407204"/>
            <a:ext cx="7772892" cy="1362226"/>
          </a:xfrm>
        </p:spPr>
        <p:txBody>
          <a:bodyPr anchor="t"/>
          <a:lstStyle>
            <a:lvl1pPr algn="l">
              <a:defRPr sz="3700" b="1" cap="all"/>
            </a:lvl1pPr>
          </a:lstStyle>
          <a:p>
            <a:r>
              <a:rPr lang="en-US" smtClean="0"/>
              <a:t>Click to edit Master title style</a:t>
            </a:r>
            <a:endParaRPr lang="en-US"/>
          </a:p>
        </p:txBody>
      </p:sp>
      <p:sp>
        <p:nvSpPr>
          <p:cNvPr id="3" name="Text Placeholder 2"/>
          <p:cNvSpPr>
            <a:spLocks noGrp="1"/>
          </p:cNvSpPr>
          <p:nvPr>
            <p:ph type="body" idx="1"/>
          </p:nvPr>
        </p:nvSpPr>
        <p:spPr>
          <a:xfrm>
            <a:off x="722079" y="2907394"/>
            <a:ext cx="7772892" cy="1499810"/>
          </a:xfrm>
        </p:spPr>
        <p:txBody>
          <a:bodyPr anchor="b"/>
          <a:lstStyle>
            <a:lvl1pPr marL="0" indent="0">
              <a:buNone/>
              <a:defRPr sz="1800"/>
            </a:lvl1pPr>
            <a:lvl2pPr marL="416199" indent="0">
              <a:buNone/>
              <a:defRPr sz="1600"/>
            </a:lvl2pPr>
            <a:lvl3pPr marL="832402" indent="0">
              <a:buNone/>
              <a:defRPr sz="1500"/>
            </a:lvl3pPr>
            <a:lvl4pPr marL="1248600" indent="0">
              <a:buNone/>
              <a:defRPr sz="1300"/>
            </a:lvl4pPr>
            <a:lvl5pPr marL="1664795" indent="0">
              <a:buNone/>
              <a:defRPr sz="1300"/>
            </a:lvl5pPr>
            <a:lvl6pPr marL="2080992" indent="0">
              <a:buNone/>
              <a:defRPr sz="1300"/>
            </a:lvl6pPr>
            <a:lvl7pPr marL="2497192" indent="0">
              <a:buNone/>
              <a:defRPr sz="1300"/>
            </a:lvl7pPr>
            <a:lvl8pPr marL="2913382" indent="0">
              <a:buNone/>
              <a:defRPr sz="1300"/>
            </a:lvl8pPr>
            <a:lvl9pPr marL="3329587" indent="0">
              <a:buNone/>
              <a:defRPr sz="1300"/>
            </a:lvl9pPr>
          </a:lstStyle>
          <a:p>
            <a:pPr lvl="0"/>
            <a:r>
              <a:rPr lang="en-US" smtClean="0"/>
              <a:t>Click to edit Master text styles</a:t>
            </a:r>
          </a:p>
        </p:txBody>
      </p:sp>
      <p:sp>
        <p:nvSpPr>
          <p:cNvPr id="4"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2CF6B95B-3BB9-4497-AF05-DC31FB1FFEF2}"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4155" y="1575406"/>
            <a:ext cx="3896982" cy="4195536"/>
          </a:xfrm>
        </p:spPr>
        <p:txBody>
          <a:bodyPr/>
          <a:lstStyle>
            <a:lvl1pPr>
              <a:defRPr sz="26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5999" y="1575406"/>
            <a:ext cx="3896982" cy="4195536"/>
          </a:xfrm>
        </p:spPr>
        <p:txBody>
          <a:bodyPr/>
          <a:lstStyle>
            <a:lvl1pPr>
              <a:defRPr sz="26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7B47479C-02C1-410E-AAA7-E5E8B7D8D193}"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574" y="275167"/>
            <a:ext cx="8230864"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6568" y="1534585"/>
            <a:ext cx="4040274" cy="641048"/>
          </a:xfrm>
        </p:spPr>
        <p:txBody>
          <a:bodyPr anchor="b"/>
          <a:lstStyle>
            <a:lvl1pPr marL="0" indent="0">
              <a:buNone/>
              <a:defRPr sz="2200" b="1"/>
            </a:lvl1pPr>
            <a:lvl2pPr marL="416199" indent="0">
              <a:buNone/>
              <a:defRPr sz="1800" b="1"/>
            </a:lvl2pPr>
            <a:lvl3pPr marL="832402" indent="0">
              <a:buNone/>
              <a:defRPr sz="1600" b="1"/>
            </a:lvl3pPr>
            <a:lvl4pPr marL="1248600" indent="0">
              <a:buNone/>
              <a:defRPr sz="1500" b="1"/>
            </a:lvl4pPr>
            <a:lvl5pPr marL="1664795" indent="0">
              <a:buNone/>
              <a:defRPr sz="1500" b="1"/>
            </a:lvl5pPr>
            <a:lvl6pPr marL="2080992" indent="0">
              <a:buNone/>
              <a:defRPr sz="1500" b="1"/>
            </a:lvl6pPr>
            <a:lvl7pPr marL="2497192" indent="0">
              <a:buNone/>
              <a:defRPr sz="1500" b="1"/>
            </a:lvl7pPr>
            <a:lvl8pPr marL="2913382" indent="0">
              <a:buNone/>
              <a:defRPr sz="1500" b="1"/>
            </a:lvl8pPr>
            <a:lvl9pPr marL="3329587" indent="0">
              <a:buNone/>
              <a:defRPr sz="1500" b="1"/>
            </a:lvl9pPr>
          </a:lstStyle>
          <a:p>
            <a:pPr lvl="0"/>
            <a:r>
              <a:rPr lang="en-US" smtClean="0"/>
              <a:t>Click to edit Master text styles</a:t>
            </a:r>
          </a:p>
        </p:txBody>
      </p:sp>
      <p:sp>
        <p:nvSpPr>
          <p:cNvPr id="4" name="Content Placeholder 3"/>
          <p:cNvSpPr>
            <a:spLocks noGrp="1"/>
          </p:cNvSpPr>
          <p:nvPr>
            <p:ph sz="half" idx="2"/>
          </p:nvPr>
        </p:nvSpPr>
        <p:spPr>
          <a:xfrm>
            <a:off x="456568" y="2175672"/>
            <a:ext cx="4040274" cy="3950607"/>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4348" y="1534585"/>
            <a:ext cx="4043084" cy="641048"/>
          </a:xfrm>
        </p:spPr>
        <p:txBody>
          <a:bodyPr anchor="b"/>
          <a:lstStyle>
            <a:lvl1pPr marL="0" indent="0">
              <a:buNone/>
              <a:defRPr sz="2200" b="1"/>
            </a:lvl1pPr>
            <a:lvl2pPr marL="416199" indent="0">
              <a:buNone/>
              <a:defRPr sz="1800" b="1"/>
            </a:lvl2pPr>
            <a:lvl3pPr marL="832402" indent="0">
              <a:buNone/>
              <a:defRPr sz="1600" b="1"/>
            </a:lvl3pPr>
            <a:lvl4pPr marL="1248600" indent="0">
              <a:buNone/>
              <a:defRPr sz="1500" b="1"/>
            </a:lvl4pPr>
            <a:lvl5pPr marL="1664795" indent="0">
              <a:buNone/>
              <a:defRPr sz="1500" b="1"/>
            </a:lvl5pPr>
            <a:lvl6pPr marL="2080992" indent="0">
              <a:buNone/>
              <a:defRPr sz="1500" b="1"/>
            </a:lvl6pPr>
            <a:lvl7pPr marL="2497192" indent="0">
              <a:buNone/>
              <a:defRPr sz="1500" b="1"/>
            </a:lvl7pPr>
            <a:lvl8pPr marL="2913382" indent="0">
              <a:buNone/>
              <a:defRPr sz="1500" b="1"/>
            </a:lvl8pPr>
            <a:lvl9pPr marL="3329587" indent="0">
              <a:buNone/>
              <a:defRPr sz="1500" b="1"/>
            </a:lvl9pPr>
          </a:lstStyle>
          <a:p>
            <a:pPr lvl="0"/>
            <a:r>
              <a:rPr lang="en-US" smtClean="0"/>
              <a:t>Click to edit Master text styles</a:t>
            </a:r>
          </a:p>
        </p:txBody>
      </p:sp>
      <p:sp>
        <p:nvSpPr>
          <p:cNvPr id="6" name="Content Placeholder 5"/>
          <p:cNvSpPr>
            <a:spLocks noGrp="1"/>
          </p:cNvSpPr>
          <p:nvPr>
            <p:ph sz="quarter" idx="4"/>
          </p:nvPr>
        </p:nvSpPr>
        <p:spPr>
          <a:xfrm>
            <a:off x="4644348" y="2175672"/>
            <a:ext cx="4043084" cy="3950607"/>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FFC26F7A-D817-4F8E-B105-9C0AC8B0B384}"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3998F721-39A2-493B-A4BC-A8832D103AEE}"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764357E6-F4A9-4072-858F-16A8CE19D703}"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608" y="273656"/>
            <a:ext cx="3009133" cy="1161143"/>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278" y="273656"/>
            <a:ext cx="5112154" cy="5852583"/>
          </a:xfrm>
        </p:spPr>
        <p:txBody>
          <a:bodyPr/>
          <a:lstStyle>
            <a:lvl1pPr>
              <a:defRPr sz="2900"/>
            </a:lvl1pPr>
            <a:lvl2pPr>
              <a:defRPr sz="26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6608" y="1434798"/>
            <a:ext cx="3009133" cy="4691440"/>
          </a:xfrm>
        </p:spPr>
        <p:txBody>
          <a:bodyPr/>
          <a:lstStyle>
            <a:lvl1pPr marL="0" indent="0">
              <a:buNone/>
              <a:defRPr sz="1300"/>
            </a:lvl1pPr>
            <a:lvl2pPr marL="416199" indent="0">
              <a:buNone/>
              <a:defRPr sz="1100"/>
            </a:lvl2pPr>
            <a:lvl3pPr marL="832402" indent="0">
              <a:buNone/>
              <a:defRPr sz="900"/>
            </a:lvl3pPr>
            <a:lvl4pPr marL="1248600" indent="0">
              <a:buNone/>
              <a:defRPr sz="800"/>
            </a:lvl4pPr>
            <a:lvl5pPr marL="1664795" indent="0">
              <a:buNone/>
              <a:defRPr sz="800"/>
            </a:lvl5pPr>
            <a:lvl6pPr marL="2080992" indent="0">
              <a:buNone/>
              <a:defRPr sz="800"/>
            </a:lvl6pPr>
            <a:lvl7pPr marL="2497192" indent="0">
              <a:buNone/>
              <a:defRPr sz="800"/>
            </a:lvl7pPr>
            <a:lvl8pPr marL="2913382" indent="0">
              <a:buNone/>
              <a:defRPr sz="800"/>
            </a:lvl8pPr>
            <a:lvl9pPr marL="3329587" indent="0">
              <a:buNone/>
              <a:defRPr sz="800"/>
            </a:lvl9pPr>
          </a:lstStyle>
          <a:p>
            <a:pPr lvl="0"/>
            <a:r>
              <a:rPr lang="en-US" smtClean="0"/>
              <a:t>Click to edit Master text styles</a:t>
            </a:r>
          </a:p>
        </p:txBody>
      </p:sp>
      <p:sp>
        <p:nvSpPr>
          <p:cNvPr id="5"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09A5C8C2-024A-4130-91FE-A8B7A1FB3C3F}"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556" y="4800299"/>
            <a:ext cx="5485838" cy="566964"/>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2556" y="612361"/>
            <a:ext cx="5485838" cy="4115405"/>
          </a:xfrm>
        </p:spPr>
        <p:txBody>
          <a:bodyPr/>
          <a:lstStyle>
            <a:lvl1pPr marL="0" indent="0">
              <a:buNone/>
              <a:defRPr sz="2900"/>
            </a:lvl1pPr>
            <a:lvl2pPr marL="416199" indent="0">
              <a:buNone/>
              <a:defRPr sz="2600"/>
            </a:lvl2pPr>
            <a:lvl3pPr marL="832402" indent="0">
              <a:buNone/>
              <a:defRPr sz="2200"/>
            </a:lvl3pPr>
            <a:lvl4pPr marL="1248600" indent="0">
              <a:buNone/>
              <a:defRPr sz="1800"/>
            </a:lvl4pPr>
            <a:lvl5pPr marL="1664795" indent="0">
              <a:buNone/>
              <a:defRPr sz="1800"/>
            </a:lvl5pPr>
            <a:lvl6pPr marL="2080992" indent="0">
              <a:buNone/>
              <a:defRPr sz="1800"/>
            </a:lvl6pPr>
            <a:lvl7pPr marL="2497192" indent="0">
              <a:buNone/>
              <a:defRPr sz="1800"/>
            </a:lvl7pPr>
            <a:lvl8pPr marL="2913382" indent="0">
              <a:buNone/>
              <a:defRPr sz="1800"/>
            </a:lvl8pPr>
            <a:lvl9pPr marL="3329587" indent="0">
              <a:buNone/>
              <a:defRPr sz="1800"/>
            </a:lvl9pPr>
          </a:lstStyle>
          <a:p>
            <a:pPr lvl="0"/>
            <a:endParaRPr lang="en-US" noProof="0" smtClean="0"/>
          </a:p>
        </p:txBody>
      </p:sp>
      <p:sp>
        <p:nvSpPr>
          <p:cNvPr id="4" name="Text Placeholder 3"/>
          <p:cNvSpPr>
            <a:spLocks noGrp="1"/>
          </p:cNvSpPr>
          <p:nvPr>
            <p:ph type="body" sz="half" idx="2"/>
          </p:nvPr>
        </p:nvSpPr>
        <p:spPr>
          <a:xfrm>
            <a:off x="1792556" y="5367262"/>
            <a:ext cx="5485838" cy="804333"/>
          </a:xfrm>
        </p:spPr>
        <p:txBody>
          <a:bodyPr/>
          <a:lstStyle>
            <a:lvl1pPr marL="0" indent="0">
              <a:buNone/>
              <a:defRPr sz="1300"/>
            </a:lvl1pPr>
            <a:lvl2pPr marL="416199" indent="0">
              <a:buNone/>
              <a:defRPr sz="1100"/>
            </a:lvl2pPr>
            <a:lvl3pPr marL="832402" indent="0">
              <a:buNone/>
              <a:defRPr sz="900"/>
            </a:lvl3pPr>
            <a:lvl4pPr marL="1248600" indent="0">
              <a:buNone/>
              <a:defRPr sz="800"/>
            </a:lvl4pPr>
            <a:lvl5pPr marL="1664795" indent="0">
              <a:buNone/>
              <a:defRPr sz="800"/>
            </a:lvl5pPr>
            <a:lvl6pPr marL="2080992" indent="0">
              <a:buNone/>
              <a:defRPr sz="800"/>
            </a:lvl6pPr>
            <a:lvl7pPr marL="2497192" indent="0">
              <a:buNone/>
              <a:defRPr sz="800"/>
            </a:lvl7pPr>
            <a:lvl8pPr marL="2913382" indent="0">
              <a:buNone/>
              <a:defRPr sz="800"/>
            </a:lvl8pPr>
            <a:lvl9pPr marL="3329587" indent="0">
              <a:buNone/>
              <a:defRPr sz="800"/>
            </a:lvl9pPr>
          </a:lstStyle>
          <a:p>
            <a:pPr lvl="0"/>
            <a:r>
              <a:rPr lang="en-US" smtClean="0"/>
              <a:t>Click to edit Master text styles</a:t>
            </a:r>
          </a:p>
        </p:txBody>
      </p:sp>
      <p:sp>
        <p:nvSpPr>
          <p:cNvPr id="5"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35052491-1171-49A9-B62C-D865F3C0E145}"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3BE9976F-9338-4E97-A188-C2B8D4510698}"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3747" y="430893"/>
            <a:ext cx="1989231" cy="534004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3282" y="430893"/>
            <a:ext cx="5835639" cy="534004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6125A991-7B85-45A1-A0CD-237BC958C7DD}"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9" descr="Logo"/>
          <p:cNvPicPr>
            <a:picLocks noChangeAspect="1" noChangeArrowheads="1"/>
          </p:cNvPicPr>
          <p:nvPr/>
        </p:nvPicPr>
        <p:blipFill>
          <a:blip r:embed="rId2" cstate="print"/>
          <a:srcRect/>
          <a:stretch>
            <a:fillRect/>
          </a:stretch>
        </p:blipFill>
        <p:spPr bwMode="auto">
          <a:xfrm>
            <a:off x="7508788" y="5578930"/>
            <a:ext cx="820417" cy="822476"/>
          </a:xfrm>
          <a:prstGeom prst="rect">
            <a:avLst/>
          </a:prstGeom>
          <a:noFill/>
          <a:ln w="9525">
            <a:noFill/>
            <a:miter lim="800000"/>
            <a:headEnd/>
            <a:tailEnd/>
          </a:ln>
        </p:spPr>
      </p:pic>
      <p:pic>
        <p:nvPicPr>
          <p:cNvPr id="5" name="Picture 10" descr="2"/>
          <p:cNvPicPr>
            <a:picLocks noChangeAspect="1" noChangeArrowheads="1"/>
          </p:cNvPicPr>
          <p:nvPr/>
        </p:nvPicPr>
        <p:blipFill>
          <a:blip r:embed="rId3" cstate="print"/>
          <a:srcRect/>
          <a:stretch>
            <a:fillRect/>
          </a:stretch>
        </p:blipFill>
        <p:spPr bwMode="auto">
          <a:xfrm>
            <a:off x="0" y="783167"/>
            <a:ext cx="9144000" cy="3810000"/>
          </a:xfrm>
          <a:prstGeom prst="rect">
            <a:avLst/>
          </a:prstGeom>
          <a:noFill/>
          <a:ln w="9525">
            <a:noFill/>
            <a:miter lim="800000"/>
            <a:headEnd/>
            <a:tailEnd/>
          </a:ln>
        </p:spPr>
      </p:pic>
      <p:sp>
        <p:nvSpPr>
          <p:cNvPr id="6" name="Text Box 20"/>
          <p:cNvSpPr txBox="1">
            <a:spLocks noChangeArrowheads="1"/>
          </p:cNvSpPr>
          <p:nvPr/>
        </p:nvSpPr>
        <p:spPr bwMode="auto">
          <a:xfrm>
            <a:off x="653255" y="6206375"/>
            <a:ext cx="2757258" cy="263583"/>
          </a:xfrm>
          <a:prstGeom prst="rect">
            <a:avLst/>
          </a:prstGeom>
          <a:noFill/>
          <a:ln w="9525">
            <a:noFill/>
            <a:miter lim="800000"/>
            <a:headEnd/>
            <a:tailEnd/>
          </a:ln>
        </p:spPr>
        <p:txBody>
          <a:bodyPr wrap="none" lIns="78151" tIns="39077" rIns="78151" bIns="39077">
            <a:spAutoFit/>
          </a:bodyPr>
          <a:lstStyle/>
          <a:p>
            <a:pPr defTabSz="781222" eaLnBrk="0" fontAlgn="base" hangingPunct="0">
              <a:spcBef>
                <a:spcPct val="0"/>
              </a:spcBef>
              <a:spcAft>
                <a:spcPct val="0"/>
              </a:spcAft>
              <a:defRPr/>
            </a:pPr>
            <a:r>
              <a:rPr lang="en-US" altLang="zh-CN" sz="1200" dirty="0">
                <a:solidFill>
                  <a:srgbClr val="000000"/>
                </a:solidFill>
                <a:latin typeface="FrutigerNext LT Bold"/>
                <a:ea typeface="MS PGothic" pitchFamily="34" charset="-128"/>
              </a:rPr>
              <a:t>HUAWEI TECHNOLOGIES CO., LTD.</a:t>
            </a:r>
            <a:endParaRPr lang="en-US" altLang="zh-CN" sz="2100" dirty="0">
              <a:solidFill>
                <a:srgbClr val="000000"/>
              </a:solidFill>
              <a:latin typeface="Arial" charset="0"/>
              <a:ea typeface="MS PGothic" pitchFamily="34" charset="-128"/>
            </a:endParaRPr>
          </a:p>
        </p:txBody>
      </p:sp>
      <p:sp>
        <p:nvSpPr>
          <p:cNvPr id="7" name="Text Box 22"/>
          <p:cNvSpPr txBox="1">
            <a:spLocks noChangeArrowheads="1"/>
          </p:cNvSpPr>
          <p:nvPr/>
        </p:nvSpPr>
        <p:spPr bwMode="auto">
          <a:xfrm>
            <a:off x="7225020" y="4092735"/>
            <a:ext cx="1341999" cy="263583"/>
          </a:xfrm>
          <a:prstGeom prst="rect">
            <a:avLst/>
          </a:prstGeom>
          <a:noFill/>
          <a:ln w="9525">
            <a:noFill/>
            <a:miter lim="800000"/>
            <a:headEnd/>
            <a:tailEnd/>
          </a:ln>
        </p:spPr>
        <p:txBody>
          <a:bodyPr wrap="none" lIns="78151" tIns="39077" rIns="78151" bIns="39077">
            <a:spAutoFit/>
          </a:bodyPr>
          <a:lstStyle/>
          <a:p>
            <a:pPr defTabSz="781967" eaLnBrk="0" fontAlgn="base" hangingPunct="0">
              <a:spcBef>
                <a:spcPct val="0"/>
              </a:spcBef>
              <a:spcAft>
                <a:spcPct val="0"/>
              </a:spcAft>
              <a:defRPr/>
            </a:pPr>
            <a:r>
              <a:rPr lang="en-US" altLang="zh-CN" sz="1200" dirty="0">
                <a:solidFill>
                  <a:srgbClr val="FFFFFF"/>
                </a:solidFill>
                <a:ea typeface="ＭＳ Ｐゴシック" pitchFamily="34" charset="-128"/>
              </a:rPr>
              <a:t>www.huawei.com</a:t>
            </a:r>
          </a:p>
        </p:txBody>
      </p:sp>
      <p:sp>
        <p:nvSpPr>
          <p:cNvPr id="8" name="Rectangle 23"/>
          <p:cNvSpPr>
            <a:spLocks noChangeArrowheads="1"/>
          </p:cNvSpPr>
          <p:nvPr/>
        </p:nvSpPr>
        <p:spPr bwMode="auto">
          <a:xfrm>
            <a:off x="3984090" y="6206385"/>
            <a:ext cx="1561992" cy="263543"/>
          </a:xfrm>
          <a:prstGeom prst="rect">
            <a:avLst/>
          </a:prstGeom>
          <a:noFill/>
          <a:ln w="9525" algn="ctr">
            <a:noFill/>
            <a:miter lim="800000"/>
            <a:headEnd/>
            <a:tailEnd/>
          </a:ln>
          <a:effectLst/>
        </p:spPr>
        <p:txBody>
          <a:bodyPr wrap="none" lIns="78118" tIns="39057" rIns="78118" bIns="39057">
            <a:spAutoFit/>
          </a:bodyPr>
          <a:lstStyle/>
          <a:p>
            <a:pPr defTabSz="781967" eaLnBrk="0" fontAlgn="base" hangingPunct="0">
              <a:spcBef>
                <a:spcPct val="0"/>
              </a:spcBef>
              <a:spcAft>
                <a:spcPct val="0"/>
              </a:spcAft>
              <a:defRPr/>
            </a:pPr>
            <a:r>
              <a:rPr lang="en-US" altLang="zh-CN" sz="1200" dirty="0">
                <a:solidFill>
                  <a:srgbClr val="000000"/>
                </a:solidFill>
                <a:latin typeface="FrutigerNext LT Bold" pitchFamily="20" charset="0"/>
                <a:ea typeface="ＭＳ Ｐゴシック" pitchFamily="34" charset="-128"/>
              </a:rPr>
              <a:t>Huawei Confidential </a:t>
            </a:r>
          </a:p>
        </p:txBody>
      </p:sp>
      <p:sp>
        <p:nvSpPr>
          <p:cNvPr id="9" name="Rectangle 25"/>
          <p:cNvSpPr>
            <a:spLocks noChangeArrowheads="1"/>
          </p:cNvSpPr>
          <p:nvPr/>
        </p:nvSpPr>
        <p:spPr bwMode="auto">
          <a:xfrm>
            <a:off x="6793742" y="247972"/>
            <a:ext cx="1480240" cy="294320"/>
          </a:xfrm>
          <a:prstGeom prst="rect">
            <a:avLst/>
          </a:prstGeom>
          <a:noFill/>
          <a:ln w="9525" algn="ctr">
            <a:noFill/>
            <a:miter lim="800000"/>
            <a:headEnd/>
            <a:tailEnd/>
          </a:ln>
          <a:effectLst/>
        </p:spPr>
        <p:txBody>
          <a:bodyPr wrap="none" lIns="78118" tIns="39057" rIns="78118" bIns="39057">
            <a:spAutoFit/>
          </a:bodyPr>
          <a:lstStyle/>
          <a:p>
            <a:pPr defTabSz="781967" eaLnBrk="0" fontAlgn="base" hangingPunct="0">
              <a:spcBef>
                <a:spcPct val="0"/>
              </a:spcBef>
              <a:spcAft>
                <a:spcPct val="0"/>
              </a:spcAft>
              <a:defRPr/>
            </a:pPr>
            <a:r>
              <a:rPr lang="en-US" altLang="zh-CN" sz="1400" b="1" dirty="0">
                <a:solidFill>
                  <a:srgbClr val="666666"/>
                </a:solidFill>
                <a:ea typeface="ＭＳ Ｐゴシック" pitchFamily="34" charset="-128"/>
              </a:rPr>
              <a:t>Security Level: </a:t>
            </a:r>
          </a:p>
        </p:txBody>
      </p:sp>
      <p:sp>
        <p:nvSpPr>
          <p:cNvPr id="10" name="Text Box 66"/>
          <p:cNvSpPr txBox="1">
            <a:spLocks noChangeArrowheads="1"/>
          </p:cNvSpPr>
          <p:nvPr/>
        </p:nvSpPr>
        <p:spPr bwMode="auto">
          <a:xfrm>
            <a:off x="-2770313" y="1330483"/>
            <a:ext cx="2775932" cy="3337516"/>
          </a:xfrm>
          <a:prstGeom prst="rect">
            <a:avLst/>
          </a:prstGeom>
          <a:noFill/>
          <a:ln w="9525" algn="ctr">
            <a:noFill/>
            <a:miter lim="800000"/>
            <a:headEnd/>
            <a:tailEnd/>
          </a:ln>
          <a:effectLst/>
        </p:spPr>
        <p:txBody>
          <a:bodyPr lIns="78164" tIns="39084" rIns="78164" bIns="39084">
            <a:spAutoFit/>
          </a:bodyPr>
          <a:lstStyle/>
          <a:p>
            <a:pPr algn="r" defTabSz="781967" eaLnBrk="0" fontAlgn="base" hangingPunct="0">
              <a:lnSpc>
                <a:spcPct val="125000"/>
              </a:lnSpc>
              <a:spcBef>
                <a:spcPct val="0"/>
              </a:spcBef>
              <a:spcAft>
                <a:spcPct val="0"/>
              </a:spcAft>
              <a:defRPr/>
            </a:pPr>
            <a:r>
              <a:rPr lang="en-US" sz="1100" noProof="1">
                <a:solidFill>
                  <a:srgbClr val="FFFFFF"/>
                </a:solidFill>
                <a:ea typeface="ＭＳ Ｐゴシック" pitchFamily="34" charset="-128"/>
              </a:rPr>
              <a:t>Slide title</a:t>
            </a:r>
            <a:r>
              <a:rPr lang="en-US" altLang="zh-CN" sz="1100" dirty="0">
                <a:solidFill>
                  <a:srgbClr val="FFFFFF"/>
                </a:solidFill>
                <a:ea typeface="ＭＳ Ｐゴシック" pitchFamily="34" charset="-128"/>
              </a:rPr>
              <a:t> </a:t>
            </a:r>
            <a:r>
              <a:rPr lang="en-US" altLang="zh-CN" sz="1100" dirty="0">
                <a:solidFill>
                  <a:srgbClr val="FFFFFF"/>
                </a:solidFill>
              </a:rPr>
              <a:t>:40-47pt  </a:t>
            </a:r>
          </a:p>
          <a:p>
            <a:pPr algn="r" defTabSz="781967" eaLnBrk="0" fontAlgn="base" hangingPunct="0">
              <a:lnSpc>
                <a:spcPct val="125000"/>
              </a:lnSpc>
              <a:spcBef>
                <a:spcPct val="0"/>
              </a:spcBef>
              <a:spcAft>
                <a:spcPct val="0"/>
              </a:spcAft>
              <a:defRPr/>
            </a:pPr>
            <a:r>
              <a:rPr lang="en-US" sz="1100" noProof="1">
                <a:solidFill>
                  <a:srgbClr val="FFFFFF"/>
                </a:solidFill>
                <a:ea typeface="ＭＳ Ｐゴシック" pitchFamily="34" charset="-128"/>
              </a:rPr>
              <a:t>Slide subtitle </a:t>
            </a:r>
            <a:r>
              <a:rPr lang="en-US" altLang="zh-CN" sz="1100" dirty="0">
                <a:solidFill>
                  <a:srgbClr val="FFFFFF"/>
                </a:solidFill>
              </a:rPr>
              <a:t>:26-30pt</a:t>
            </a:r>
          </a:p>
          <a:p>
            <a:pPr algn="r" defTabSz="781967" eaLnBrk="0" fontAlgn="base" hangingPunct="0">
              <a:lnSpc>
                <a:spcPct val="125000"/>
              </a:lnSpc>
              <a:spcBef>
                <a:spcPct val="0"/>
              </a:spcBef>
              <a:spcAft>
                <a:spcPct val="0"/>
              </a:spcAft>
              <a:defRPr/>
            </a:pPr>
            <a:r>
              <a:rPr lang="en-US" altLang="zh-CN" sz="1100" dirty="0">
                <a:solidFill>
                  <a:srgbClr val="FFFFFF"/>
                </a:solidFill>
              </a:rPr>
              <a:t>Color::white</a:t>
            </a:r>
          </a:p>
          <a:p>
            <a:pPr algn="r" defTabSz="781967" eaLnBrk="0" fontAlgn="base" hangingPunct="0">
              <a:lnSpc>
                <a:spcPct val="125000"/>
              </a:lnSpc>
              <a:spcBef>
                <a:spcPct val="0"/>
              </a:spcBef>
              <a:spcAft>
                <a:spcPct val="0"/>
              </a:spcAft>
              <a:defRPr/>
            </a:pPr>
            <a:r>
              <a:rPr lang="zh-CN" altLang="en-US" sz="1100" dirty="0">
                <a:solidFill>
                  <a:srgbClr val="FFFFFF"/>
                </a:solidFill>
                <a:ea typeface="ＭＳ Ｐゴシック" pitchFamily="34" charset="-128"/>
              </a:rPr>
              <a:t> </a:t>
            </a:r>
            <a:r>
              <a:rPr lang="en-US" altLang="zh-CN" sz="1100" dirty="0">
                <a:solidFill>
                  <a:srgbClr val="FFFFFF"/>
                </a:solidFill>
                <a:ea typeface="ＭＳ Ｐゴシック" pitchFamily="34" charset="-128"/>
              </a:rPr>
              <a:t>Corporate Font </a:t>
            </a:r>
            <a:r>
              <a:rPr lang="en-US" altLang="zh-CN" sz="1100" dirty="0">
                <a:solidFill>
                  <a:srgbClr val="FFFFFF"/>
                </a:solidFill>
              </a:rPr>
              <a:t>:</a:t>
            </a:r>
          </a:p>
          <a:p>
            <a:pPr algn="r" defTabSz="781967" eaLnBrk="0" fontAlgn="base" hangingPunct="0">
              <a:lnSpc>
                <a:spcPct val="125000"/>
              </a:lnSpc>
              <a:spcBef>
                <a:spcPct val="0"/>
              </a:spcBef>
              <a:spcAft>
                <a:spcPct val="0"/>
              </a:spcAft>
              <a:defRPr/>
            </a:pPr>
            <a:r>
              <a:rPr lang="en-US" altLang="zh-CN" sz="1100" dirty="0" err="1">
                <a:solidFill>
                  <a:srgbClr val="FFFFFF"/>
                </a:solidFill>
              </a:rPr>
              <a:t>FrutigerNext</a:t>
            </a:r>
            <a:r>
              <a:rPr lang="en-US" altLang="zh-CN" sz="1100" dirty="0">
                <a:solidFill>
                  <a:srgbClr val="FFFFFF"/>
                </a:solidFill>
              </a:rPr>
              <a:t> LT Medium</a:t>
            </a:r>
          </a:p>
          <a:p>
            <a:pPr algn="r" defTabSz="781967" eaLnBrk="0" fontAlgn="base" hangingPunct="0">
              <a:lnSpc>
                <a:spcPct val="125000"/>
              </a:lnSpc>
              <a:spcBef>
                <a:spcPct val="0"/>
              </a:spcBef>
              <a:spcAft>
                <a:spcPct val="0"/>
              </a:spcAft>
              <a:defRPr/>
            </a:pPr>
            <a:r>
              <a:rPr lang="en-US" altLang="zh-CN" sz="1100" dirty="0">
                <a:solidFill>
                  <a:srgbClr val="FFFFFF"/>
                </a:solidFill>
                <a:ea typeface="ＭＳ Ｐゴシック" pitchFamily="34" charset="-128"/>
              </a:rPr>
              <a:t>Font to be used by customers and </a:t>
            </a:r>
          </a:p>
          <a:p>
            <a:pPr algn="r" defTabSz="781967" eaLnBrk="0" fontAlgn="base" hangingPunct="0">
              <a:lnSpc>
                <a:spcPct val="125000"/>
              </a:lnSpc>
              <a:spcBef>
                <a:spcPct val="0"/>
              </a:spcBef>
              <a:spcAft>
                <a:spcPct val="0"/>
              </a:spcAft>
              <a:defRPr/>
            </a:pPr>
            <a:r>
              <a:rPr lang="en-US" altLang="zh-CN" sz="1100" dirty="0">
                <a:solidFill>
                  <a:srgbClr val="FFFFFF"/>
                </a:solidFill>
                <a:ea typeface="ＭＳ Ｐゴシック" pitchFamily="34" charset="-128"/>
              </a:rPr>
              <a:t>partners </a:t>
            </a:r>
            <a:r>
              <a:rPr lang="en-US" altLang="zh-CN" sz="1100" dirty="0">
                <a:solidFill>
                  <a:srgbClr val="FFFFFF"/>
                </a:solidFill>
              </a:rPr>
              <a:t>: </a:t>
            </a:r>
          </a:p>
          <a:p>
            <a:pPr algn="r" defTabSz="781967" eaLnBrk="0" fontAlgn="base" hangingPunct="0">
              <a:lnSpc>
                <a:spcPct val="125000"/>
              </a:lnSpc>
              <a:spcBef>
                <a:spcPct val="0"/>
              </a:spcBef>
              <a:spcAft>
                <a:spcPct val="0"/>
              </a:spcAft>
              <a:defRPr/>
            </a:pPr>
            <a:r>
              <a:rPr lang="en-US" altLang="zh-CN" sz="1100" dirty="0">
                <a:solidFill>
                  <a:srgbClr val="FFFFFF"/>
                </a:solidFill>
              </a:rPr>
              <a:t>Arial</a:t>
            </a:r>
            <a:endParaRPr lang="zh-CN" altLang="en-US" sz="1100" dirty="0">
              <a:solidFill>
                <a:srgbClr val="FFFFFF"/>
              </a:solidFill>
            </a:endParaRPr>
          </a:p>
          <a:p>
            <a:pPr algn="r" defTabSz="781967" eaLnBrk="0" fontAlgn="base" hangingPunct="0">
              <a:lnSpc>
                <a:spcPct val="125000"/>
              </a:lnSpc>
              <a:spcBef>
                <a:spcPct val="0"/>
              </a:spcBef>
              <a:spcAft>
                <a:spcPct val="0"/>
              </a:spcAft>
              <a:defRPr/>
            </a:pPr>
            <a:endParaRPr lang="zh-CN" altLang="en-US" sz="1100" dirty="0">
              <a:solidFill>
                <a:srgbClr val="FFFFFF"/>
              </a:solidFill>
            </a:endParaRPr>
          </a:p>
          <a:p>
            <a:pPr algn="r" defTabSz="781967" eaLnBrk="0" fontAlgn="base" hangingPunct="0">
              <a:lnSpc>
                <a:spcPct val="125000"/>
              </a:lnSpc>
              <a:spcBef>
                <a:spcPct val="0"/>
              </a:spcBef>
              <a:spcAft>
                <a:spcPct val="0"/>
              </a:spcAft>
              <a:defRPr/>
            </a:pPr>
            <a:endParaRPr lang="zh-CN" altLang="en-US" sz="1100" dirty="0">
              <a:solidFill>
                <a:srgbClr val="FFFFFF"/>
              </a:solidFill>
            </a:endParaRPr>
          </a:p>
          <a:p>
            <a:pPr algn="r" defTabSz="781967" eaLnBrk="0" fontAlgn="base" hangingPunct="0">
              <a:lnSpc>
                <a:spcPct val="125000"/>
              </a:lnSpc>
              <a:spcBef>
                <a:spcPct val="0"/>
              </a:spcBef>
              <a:spcAft>
                <a:spcPct val="0"/>
              </a:spcAft>
              <a:defRPr/>
            </a:pPr>
            <a:endParaRPr lang="zh-CN" altLang="en-US" sz="1100" dirty="0">
              <a:solidFill>
                <a:srgbClr val="FFFFFF"/>
              </a:solidFill>
            </a:endParaRPr>
          </a:p>
          <a:p>
            <a:pPr algn="r" defTabSz="781967" eaLnBrk="0" fontAlgn="base" hangingPunct="0">
              <a:lnSpc>
                <a:spcPct val="125000"/>
              </a:lnSpc>
              <a:spcBef>
                <a:spcPct val="0"/>
              </a:spcBef>
              <a:spcAft>
                <a:spcPct val="0"/>
              </a:spcAft>
              <a:defRPr/>
            </a:pPr>
            <a:endParaRPr lang="zh-CN" altLang="en-US" sz="1100" dirty="0">
              <a:solidFill>
                <a:srgbClr val="FFFFFF"/>
              </a:solidFill>
            </a:endParaRPr>
          </a:p>
          <a:p>
            <a:pPr algn="r" defTabSz="781967" eaLnBrk="0" fontAlgn="base" hangingPunct="0">
              <a:lnSpc>
                <a:spcPct val="125000"/>
              </a:lnSpc>
              <a:spcBef>
                <a:spcPct val="0"/>
              </a:spcBef>
              <a:spcAft>
                <a:spcPct val="0"/>
              </a:spcAft>
              <a:defRPr/>
            </a:pPr>
            <a:endParaRPr lang="zh-CN" altLang="en-US" sz="1100" dirty="0">
              <a:solidFill>
                <a:srgbClr val="FFFFFF"/>
              </a:solidFill>
            </a:endParaRPr>
          </a:p>
          <a:p>
            <a:pPr algn="r" defTabSz="781967" eaLnBrk="0" fontAlgn="base" hangingPunct="0">
              <a:lnSpc>
                <a:spcPct val="125000"/>
              </a:lnSpc>
              <a:spcBef>
                <a:spcPct val="0"/>
              </a:spcBef>
              <a:spcAft>
                <a:spcPct val="0"/>
              </a:spcAft>
              <a:defRPr/>
            </a:pPr>
            <a:endParaRPr lang="zh-CN" altLang="en-US" sz="1100" dirty="0">
              <a:solidFill>
                <a:srgbClr val="FFFFFF"/>
              </a:solidFill>
            </a:endParaRPr>
          </a:p>
          <a:p>
            <a:pPr algn="r" defTabSz="781967" eaLnBrk="0" fontAlgn="base" hangingPunct="0">
              <a:lnSpc>
                <a:spcPct val="125000"/>
              </a:lnSpc>
              <a:spcBef>
                <a:spcPct val="50000"/>
              </a:spcBef>
              <a:spcAft>
                <a:spcPct val="0"/>
              </a:spcAft>
              <a:defRPr/>
            </a:pPr>
            <a:endParaRPr lang="en-US" altLang="zh-CN" sz="1100" dirty="0">
              <a:solidFill>
                <a:srgbClr val="FFFFFF"/>
              </a:solidFill>
            </a:endParaRPr>
          </a:p>
        </p:txBody>
      </p:sp>
      <p:sp>
        <p:nvSpPr>
          <p:cNvPr id="44047" name="Rectangle 15"/>
          <p:cNvSpPr>
            <a:spLocks noGrp="1" noChangeArrowheads="1"/>
          </p:cNvSpPr>
          <p:nvPr>
            <p:ph type="ctrTitle" sz="quarter"/>
          </p:nvPr>
        </p:nvSpPr>
        <p:spPr>
          <a:xfrm>
            <a:off x="685558" y="1392502"/>
            <a:ext cx="5304616" cy="1666119"/>
          </a:xfrm>
        </p:spPr>
        <p:txBody>
          <a:bodyPr/>
          <a:lstStyle>
            <a:lvl1pPr algn="ctr">
              <a:defRPr sz="4000" b="1">
                <a:solidFill>
                  <a:schemeClr val="bg1"/>
                </a:solidFill>
              </a:defRPr>
            </a:lvl1pPr>
          </a:lstStyle>
          <a:p>
            <a:r>
              <a:rPr lang="zh-CN" altLang="en-US"/>
              <a:t>单击此处编辑母版标题样式</a:t>
            </a:r>
          </a:p>
        </p:txBody>
      </p:sp>
      <p:sp>
        <p:nvSpPr>
          <p:cNvPr id="44048" name="Rectangle 16"/>
          <p:cNvSpPr>
            <a:spLocks noGrp="1" noChangeArrowheads="1"/>
          </p:cNvSpPr>
          <p:nvPr>
            <p:ph type="subTitle" sz="quarter" idx="1"/>
          </p:nvPr>
        </p:nvSpPr>
        <p:spPr>
          <a:xfrm>
            <a:off x="684151" y="3182566"/>
            <a:ext cx="5306020" cy="864810"/>
          </a:xfrm>
        </p:spPr>
        <p:txBody>
          <a:bodyPr lIns="78164" tIns="39084" rIns="78164" bIns="39084"/>
          <a:lstStyle>
            <a:lvl1pPr marL="0" indent="0" algn="ctr">
              <a:buFont typeface="Wingdings" pitchFamily="2" charset="2"/>
              <a:buNone/>
              <a:defRPr sz="2100" b="0">
                <a:solidFill>
                  <a:schemeClr val="bg1"/>
                </a:solidFill>
                <a:latin typeface="华文细黑" pitchFamily="2" charset="-122"/>
              </a:defRPr>
            </a:lvl1pPr>
          </a:lstStyle>
          <a:p>
            <a:r>
              <a:rPr lang="zh-CN" altLang="en-US"/>
              <a:t>单击此处编辑母版副标题样式</a:t>
            </a:r>
          </a:p>
        </p:txBody>
      </p:sp>
      <p:sp>
        <p:nvSpPr>
          <p:cNvPr id="11" name="Rectangle 26"/>
          <p:cNvSpPr>
            <a:spLocks noGrp="1" noChangeArrowheads="1"/>
          </p:cNvSpPr>
          <p:nvPr>
            <p:ph type="dt" sz="quarter" idx="10"/>
          </p:nvPr>
        </p:nvSpPr>
        <p:spPr>
          <a:xfrm>
            <a:off x="684153" y="281225"/>
            <a:ext cx="2133927" cy="476250"/>
          </a:xfrm>
        </p:spPr>
        <p:txBody>
          <a:bodyPr lIns="78164" tIns="39084" rIns="78164" bIns="39084"/>
          <a:lstStyle>
            <a:lvl1pPr>
              <a:lnSpc>
                <a:spcPct val="100000"/>
              </a:lnSpc>
              <a:defRPr>
                <a:latin typeface="FrutigerNext LT Regular" pitchFamily="34" charset="0"/>
              </a:defRPr>
            </a:lvl1pPr>
          </a:lstStyle>
          <a:p>
            <a:pPr>
              <a:defRPr/>
            </a:pPr>
            <a:fld id="{2A9FCBAD-C5AB-42FF-98A4-F2D04ABBDEFE}" type="datetime1">
              <a:rPr lang="zh-CN" altLang="en-US">
                <a:solidFill>
                  <a:srgbClr val="000000"/>
                </a:solidFill>
              </a:rPr>
              <a:pPr>
                <a:defRPr/>
              </a:pPr>
              <a:t>2015/5/11</a:t>
            </a:fld>
            <a:endParaRPr lang="en-US" altLang="zh-CN">
              <a:solidFill>
                <a:srgbClr val="000000"/>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pPr>
              <a:defRPr/>
            </a:pPr>
            <a:r>
              <a:rPr lang="de-DE" dirty="0">
                <a:solidFill>
                  <a:srgbClr val="000000"/>
                </a:solidFill>
              </a:rPr>
              <a:t>Page </a:t>
            </a:r>
            <a:fld id="{88DA49EB-C0F5-4CBF-B540-4CEBEC47AEAC}" type="slidenum">
              <a:rPr lang="de-DE">
                <a:solidFill>
                  <a:srgbClr val="000000"/>
                </a:solidFill>
              </a:rPr>
              <a:pPr>
                <a:defRPr/>
              </a:pPr>
              <a:t>‹#›</a:t>
            </a:fld>
            <a:endParaRPr lang="en-GB" dirty="0">
              <a:solidFill>
                <a:srgbClr val="000000"/>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079" y="4407204"/>
            <a:ext cx="7772892" cy="1362226"/>
          </a:xfrm>
        </p:spPr>
        <p:txBody>
          <a:bodyPr anchor="t"/>
          <a:lstStyle>
            <a:lvl1pPr algn="l">
              <a:defRPr sz="3700" b="1" cap="all"/>
            </a:lvl1pPr>
          </a:lstStyle>
          <a:p>
            <a:r>
              <a:rPr lang="en-US" smtClean="0"/>
              <a:t>Click to edit Master title style</a:t>
            </a:r>
            <a:endParaRPr lang="en-US"/>
          </a:p>
        </p:txBody>
      </p:sp>
      <p:sp>
        <p:nvSpPr>
          <p:cNvPr id="3" name="Text Placeholder 2"/>
          <p:cNvSpPr>
            <a:spLocks noGrp="1"/>
          </p:cNvSpPr>
          <p:nvPr>
            <p:ph type="body" idx="1"/>
          </p:nvPr>
        </p:nvSpPr>
        <p:spPr>
          <a:xfrm>
            <a:off x="722079" y="2907394"/>
            <a:ext cx="7772892" cy="1499810"/>
          </a:xfrm>
        </p:spPr>
        <p:txBody>
          <a:bodyPr anchor="b"/>
          <a:lstStyle>
            <a:lvl1pPr marL="0" indent="0">
              <a:buNone/>
              <a:defRPr sz="1800"/>
            </a:lvl1pPr>
            <a:lvl2pPr marL="416279" indent="0">
              <a:buNone/>
              <a:defRPr sz="1600"/>
            </a:lvl2pPr>
            <a:lvl3pPr marL="832563" indent="0">
              <a:buNone/>
              <a:defRPr sz="1500"/>
            </a:lvl3pPr>
            <a:lvl4pPr marL="1248840" indent="0">
              <a:buNone/>
              <a:defRPr sz="1300"/>
            </a:lvl4pPr>
            <a:lvl5pPr marL="1665115" indent="0">
              <a:buNone/>
              <a:defRPr sz="1300"/>
            </a:lvl5pPr>
            <a:lvl6pPr marL="2081393" indent="0">
              <a:buNone/>
              <a:defRPr sz="1300"/>
            </a:lvl6pPr>
            <a:lvl7pPr marL="2497672" indent="0">
              <a:buNone/>
              <a:defRPr sz="1300"/>
            </a:lvl7pPr>
            <a:lvl8pPr marL="2913943" indent="0">
              <a:buNone/>
              <a:defRPr sz="1300"/>
            </a:lvl8pPr>
            <a:lvl9pPr marL="3330229" indent="0">
              <a:buNone/>
              <a:defRPr sz="1300"/>
            </a:lvl9pPr>
          </a:lstStyle>
          <a:p>
            <a:pPr lvl="0"/>
            <a:r>
              <a:rPr lang="en-US" smtClean="0"/>
              <a:t>Click to edit Master text styles</a:t>
            </a:r>
          </a:p>
        </p:txBody>
      </p:sp>
      <p:sp>
        <p:nvSpPr>
          <p:cNvPr id="4"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2CF6B95B-3BB9-4497-AF05-DC31FB1FFEF2}"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4155" y="1575406"/>
            <a:ext cx="3896982" cy="4195536"/>
          </a:xfrm>
        </p:spPr>
        <p:txBody>
          <a:bodyPr/>
          <a:lstStyle>
            <a:lvl1pPr>
              <a:defRPr sz="26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5999" y="1575406"/>
            <a:ext cx="3896982" cy="4195536"/>
          </a:xfrm>
        </p:spPr>
        <p:txBody>
          <a:bodyPr/>
          <a:lstStyle>
            <a:lvl1pPr>
              <a:defRPr sz="26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7B47479C-02C1-410E-AAA7-E5E8B7D8D193}"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574" y="275167"/>
            <a:ext cx="8230864"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6568" y="1534585"/>
            <a:ext cx="4040274" cy="641048"/>
          </a:xfrm>
        </p:spPr>
        <p:txBody>
          <a:bodyPr anchor="b"/>
          <a:lstStyle>
            <a:lvl1pPr marL="0" indent="0">
              <a:buNone/>
              <a:defRPr sz="2200" b="1"/>
            </a:lvl1pPr>
            <a:lvl2pPr marL="416279" indent="0">
              <a:buNone/>
              <a:defRPr sz="1800" b="1"/>
            </a:lvl2pPr>
            <a:lvl3pPr marL="832563" indent="0">
              <a:buNone/>
              <a:defRPr sz="1600" b="1"/>
            </a:lvl3pPr>
            <a:lvl4pPr marL="1248840" indent="0">
              <a:buNone/>
              <a:defRPr sz="1500" b="1"/>
            </a:lvl4pPr>
            <a:lvl5pPr marL="1665115" indent="0">
              <a:buNone/>
              <a:defRPr sz="1500" b="1"/>
            </a:lvl5pPr>
            <a:lvl6pPr marL="2081393" indent="0">
              <a:buNone/>
              <a:defRPr sz="1500" b="1"/>
            </a:lvl6pPr>
            <a:lvl7pPr marL="2497672" indent="0">
              <a:buNone/>
              <a:defRPr sz="1500" b="1"/>
            </a:lvl7pPr>
            <a:lvl8pPr marL="2913943" indent="0">
              <a:buNone/>
              <a:defRPr sz="1500" b="1"/>
            </a:lvl8pPr>
            <a:lvl9pPr marL="3330229" indent="0">
              <a:buNone/>
              <a:defRPr sz="1500" b="1"/>
            </a:lvl9pPr>
          </a:lstStyle>
          <a:p>
            <a:pPr lvl="0"/>
            <a:r>
              <a:rPr lang="en-US" smtClean="0"/>
              <a:t>Click to edit Master text styles</a:t>
            </a:r>
          </a:p>
        </p:txBody>
      </p:sp>
      <p:sp>
        <p:nvSpPr>
          <p:cNvPr id="4" name="Content Placeholder 3"/>
          <p:cNvSpPr>
            <a:spLocks noGrp="1"/>
          </p:cNvSpPr>
          <p:nvPr>
            <p:ph sz="half" idx="2"/>
          </p:nvPr>
        </p:nvSpPr>
        <p:spPr>
          <a:xfrm>
            <a:off x="456568" y="2175669"/>
            <a:ext cx="4040274" cy="3950607"/>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4348" y="1534585"/>
            <a:ext cx="4043084" cy="641048"/>
          </a:xfrm>
        </p:spPr>
        <p:txBody>
          <a:bodyPr anchor="b"/>
          <a:lstStyle>
            <a:lvl1pPr marL="0" indent="0">
              <a:buNone/>
              <a:defRPr sz="2200" b="1"/>
            </a:lvl1pPr>
            <a:lvl2pPr marL="416279" indent="0">
              <a:buNone/>
              <a:defRPr sz="1800" b="1"/>
            </a:lvl2pPr>
            <a:lvl3pPr marL="832563" indent="0">
              <a:buNone/>
              <a:defRPr sz="1600" b="1"/>
            </a:lvl3pPr>
            <a:lvl4pPr marL="1248840" indent="0">
              <a:buNone/>
              <a:defRPr sz="1500" b="1"/>
            </a:lvl4pPr>
            <a:lvl5pPr marL="1665115" indent="0">
              <a:buNone/>
              <a:defRPr sz="1500" b="1"/>
            </a:lvl5pPr>
            <a:lvl6pPr marL="2081393" indent="0">
              <a:buNone/>
              <a:defRPr sz="1500" b="1"/>
            </a:lvl6pPr>
            <a:lvl7pPr marL="2497672" indent="0">
              <a:buNone/>
              <a:defRPr sz="1500" b="1"/>
            </a:lvl7pPr>
            <a:lvl8pPr marL="2913943" indent="0">
              <a:buNone/>
              <a:defRPr sz="1500" b="1"/>
            </a:lvl8pPr>
            <a:lvl9pPr marL="3330229" indent="0">
              <a:buNone/>
              <a:defRPr sz="1500" b="1"/>
            </a:lvl9pPr>
          </a:lstStyle>
          <a:p>
            <a:pPr lvl="0"/>
            <a:r>
              <a:rPr lang="en-US" smtClean="0"/>
              <a:t>Click to edit Master text styles</a:t>
            </a:r>
          </a:p>
        </p:txBody>
      </p:sp>
      <p:sp>
        <p:nvSpPr>
          <p:cNvPr id="6" name="Content Placeholder 5"/>
          <p:cNvSpPr>
            <a:spLocks noGrp="1"/>
          </p:cNvSpPr>
          <p:nvPr>
            <p:ph sz="quarter" idx="4"/>
          </p:nvPr>
        </p:nvSpPr>
        <p:spPr>
          <a:xfrm>
            <a:off x="4644348" y="2175669"/>
            <a:ext cx="4043084" cy="3950607"/>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FFC26F7A-D817-4F8E-B105-9C0AC8B0B384}"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3998F721-39A2-493B-A4BC-A8832D103AEE}"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764357E6-F4A9-4072-858F-16A8CE19D703}"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7"/>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6700" indent="0">
              <a:buNone/>
              <a:defRPr sz="1800">
                <a:solidFill>
                  <a:schemeClr val="tx1">
                    <a:tint val="75000"/>
                  </a:schemeClr>
                </a:solidFill>
              </a:defRPr>
            </a:lvl2pPr>
            <a:lvl3pPr marL="913403" indent="0">
              <a:buNone/>
              <a:defRPr sz="1600">
                <a:solidFill>
                  <a:schemeClr val="tx1">
                    <a:tint val="75000"/>
                  </a:schemeClr>
                </a:solidFill>
              </a:defRPr>
            </a:lvl3pPr>
            <a:lvl4pPr marL="1370104" indent="0">
              <a:buNone/>
              <a:defRPr sz="1400">
                <a:solidFill>
                  <a:schemeClr val="tx1">
                    <a:tint val="75000"/>
                  </a:schemeClr>
                </a:solidFill>
              </a:defRPr>
            </a:lvl4pPr>
            <a:lvl5pPr marL="1826806" indent="0">
              <a:buNone/>
              <a:defRPr sz="1400">
                <a:solidFill>
                  <a:schemeClr val="tx1">
                    <a:tint val="75000"/>
                  </a:schemeClr>
                </a:solidFill>
              </a:defRPr>
            </a:lvl5pPr>
            <a:lvl6pPr marL="2283510" indent="0">
              <a:buNone/>
              <a:defRPr sz="1400">
                <a:solidFill>
                  <a:schemeClr val="tx1">
                    <a:tint val="75000"/>
                  </a:schemeClr>
                </a:solidFill>
              </a:defRPr>
            </a:lvl6pPr>
            <a:lvl7pPr marL="2740208" indent="0">
              <a:buNone/>
              <a:defRPr sz="1400">
                <a:solidFill>
                  <a:schemeClr val="tx1">
                    <a:tint val="75000"/>
                  </a:schemeClr>
                </a:solidFill>
              </a:defRPr>
            </a:lvl7pPr>
            <a:lvl8pPr marL="3196910" indent="0">
              <a:buNone/>
              <a:defRPr sz="1400">
                <a:solidFill>
                  <a:schemeClr val="tx1">
                    <a:tint val="75000"/>
                  </a:schemeClr>
                </a:solidFill>
              </a:defRPr>
            </a:lvl8pPr>
            <a:lvl9pPr marL="3653607"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605" y="273656"/>
            <a:ext cx="3009133" cy="1161143"/>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278" y="273656"/>
            <a:ext cx="5112154" cy="5852583"/>
          </a:xfrm>
        </p:spPr>
        <p:txBody>
          <a:bodyPr/>
          <a:lstStyle>
            <a:lvl1pPr>
              <a:defRPr sz="2900"/>
            </a:lvl1pPr>
            <a:lvl2pPr>
              <a:defRPr sz="26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6605" y="1434798"/>
            <a:ext cx="3009133" cy="4691440"/>
          </a:xfrm>
        </p:spPr>
        <p:txBody>
          <a:bodyPr/>
          <a:lstStyle>
            <a:lvl1pPr marL="0" indent="0">
              <a:buNone/>
              <a:defRPr sz="1300"/>
            </a:lvl1pPr>
            <a:lvl2pPr marL="416279" indent="0">
              <a:buNone/>
              <a:defRPr sz="1100"/>
            </a:lvl2pPr>
            <a:lvl3pPr marL="832563" indent="0">
              <a:buNone/>
              <a:defRPr sz="900"/>
            </a:lvl3pPr>
            <a:lvl4pPr marL="1248840" indent="0">
              <a:buNone/>
              <a:defRPr sz="800"/>
            </a:lvl4pPr>
            <a:lvl5pPr marL="1665115" indent="0">
              <a:buNone/>
              <a:defRPr sz="800"/>
            </a:lvl5pPr>
            <a:lvl6pPr marL="2081393" indent="0">
              <a:buNone/>
              <a:defRPr sz="800"/>
            </a:lvl6pPr>
            <a:lvl7pPr marL="2497672" indent="0">
              <a:buNone/>
              <a:defRPr sz="800"/>
            </a:lvl7pPr>
            <a:lvl8pPr marL="2913943" indent="0">
              <a:buNone/>
              <a:defRPr sz="800"/>
            </a:lvl8pPr>
            <a:lvl9pPr marL="3330229" indent="0">
              <a:buNone/>
              <a:defRPr sz="800"/>
            </a:lvl9pPr>
          </a:lstStyle>
          <a:p>
            <a:pPr lvl="0"/>
            <a:r>
              <a:rPr lang="en-US" smtClean="0"/>
              <a:t>Click to edit Master text styles</a:t>
            </a:r>
          </a:p>
        </p:txBody>
      </p:sp>
      <p:sp>
        <p:nvSpPr>
          <p:cNvPr id="5"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09A5C8C2-024A-4130-91FE-A8B7A1FB3C3F}"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556" y="4800299"/>
            <a:ext cx="5485838" cy="566964"/>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2556" y="612358"/>
            <a:ext cx="5485838" cy="4115405"/>
          </a:xfrm>
        </p:spPr>
        <p:txBody>
          <a:bodyPr/>
          <a:lstStyle>
            <a:lvl1pPr marL="0" indent="0">
              <a:buNone/>
              <a:defRPr sz="2900"/>
            </a:lvl1pPr>
            <a:lvl2pPr marL="416279" indent="0">
              <a:buNone/>
              <a:defRPr sz="2600"/>
            </a:lvl2pPr>
            <a:lvl3pPr marL="832563" indent="0">
              <a:buNone/>
              <a:defRPr sz="2200"/>
            </a:lvl3pPr>
            <a:lvl4pPr marL="1248840" indent="0">
              <a:buNone/>
              <a:defRPr sz="1800"/>
            </a:lvl4pPr>
            <a:lvl5pPr marL="1665115" indent="0">
              <a:buNone/>
              <a:defRPr sz="1800"/>
            </a:lvl5pPr>
            <a:lvl6pPr marL="2081393" indent="0">
              <a:buNone/>
              <a:defRPr sz="1800"/>
            </a:lvl6pPr>
            <a:lvl7pPr marL="2497672" indent="0">
              <a:buNone/>
              <a:defRPr sz="1800"/>
            </a:lvl7pPr>
            <a:lvl8pPr marL="2913943" indent="0">
              <a:buNone/>
              <a:defRPr sz="1800"/>
            </a:lvl8pPr>
            <a:lvl9pPr marL="3330229" indent="0">
              <a:buNone/>
              <a:defRPr sz="1800"/>
            </a:lvl9pPr>
          </a:lstStyle>
          <a:p>
            <a:pPr lvl="0"/>
            <a:endParaRPr lang="en-US" noProof="0" smtClean="0"/>
          </a:p>
        </p:txBody>
      </p:sp>
      <p:sp>
        <p:nvSpPr>
          <p:cNvPr id="4" name="Text Placeholder 3"/>
          <p:cNvSpPr>
            <a:spLocks noGrp="1"/>
          </p:cNvSpPr>
          <p:nvPr>
            <p:ph type="body" sz="half" idx="2"/>
          </p:nvPr>
        </p:nvSpPr>
        <p:spPr>
          <a:xfrm>
            <a:off x="1792556" y="5367262"/>
            <a:ext cx="5485838" cy="804333"/>
          </a:xfrm>
        </p:spPr>
        <p:txBody>
          <a:bodyPr/>
          <a:lstStyle>
            <a:lvl1pPr marL="0" indent="0">
              <a:buNone/>
              <a:defRPr sz="1300"/>
            </a:lvl1pPr>
            <a:lvl2pPr marL="416279" indent="0">
              <a:buNone/>
              <a:defRPr sz="1100"/>
            </a:lvl2pPr>
            <a:lvl3pPr marL="832563" indent="0">
              <a:buNone/>
              <a:defRPr sz="900"/>
            </a:lvl3pPr>
            <a:lvl4pPr marL="1248840" indent="0">
              <a:buNone/>
              <a:defRPr sz="800"/>
            </a:lvl4pPr>
            <a:lvl5pPr marL="1665115" indent="0">
              <a:buNone/>
              <a:defRPr sz="800"/>
            </a:lvl5pPr>
            <a:lvl6pPr marL="2081393" indent="0">
              <a:buNone/>
              <a:defRPr sz="800"/>
            </a:lvl6pPr>
            <a:lvl7pPr marL="2497672" indent="0">
              <a:buNone/>
              <a:defRPr sz="800"/>
            </a:lvl7pPr>
            <a:lvl8pPr marL="2913943" indent="0">
              <a:buNone/>
              <a:defRPr sz="800"/>
            </a:lvl8pPr>
            <a:lvl9pPr marL="3330229" indent="0">
              <a:buNone/>
              <a:defRPr sz="800"/>
            </a:lvl9pPr>
          </a:lstStyle>
          <a:p>
            <a:pPr lvl="0"/>
            <a:r>
              <a:rPr lang="en-US" smtClean="0"/>
              <a:t>Click to edit Master text styles</a:t>
            </a:r>
          </a:p>
        </p:txBody>
      </p:sp>
      <p:sp>
        <p:nvSpPr>
          <p:cNvPr id="5"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35052491-1171-49A9-B62C-D865F3C0E145}"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3BE9976F-9338-4E97-A188-C2B8D4510698}"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3747" y="430893"/>
            <a:ext cx="1989231" cy="534004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3279" y="430893"/>
            <a:ext cx="5835639" cy="534004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6125A991-7B85-45A1-A0CD-237BC958C7DD}"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9" descr="Logo"/>
          <p:cNvPicPr>
            <a:picLocks noChangeAspect="1" noChangeArrowheads="1"/>
          </p:cNvPicPr>
          <p:nvPr/>
        </p:nvPicPr>
        <p:blipFill>
          <a:blip r:embed="rId2" cstate="print"/>
          <a:srcRect/>
          <a:stretch>
            <a:fillRect/>
          </a:stretch>
        </p:blipFill>
        <p:spPr bwMode="auto">
          <a:xfrm>
            <a:off x="7508788" y="5578930"/>
            <a:ext cx="820417" cy="822476"/>
          </a:xfrm>
          <a:prstGeom prst="rect">
            <a:avLst/>
          </a:prstGeom>
          <a:noFill/>
          <a:ln w="9525">
            <a:noFill/>
            <a:miter lim="800000"/>
            <a:headEnd/>
            <a:tailEnd/>
          </a:ln>
        </p:spPr>
      </p:pic>
      <p:pic>
        <p:nvPicPr>
          <p:cNvPr id="5" name="Picture 10" descr="2"/>
          <p:cNvPicPr>
            <a:picLocks noChangeAspect="1" noChangeArrowheads="1"/>
          </p:cNvPicPr>
          <p:nvPr/>
        </p:nvPicPr>
        <p:blipFill>
          <a:blip r:embed="rId3" cstate="print"/>
          <a:srcRect/>
          <a:stretch>
            <a:fillRect/>
          </a:stretch>
        </p:blipFill>
        <p:spPr bwMode="auto">
          <a:xfrm>
            <a:off x="0" y="783167"/>
            <a:ext cx="9144000" cy="3810000"/>
          </a:xfrm>
          <a:prstGeom prst="rect">
            <a:avLst/>
          </a:prstGeom>
          <a:noFill/>
          <a:ln w="9525">
            <a:noFill/>
            <a:miter lim="800000"/>
            <a:headEnd/>
            <a:tailEnd/>
          </a:ln>
        </p:spPr>
      </p:pic>
      <p:sp>
        <p:nvSpPr>
          <p:cNvPr id="6" name="Text Box 20"/>
          <p:cNvSpPr txBox="1">
            <a:spLocks noChangeArrowheads="1"/>
          </p:cNvSpPr>
          <p:nvPr/>
        </p:nvSpPr>
        <p:spPr bwMode="auto">
          <a:xfrm>
            <a:off x="653253" y="6206373"/>
            <a:ext cx="2757278" cy="263593"/>
          </a:xfrm>
          <a:prstGeom prst="rect">
            <a:avLst/>
          </a:prstGeom>
          <a:noFill/>
          <a:ln w="9525">
            <a:noFill/>
            <a:miter lim="800000"/>
            <a:headEnd/>
            <a:tailEnd/>
          </a:ln>
        </p:spPr>
        <p:txBody>
          <a:bodyPr wrap="none" lIns="78161" tIns="39082" rIns="78161" bIns="39082">
            <a:spAutoFit/>
          </a:bodyPr>
          <a:lstStyle/>
          <a:p>
            <a:pPr defTabSz="781322" eaLnBrk="0" fontAlgn="base" hangingPunct="0">
              <a:spcBef>
                <a:spcPct val="0"/>
              </a:spcBef>
              <a:spcAft>
                <a:spcPct val="0"/>
              </a:spcAft>
              <a:defRPr/>
            </a:pPr>
            <a:r>
              <a:rPr lang="en-US" altLang="zh-CN" sz="1200" dirty="0">
                <a:solidFill>
                  <a:srgbClr val="000000"/>
                </a:solidFill>
                <a:latin typeface="FrutigerNext LT Bold"/>
                <a:ea typeface="MS PGothic" pitchFamily="34" charset="-128"/>
              </a:rPr>
              <a:t>HUAWEI TECHNOLOGIES CO., LTD.</a:t>
            </a:r>
            <a:endParaRPr lang="en-US" altLang="zh-CN" sz="2100" dirty="0">
              <a:solidFill>
                <a:srgbClr val="000000"/>
              </a:solidFill>
              <a:latin typeface="Arial" charset="0"/>
              <a:ea typeface="MS PGothic" pitchFamily="34" charset="-128"/>
            </a:endParaRPr>
          </a:p>
        </p:txBody>
      </p:sp>
      <p:sp>
        <p:nvSpPr>
          <p:cNvPr id="7" name="Text Box 22"/>
          <p:cNvSpPr txBox="1">
            <a:spLocks noChangeArrowheads="1"/>
          </p:cNvSpPr>
          <p:nvPr/>
        </p:nvSpPr>
        <p:spPr bwMode="auto">
          <a:xfrm>
            <a:off x="7225020" y="4092733"/>
            <a:ext cx="1342019" cy="263593"/>
          </a:xfrm>
          <a:prstGeom prst="rect">
            <a:avLst/>
          </a:prstGeom>
          <a:noFill/>
          <a:ln w="9525">
            <a:noFill/>
            <a:miter lim="800000"/>
            <a:headEnd/>
            <a:tailEnd/>
          </a:ln>
        </p:spPr>
        <p:txBody>
          <a:bodyPr wrap="none" lIns="78161" tIns="39082" rIns="78161" bIns="39082">
            <a:spAutoFit/>
          </a:bodyPr>
          <a:lstStyle/>
          <a:p>
            <a:pPr defTabSz="782067" eaLnBrk="0" fontAlgn="base" hangingPunct="0">
              <a:spcBef>
                <a:spcPct val="0"/>
              </a:spcBef>
              <a:spcAft>
                <a:spcPct val="0"/>
              </a:spcAft>
              <a:defRPr/>
            </a:pPr>
            <a:r>
              <a:rPr lang="en-US" altLang="zh-CN" sz="1200" dirty="0">
                <a:solidFill>
                  <a:srgbClr val="FFFFFF"/>
                </a:solidFill>
                <a:ea typeface="ＭＳ Ｐゴシック" pitchFamily="34" charset="-128"/>
              </a:rPr>
              <a:t>www.huawei.com</a:t>
            </a:r>
          </a:p>
        </p:txBody>
      </p:sp>
      <p:sp>
        <p:nvSpPr>
          <p:cNvPr id="8" name="Rectangle 23"/>
          <p:cNvSpPr>
            <a:spLocks noChangeArrowheads="1"/>
          </p:cNvSpPr>
          <p:nvPr/>
        </p:nvSpPr>
        <p:spPr bwMode="auto">
          <a:xfrm>
            <a:off x="3984089" y="6206382"/>
            <a:ext cx="1562013" cy="263555"/>
          </a:xfrm>
          <a:prstGeom prst="rect">
            <a:avLst/>
          </a:prstGeom>
          <a:noFill/>
          <a:ln w="9525" algn="ctr">
            <a:noFill/>
            <a:miter lim="800000"/>
            <a:headEnd/>
            <a:tailEnd/>
          </a:ln>
          <a:effectLst/>
        </p:spPr>
        <p:txBody>
          <a:bodyPr wrap="none" lIns="78128" tIns="39063" rIns="78128" bIns="39063">
            <a:spAutoFit/>
          </a:bodyPr>
          <a:lstStyle/>
          <a:p>
            <a:pPr defTabSz="782067" eaLnBrk="0" fontAlgn="base" hangingPunct="0">
              <a:spcBef>
                <a:spcPct val="0"/>
              </a:spcBef>
              <a:spcAft>
                <a:spcPct val="0"/>
              </a:spcAft>
              <a:defRPr/>
            </a:pPr>
            <a:r>
              <a:rPr lang="en-US" altLang="zh-CN" sz="1200" dirty="0">
                <a:solidFill>
                  <a:srgbClr val="000000"/>
                </a:solidFill>
                <a:latin typeface="FrutigerNext LT Bold" pitchFamily="20" charset="0"/>
                <a:ea typeface="ＭＳ Ｐゴシック" pitchFamily="34" charset="-128"/>
              </a:rPr>
              <a:t>Huawei Confidential </a:t>
            </a:r>
          </a:p>
        </p:txBody>
      </p:sp>
      <p:sp>
        <p:nvSpPr>
          <p:cNvPr id="9" name="Rectangle 25"/>
          <p:cNvSpPr>
            <a:spLocks noChangeArrowheads="1"/>
          </p:cNvSpPr>
          <p:nvPr/>
        </p:nvSpPr>
        <p:spPr bwMode="auto">
          <a:xfrm>
            <a:off x="6793742" y="247972"/>
            <a:ext cx="1480260" cy="294333"/>
          </a:xfrm>
          <a:prstGeom prst="rect">
            <a:avLst/>
          </a:prstGeom>
          <a:noFill/>
          <a:ln w="9525" algn="ctr">
            <a:noFill/>
            <a:miter lim="800000"/>
            <a:headEnd/>
            <a:tailEnd/>
          </a:ln>
          <a:effectLst/>
        </p:spPr>
        <p:txBody>
          <a:bodyPr wrap="none" lIns="78128" tIns="39063" rIns="78128" bIns="39063">
            <a:spAutoFit/>
          </a:bodyPr>
          <a:lstStyle/>
          <a:p>
            <a:pPr defTabSz="782067" eaLnBrk="0" fontAlgn="base" hangingPunct="0">
              <a:spcBef>
                <a:spcPct val="0"/>
              </a:spcBef>
              <a:spcAft>
                <a:spcPct val="0"/>
              </a:spcAft>
              <a:defRPr/>
            </a:pPr>
            <a:r>
              <a:rPr lang="en-US" altLang="zh-CN" sz="1400" b="1" dirty="0">
                <a:solidFill>
                  <a:srgbClr val="666666"/>
                </a:solidFill>
                <a:ea typeface="ＭＳ Ｐゴシック" pitchFamily="34" charset="-128"/>
              </a:rPr>
              <a:t>Security Level: </a:t>
            </a:r>
          </a:p>
        </p:txBody>
      </p:sp>
      <p:sp>
        <p:nvSpPr>
          <p:cNvPr id="10" name="Text Box 66"/>
          <p:cNvSpPr txBox="1">
            <a:spLocks noChangeArrowheads="1"/>
          </p:cNvSpPr>
          <p:nvPr/>
        </p:nvSpPr>
        <p:spPr bwMode="auto">
          <a:xfrm>
            <a:off x="-2770313" y="1330483"/>
            <a:ext cx="2775932" cy="3337524"/>
          </a:xfrm>
          <a:prstGeom prst="rect">
            <a:avLst/>
          </a:prstGeom>
          <a:noFill/>
          <a:ln w="9525" algn="ctr">
            <a:noFill/>
            <a:miter lim="800000"/>
            <a:headEnd/>
            <a:tailEnd/>
          </a:ln>
          <a:effectLst/>
        </p:spPr>
        <p:txBody>
          <a:bodyPr lIns="78174" tIns="39088" rIns="78174" bIns="39088">
            <a:spAutoFit/>
          </a:bodyPr>
          <a:lstStyle/>
          <a:p>
            <a:pPr algn="r" defTabSz="782067" eaLnBrk="0" fontAlgn="base" hangingPunct="0">
              <a:lnSpc>
                <a:spcPct val="125000"/>
              </a:lnSpc>
              <a:spcBef>
                <a:spcPct val="0"/>
              </a:spcBef>
              <a:spcAft>
                <a:spcPct val="0"/>
              </a:spcAft>
              <a:defRPr/>
            </a:pPr>
            <a:r>
              <a:rPr lang="en-US" sz="1100" noProof="1">
                <a:solidFill>
                  <a:srgbClr val="FFFFFF"/>
                </a:solidFill>
                <a:ea typeface="ＭＳ Ｐゴシック" pitchFamily="34" charset="-128"/>
              </a:rPr>
              <a:t>Slide title</a:t>
            </a:r>
            <a:r>
              <a:rPr lang="en-US" altLang="zh-CN" sz="1100" dirty="0">
                <a:solidFill>
                  <a:srgbClr val="FFFFFF"/>
                </a:solidFill>
                <a:ea typeface="ＭＳ Ｐゴシック" pitchFamily="34" charset="-128"/>
              </a:rPr>
              <a:t> </a:t>
            </a:r>
            <a:r>
              <a:rPr lang="en-US" altLang="zh-CN" sz="1100" dirty="0">
                <a:solidFill>
                  <a:srgbClr val="FFFFFF"/>
                </a:solidFill>
              </a:rPr>
              <a:t>:40-47pt  </a:t>
            </a:r>
          </a:p>
          <a:p>
            <a:pPr algn="r" defTabSz="782067" eaLnBrk="0" fontAlgn="base" hangingPunct="0">
              <a:lnSpc>
                <a:spcPct val="125000"/>
              </a:lnSpc>
              <a:spcBef>
                <a:spcPct val="0"/>
              </a:spcBef>
              <a:spcAft>
                <a:spcPct val="0"/>
              </a:spcAft>
              <a:defRPr/>
            </a:pPr>
            <a:r>
              <a:rPr lang="en-US" sz="1100" noProof="1">
                <a:solidFill>
                  <a:srgbClr val="FFFFFF"/>
                </a:solidFill>
                <a:ea typeface="ＭＳ Ｐゴシック" pitchFamily="34" charset="-128"/>
              </a:rPr>
              <a:t>Slide subtitle </a:t>
            </a:r>
            <a:r>
              <a:rPr lang="en-US" altLang="zh-CN" sz="1100" dirty="0">
                <a:solidFill>
                  <a:srgbClr val="FFFFFF"/>
                </a:solidFill>
              </a:rPr>
              <a:t>:26-30pt</a:t>
            </a:r>
          </a:p>
          <a:p>
            <a:pPr algn="r" defTabSz="782067" eaLnBrk="0" fontAlgn="base" hangingPunct="0">
              <a:lnSpc>
                <a:spcPct val="125000"/>
              </a:lnSpc>
              <a:spcBef>
                <a:spcPct val="0"/>
              </a:spcBef>
              <a:spcAft>
                <a:spcPct val="0"/>
              </a:spcAft>
              <a:defRPr/>
            </a:pPr>
            <a:r>
              <a:rPr lang="en-US" altLang="zh-CN" sz="1100" dirty="0">
                <a:solidFill>
                  <a:srgbClr val="FFFFFF"/>
                </a:solidFill>
              </a:rPr>
              <a:t>Color::white</a:t>
            </a:r>
          </a:p>
          <a:p>
            <a:pPr algn="r" defTabSz="782067" eaLnBrk="0" fontAlgn="base" hangingPunct="0">
              <a:lnSpc>
                <a:spcPct val="125000"/>
              </a:lnSpc>
              <a:spcBef>
                <a:spcPct val="0"/>
              </a:spcBef>
              <a:spcAft>
                <a:spcPct val="0"/>
              </a:spcAft>
              <a:defRPr/>
            </a:pPr>
            <a:r>
              <a:rPr lang="zh-CN" altLang="en-US" sz="1100" dirty="0">
                <a:solidFill>
                  <a:srgbClr val="FFFFFF"/>
                </a:solidFill>
                <a:ea typeface="ＭＳ Ｐゴシック" pitchFamily="34" charset="-128"/>
              </a:rPr>
              <a:t> </a:t>
            </a:r>
            <a:r>
              <a:rPr lang="en-US" altLang="zh-CN" sz="1100" dirty="0">
                <a:solidFill>
                  <a:srgbClr val="FFFFFF"/>
                </a:solidFill>
                <a:ea typeface="ＭＳ Ｐゴシック" pitchFamily="34" charset="-128"/>
              </a:rPr>
              <a:t>Corporate Font </a:t>
            </a:r>
            <a:r>
              <a:rPr lang="en-US" altLang="zh-CN" sz="1100" dirty="0">
                <a:solidFill>
                  <a:srgbClr val="FFFFFF"/>
                </a:solidFill>
              </a:rPr>
              <a:t>:</a:t>
            </a:r>
          </a:p>
          <a:p>
            <a:pPr algn="r" defTabSz="782067" eaLnBrk="0" fontAlgn="base" hangingPunct="0">
              <a:lnSpc>
                <a:spcPct val="125000"/>
              </a:lnSpc>
              <a:spcBef>
                <a:spcPct val="0"/>
              </a:spcBef>
              <a:spcAft>
                <a:spcPct val="0"/>
              </a:spcAft>
              <a:defRPr/>
            </a:pPr>
            <a:r>
              <a:rPr lang="en-US" altLang="zh-CN" sz="1100" dirty="0" err="1">
                <a:solidFill>
                  <a:srgbClr val="FFFFFF"/>
                </a:solidFill>
              </a:rPr>
              <a:t>FrutigerNext</a:t>
            </a:r>
            <a:r>
              <a:rPr lang="en-US" altLang="zh-CN" sz="1100" dirty="0">
                <a:solidFill>
                  <a:srgbClr val="FFFFFF"/>
                </a:solidFill>
              </a:rPr>
              <a:t> LT Medium</a:t>
            </a:r>
          </a:p>
          <a:p>
            <a:pPr algn="r" defTabSz="782067" eaLnBrk="0" fontAlgn="base" hangingPunct="0">
              <a:lnSpc>
                <a:spcPct val="125000"/>
              </a:lnSpc>
              <a:spcBef>
                <a:spcPct val="0"/>
              </a:spcBef>
              <a:spcAft>
                <a:spcPct val="0"/>
              </a:spcAft>
              <a:defRPr/>
            </a:pPr>
            <a:r>
              <a:rPr lang="en-US" altLang="zh-CN" sz="1100" dirty="0">
                <a:solidFill>
                  <a:srgbClr val="FFFFFF"/>
                </a:solidFill>
                <a:ea typeface="ＭＳ Ｐゴシック" pitchFamily="34" charset="-128"/>
              </a:rPr>
              <a:t>Font to be used by customers and </a:t>
            </a:r>
          </a:p>
          <a:p>
            <a:pPr algn="r" defTabSz="782067" eaLnBrk="0" fontAlgn="base" hangingPunct="0">
              <a:lnSpc>
                <a:spcPct val="125000"/>
              </a:lnSpc>
              <a:spcBef>
                <a:spcPct val="0"/>
              </a:spcBef>
              <a:spcAft>
                <a:spcPct val="0"/>
              </a:spcAft>
              <a:defRPr/>
            </a:pPr>
            <a:r>
              <a:rPr lang="en-US" altLang="zh-CN" sz="1100" dirty="0">
                <a:solidFill>
                  <a:srgbClr val="FFFFFF"/>
                </a:solidFill>
                <a:ea typeface="ＭＳ Ｐゴシック" pitchFamily="34" charset="-128"/>
              </a:rPr>
              <a:t>partners </a:t>
            </a:r>
            <a:r>
              <a:rPr lang="en-US" altLang="zh-CN" sz="1100" dirty="0">
                <a:solidFill>
                  <a:srgbClr val="FFFFFF"/>
                </a:solidFill>
              </a:rPr>
              <a:t>: </a:t>
            </a:r>
          </a:p>
          <a:p>
            <a:pPr algn="r" defTabSz="782067" eaLnBrk="0" fontAlgn="base" hangingPunct="0">
              <a:lnSpc>
                <a:spcPct val="125000"/>
              </a:lnSpc>
              <a:spcBef>
                <a:spcPct val="0"/>
              </a:spcBef>
              <a:spcAft>
                <a:spcPct val="0"/>
              </a:spcAft>
              <a:defRPr/>
            </a:pPr>
            <a:r>
              <a:rPr lang="en-US" altLang="zh-CN" sz="1100" dirty="0">
                <a:solidFill>
                  <a:srgbClr val="FFFFFF"/>
                </a:solidFill>
              </a:rPr>
              <a:t>Arial</a:t>
            </a:r>
            <a:endParaRPr lang="zh-CN" altLang="en-US" sz="1100" dirty="0">
              <a:solidFill>
                <a:srgbClr val="FFFFFF"/>
              </a:solidFill>
            </a:endParaRPr>
          </a:p>
          <a:p>
            <a:pPr algn="r" defTabSz="782067" eaLnBrk="0" fontAlgn="base" hangingPunct="0">
              <a:lnSpc>
                <a:spcPct val="125000"/>
              </a:lnSpc>
              <a:spcBef>
                <a:spcPct val="0"/>
              </a:spcBef>
              <a:spcAft>
                <a:spcPct val="0"/>
              </a:spcAft>
              <a:defRPr/>
            </a:pPr>
            <a:endParaRPr lang="zh-CN" altLang="en-US" sz="1100" dirty="0">
              <a:solidFill>
                <a:srgbClr val="FFFFFF"/>
              </a:solidFill>
            </a:endParaRPr>
          </a:p>
          <a:p>
            <a:pPr algn="r" defTabSz="782067" eaLnBrk="0" fontAlgn="base" hangingPunct="0">
              <a:lnSpc>
                <a:spcPct val="125000"/>
              </a:lnSpc>
              <a:spcBef>
                <a:spcPct val="0"/>
              </a:spcBef>
              <a:spcAft>
                <a:spcPct val="0"/>
              </a:spcAft>
              <a:defRPr/>
            </a:pPr>
            <a:endParaRPr lang="zh-CN" altLang="en-US" sz="1100" dirty="0">
              <a:solidFill>
                <a:srgbClr val="FFFFFF"/>
              </a:solidFill>
            </a:endParaRPr>
          </a:p>
          <a:p>
            <a:pPr algn="r" defTabSz="782067" eaLnBrk="0" fontAlgn="base" hangingPunct="0">
              <a:lnSpc>
                <a:spcPct val="125000"/>
              </a:lnSpc>
              <a:spcBef>
                <a:spcPct val="0"/>
              </a:spcBef>
              <a:spcAft>
                <a:spcPct val="0"/>
              </a:spcAft>
              <a:defRPr/>
            </a:pPr>
            <a:endParaRPr lang="zh-CN" altLang="en-US" sz="1100" dirty="0">
              <a:solidFill>
                <a:srgbClr val="FFFFFF"/>
              </a:solidFill>
            </a:endParaRPr>
          </a:p>
          <a:p>
            <a:pPr algn="r" defTabSz="782067" eaLnBrk="0" fontAlgn="base" hangingPunct="0">
              <a:lnSpc>
                <a:spcPct val="125000"/>
              </a:lnSpc>
              <a:spcBef>
                <a:spcPct val="0"/>
              </a:spcBef>
              <a:spcAft>
                <a:spcPct val="0"/>
              </a:spcAft>
              <a:defRPr/>
            </a:pPr>
            <a:endParaRPr lang="zh-CN" altLang="en-US" sz="1100" dirty="0">
              <a:solidFill>
                <a:srgbClr val="FFFFFF"/>
              </a:solidFill>
            </a:endParaRPr>
          </a:p>
          <a:p>
            <a:pPr algn="r" defTabSz="782067" eaLnBrk="0" fontAlgn="base" hangingPunct="0">
              <a:lnSpc>
                <a:spcPct val="125000"/>
              </a:lnSpc>
              <a:spcBef>
                <a:spcPct val="0"/>
              </a:spcBef>
              <a:spcAft>
                <a:spcPct val="0"/>
              </a:spcAft>
              <a:defRPr/>
            </a:pPr>
            <a:endParaRPr lang="zh-CN" altLang="en-US" sz="1100" dirty="0">
              <a:solidFill>
                <a:srgbClr val="FFFFFF"/>
              </a:solidFill>
            </a:endParaRPr>
          </a:p>
          <a:p>
            <a:pPr algn="r" defTabSz="782067" eaLnBrk="0" fontAlgn="base" hangingPunct="0">
              <a:lnSpc>
                <a:spcPct val="125000"/>
              </a:lnSpc>
              <a:spcBef>
                <a:spcPct val="0"/>
              </a:spcBef>
              <a:spcAft>
                <a:spcPct val="0"/>
              </a:spcAft>
              <a:defRPr/>
            </a:pPr>
            <a:endParaRPr lang="zh-CN" altLang="en-US" sz="1100" dirty="0">
              <a:solidFill>
                <a:srgbClr val="FFFFFF"/>
              </a:solidFill>
            </a:endParaRPr>
          </a:p>
          <a:p>
            <a:pPr algn="r" defTabSz="782067" eaLnBrk="0" fontAlgn="base" hangingPunct="0">
              <a:lnSpc>
                <a:spcPct val="125000"/>
              </a:lnSpc>
              <a:spcBef>
                <a:spcPct val="50000"/>
              </a:spcBef>
              <a:spcAft>
                <a:spcPct val="0"/>
              </a:spcAft>
              <a:defRPr/>
            </a:pPr>
            <a:endParaRPr lang="en-US" altLang="zh-CN" sz="1100" dirty="0">
              <a:solidFill>
                <a:srgbClr val="FFFFFF"/>
              </a:solidFill>
            </a:endParaRPr>
          </a:p>
        </p:txBody>
      </p:sp>
      <p:sp>
        <p:nvSpPr>
          <p:cNvPr id="44047" name="Rectangle 15"/>
          <p:cNvSpPr>
            <a:spLocks noGrp="1" noChangeArrowheads="1"/>
          </p:cNvSpPr>
          <p:nvPr>
            <p:ph type="ctrTitle" sz="quarter"/>
          </p:nvPr>
        </p:nvSpPr>
        <p:spPr>
          <a:xfrm>
            <a:off x="685558" y="1392500"/>
            <a:ext cx="5304616" cy="1666119"/>
          </a:xfrm>
        </p:spPr>
        <p:txBody>
          <a:bodyPr/>
          <a:lstStyle>
            <a:lvl1pPr algn="ctr">
              <a:defRPr sz="4000" b="1">
                <a:solidFill>
                  <a:schemeClr val="bg1"/>
                </a:solidFill>
              </a:defRPr>
            </a:lvl1pPr>
          </a:lstStyle>
          <a:p>
            <a:r>
              <a:rPr lang="zh-CN" altLang="en-US"/>
              <a:t>单击此处编辑母版标题样式</a:t>
            </a:r>
          </a:p>
        </p:txBody>
      </p:sp>
      <p:sp>
        <p:nvSpPr>
          <p:cNvPr id="44048" name="Rectangle 16"/>
          <p:cNvSpPr>
            <a:spLocks noGrp="1" noChangeArrowheads="1"/>
          </p:cNvSpPr>
          <p:nvPr>
            <p:ph type="subTitle" sz="quarter" idx="1"/>
          </p:nvPr>
        </p:nvSpPr>
        <p:spPr>
          <a:xfrm>
            <a:off x="684151" y="3182566"/>
            <a:ext cx="5306020" cy="864810"/>
          </a:xfrm>
        </p:spPr>
        <p:txBody>
          <a:bodyPr lIns="78174" tIns="39088" rIns="78174" bIns="39088"/>
          <a:lstStyle>
            <a:lvl1pPr marL="0" indent="0" algn="ctr">
              <a:buFont typeface="Wingdings" pitchFamily="2" charset="2"/>
              <a:buNone/>
              <a:defRPr sz="2100" b="0">
                <a:solidFill>
                  <a:schemeClr val="bg1"/>
                </a:solidFill>
                <a:latin typeface="华文细黑" pitchFamily="2" charset="-122"/>
              </a:defRPr>
            </a:lvl1pPr>
          </a:lstStyle>
          <a:p>
            <a:r>
              <a:rPr lang="zh-CN" altLang="en-US"/>
              <a:t>单击此处编辑母版副标题样式</a:t>
            </a:r>
          </a:p>
        </p:txBody>
      </p:sp>
      <p:sp>
        <p:nvSpPr>
          <p:cNvPr id="11" name="Rectangle 26"/>
          <p:cNvSpPr>
            <a:spLocks noGrp="1" noChangeArrowheads="1"/>
          </p:cNvSpPr>
          <p:nvPr>
            <p:ph type="dt" sz="quarter" idx="10"/>
          </p:nvPr>
        </p:nvSpPr>
        <p:spPr>
          <a:xfrm>
            <a:off x="684153" y="281225"/>
            <a:ext cx="2133927" cy="476250"/>
          </a:xfrm>
        </p:spPr>
        <p:txBody>
          <a:bodyPr lIns="78174" tIns="39088" rIns="78174" bIns="39088"/>
          <a:lstStyle>
            <a:lvl1pPr>
              <a:lnSpc>
                <a:spcPct val="100000"/>
              </a:lnSpc>
              <a:defRPr>
                <a:latin typeface="FrutigerNext LT Regular" pitchFamily="34" charset="0"/>
              </a:defRPr>
            </a:lvl1pPr>
          </a:lstStyle>
          <a:p>
            <a:pPr>
              <a:defRPr/>
            </a:pPr>
            <a:fld id="{2A9FCBAD-C5AB-42FF-98A4-F2D04ABBDEFE}" type="datetime1">
              <a:rPr lang="zh-CN" altLang="en-US">
                <a:solidFill>
                  <a:srgbClr val="000000"/>
                </a:solidFill>
              </a:rPr>
              <a:pPr>
                <a:defRPr/>
              </a:pPr>
              <a:t>2015/5/11</a:t>
            </a:fld>
            <a:endParaRPr lang="en-US" altLang="zh-CN">
              <a:solidFill>
                <a:srgbClr val="000000"/>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pPr>
              <a:defRPr/>
            </a:pPr>
            <a:r>
              <a:rPr lang="de-DE" dirty="0">
                <a:solidFill>
                  <a:srgbClr val="000000"/>
                </a:solidFill>
              </a:rPr>
              <a:t>Page </a:t>
            </a:r>
            <a:fld id="{88DA49EB-C0F5-4CBF-B540-4CEBEC47AEAC}" type="slidenum">
              <a:rPr lang="de-DE">
                <a:solidFill>
                  <a:srgbClr val="000000"/>
                </a:solidFill>
              </a:rPr>
              <a:pPr>
                <a:defRPr/>
              </a:pPr>
              <a:t>‹#›</a:t>
            </a:fld>
            <a:endParaRPr lang="en-GB" dirty="0">
              <a:solidFill>
                <a:srgbClr val="000000"/>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079" y="4407204"/>
            <a:ext cx="7772892" cy="1362226"/>
          </a:xfrm>
        </p:spPr>
        <p:txBody>
          <a:bodyPr anchor="t"/>
          <a:lstStyle>
            <a:lvl1pPr algn="l">
              <a:defRPr sz="3700" b="1" cap="all"/>
            </a:lvl1pPr>
          </a:lstStyle>
          <a:p>
            <a:r>
              <a:rPr lang="en-US" smtClean="0"/>
              <a:t>Click to edit Master title style</a:t>
            </a:r>
            <a:endParaRPr lang="en-US"/>
          </a:p>
        </p:txBody>
      </p:sp>
      <p:sp>
        <p:nvSpPr>
          <p:cNvPr id="3" name="Text Placeholder 2"/>
          <p:cNvSpPr>
            <a:spLocks noGrp="1"/>
          </p:cNvSpPr>
          <p:nvPr>
            <p:ph type="body" idx="1"/>
          </p:nvPr>
        </p:nvSpPr>
        <p:spPr>
          <a:xfrm>
            <a:off x="722079" y="2907394"/>
            <a:ext cx="7772892" cy="1499810"/>
          </a:xfrm>
        </p:spPr>
        <p:txBody>
          <a:bodyPr anchor="b"/>
          <a:lstStyle>
            <a:lvl1pPr marL="0" indent="0">
              <a:buNone/>
              <a:defRPr sz="1800"/>
            </a:lvl1pPr>
            <a:lvl2pPr marL="416333" indent="0">
              <a:buNone/>
              <a:defRPr sz="1600"/>
            </a:lvl2pPr>
            <a:lvl3pPr marL="832670" indent="0">
              <a:buNone/>
              <a:defRPr sz="1500"/>
            </a:lvl3pPr>
            <a:lvl4pPr marL="1249000" indent="0">
              <a:buNone/>
              <a:defRPr sz="1300"/>
            </a:lvl4pPr>
            <a:lvl5pPr marL="1665329" indent="0">
              <a:buNone/>
              <a:defRPr sz="1300"/>
            </a:lvl5pPr>
            <a:lvl6pPr marL="2081660" indent="0">
              <a:buNone/>
              <a:defRPr sz="1300"/>
            </a:lvl6pPr>
            <a:lvl7pPr marL="2497992" indent="0">
              <a:buNone/>
              <a:defRPr sz="1300"/>
            </a:lvl7pPr>
            <a:lvl8pPr marL="2914317" indent="0">
              <a:buNone/>
              <a:defRPr sz="1300"/>
            </a:lvl8pPr>
            <a:lvl9pPr marL="3330657" indent="0">
              <a:buNone/>
              <a:defRPr sz="1300"/>
            </a:lvl9pPr>
          </a:lstStyle>
          <a:p>
            <a:pPr lvl="0"/>
            <a:r>
              <a:rPr lang="en-US" smtClean="0"/>
              <a:t>Click to edit Master text styles</a:t>
            </a:r>
          </a:p>
        </p:txBody>
      </p:sp>
      <p:sp>
        <p:nvSpPr>
          <p:cNvPr id="4"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2CF6B95B-3BB9-4497-AF05-DC31FB1FFEF2}"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4155" y="1575406"/>
            <a:ext cx="3896982" cy="4195536"/>
          </a:xfrm>
        </p:spPr>
        <p:txBody>
          <a:bodyPr/>
          <a:lstStyle>
            <a:lvl1pPr>
              <a:defRPr sz="26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5999" y="1575406"/>
            <a:ext cx="3896982" cy="4195536"/>
          </a:xfrm>
        </p:spPr>
        <p:txBody>
          <a:bodyPr/>
          <a:lstStyle>
            <a:lvl1pPr>
              <a:defRPr sz="26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7B47479C-02C1-410E-AAA7-E5E8B7D8D193}"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574" y="275167"/>
            <a:ext cx="8230864"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6568" y="1534585"/>
            <a:ext cx="4040274" cy="641048"/>
          </a:xfrm>
        </p:spPr>
        <p:txBody>
          <a:bodyPr anchor="b"/>
          <a:lstStyle>
            <a:lvl1pPr marL="0" indent="0">
              <a:buNone/>
              <a:defRPr sz="2200" b="1"/>
            </a:lvl1pPr>
            <a:lvl2pPr marL="416333" indent="0">
              <a:buNone/>
              <a:defRPr sz="1800" b="1"/>
            </a:lvl2pPr>
            <a:lvl3pPr marL="832670" indent="0">
              <a:buNone/>
              <a:defRPr sz="1600" b="1"/>
            </a:lvl3pPr>
            <a:lvl4pPr marL="1249000" indent="0">
              <a:buNone/>
              <a:defRPr sz="1500" b="1"/>
            </a:lvl4pPr>
            <a:lvl5pPr marL="1665329" indent="0">
              <a:buNone/>
              <a:defRPr sz="1500" b="1"/>
            </a:lvl5pPr>
            <a:lvl6pPr marL="2081660" indent="0">
              <a:buNone/>
              <a:defRPr sz="1500" b="1"/>
            </a:lvl6pPr>
            <a:lvl7pPr marL="2497992" indent="0">
              <a:buNone/>
              <a:defRPr sz="1500" b="1"/>
            </a:lvl7pPr>
            <a:lvl8pPr marL="2914317" indent="0">
              <a:buNone/>
              <a:defRPr sz="1500" b="1"/>
            </a:lvl8pPr>
            <a:lvl9pPr marL="3330657" indent="0">
              <a:buNone/>
              <a:defRPr sz="1500" b="1"/>
            </a:lvl9pPr>
          </a:lstStyle>
          <a:p>
            <a:pPr lvl="0"/>
            <a:r>
              <a:rPr lang="en-US" smtClean="0"/>
              <a:t>Click to edit Master text styles</a:t>
            </a:r>
          </a:p>
        </p:txBody>
      </p:sp>
      <p:sp>
        <p:nvSpPr>
          <p:cNvPr id="4" name="Content Placeholder 3"/>
          <p:cNvSpPr>
            <a:spLocks noGrp="1"/>
          </p:cNvSpPr>
          <p:nvPr>
            <p:ph sz="half" idx="2"/>
          </p:nvPr>
        </p:nvSpPr>
        <p:spPr>
          <a:xfrm>
            <a:off x="456568" y="2175667"/>
            <a:ext cx="4040274" cy="3950607"/>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4348" y="1534585"/>
            <a:ext cx="4043084" cy="641048"/>
          </a:xfrm>
        </p:spPr>
        <p:txBody>
          <a:bodyPr anchor="b"/>
          <a:lstStyle>
            <a:lvl1pPr marL="0" indent="0">
              <a:buNone/>
              <a:defRPr sz="2200" b="1"/>
            </a:lvl1pPr>
            <a:lvl2pPr marL="416333" indent="0">
              <a:buNone/>
              <a:defRPr sz="1800" b="1"/>
            </a:lvl2pPr>
            <a:lvl3pPr marL="832670" indent="0">
              <a:buNone/>
              <a:defRPr sz="1600" b="1"/>
            </a:lvl3pPr>
            <a:lvl4pPr marL="1249000" indent="0">
              <a:buNone/>
              <a:defRPr sz="1500" b="1"/>
            </a:lvl4pPr>
            <a:lvl5pPr marL="1665329" indent="0">
              <a:buNone/>
              <a:defRPr sz="1500" b="1"/>
            </a:lvl5pPr>
            <a:lvl6pPr marL="2081660" indent="0">
              <a:buNone/>
              <a:defRPr sz="1500" b="1"/>
            </a:lvl6pPr>
            <a:lvl7pPr marL="2497992" indent="0">
              <a:buNone/>
              <a:defRPr sz="1500" b="1"/>
            </a:lvl7pPr>
            <a:lvl8pPr marL="2914317" indent="0">
              <a:buNone/>
              <a:defRPr sz="1500" b="1"/>
            </a:lvl8pPr>
            <a:lvl9pPr marL="3330657" indent="0">
              <a:buNone/>
              <a:defRPr sz="1500" b="1"/>
            </a:lvl9pPr>
          </a:lstStyle>
          <a:p>
            <a:pPr lvl="0"/>
            <a:r>
              <a:rPr lang="en-US" smtClean="0"/>
              <a:t>Click to edit Master text styles</a:t>
            </a:r>
          </a:p>
        </p:txBody>
      </p:sp>
      <p:sp>
        <p:nvSpPr>
          <p:cNvPr id="6" name="Content Placeholder 5"/>
          <p:cNvSpPr>
            <a:spLocks noGrp="1"/>
          </p:cNvSpPr>
          <p:nvPr>
            <p:ph sz="quarter" idx="4"/>
          </p:nvPr>
        </p:nvSpPr>
        <p:spPr>
          <a:xfrm>
            <a:off x="4644348" y="2175667"/>
            <a:ext cx="4043084" cy="3950607"/>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FFC26F7A-D817-4F8E-B105-9C0AC8B0B384}"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3998F721-39A2-493B-A4BC-A8832D103AEE}"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1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1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764357E6-F4A9-4072-858F-16A8CE19D703}"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603" y="273656"/>
            <a:ext cx="3009133" cy="1161143"/>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278" y="273656"/>
            <a:ext cx="5112154" cy="5852583"/>
          </a:xfrm>
        </p:spPr>
        <p:txBody>
          <a:bodyPr/>
          <a:lstStyle>
            <a:lvl1pPr>
              <a:defRPr sz="2900"/>
            </a:lvl1pPr>
            <a:lvl2pPr>
              <a:defRPr sz="26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6603" y="1434798"/>
            <a:ext cx="3009133" cy="4691440"/>
          </a:xfrm>
        </p:spPr>
        <p:txBody>
          <a:bodyPr/>
          <a:lstStyle>
            <a:lvl1pPr marL="0" indent="0">
              <a:buNone/>
              <a:defRPr sz="1300"/>
            </a:lvl1pPr>
            <a:lvl2pPr marL="416333" indent="0">
              <a:buNone/>
              <a:defRPr sz="1100"/>
            </a:lvl2pPr>
            <a:lvl3pPr marL="832670" indent="0">
              <a:buNone/>
              <a:defRPr sz="900"/>
            </a:lvl3pPr>
            <a:lvl4pPr marL="1249000" indent="0">
              <a:buNone/>
              <a:defRPr sz="800"/>
            </a:lvl4pPr>
            <a:lvl5pPr marL="1665329" indent="0">
              <a:buNone/>
              <a:defRPr sz="800"/>
            </a:lvl5pPr>
            <a:lvl6pPr marL="2081660" indent="0">
              <a:buNone/>
              <a:defRPr sz="800"/>
            </a:lvl6pPr>
            <a:lvl7pPr marL="2497992" indent="0">
              <a:buNone/>
              <a:defRPr sz="800"/>
            </a:lvl7pPr>
            <a:lvl8pPr marL="2914317" indent="0">
              <a:buNone/>
              <a:defRPr sz="800"/>
            </a:lvl8pPr>
            <a:lvl9pPr marL="3330657" indent="0">
              <a:buNone/>
              <a:defRPr sz="800"/>
            </a:lvl9pPr>
          </a:lstStyle>
          <a:p>
            <a:pPr lvl="0"/>
            <a:r>
              <a:rPr lang="en-US" smtClean="0"/>
              <a:t>Click to edit Master text styles</a:t>
            </a:r>
          </a:p>
        </p:txBody>
      </p:sp>
      <p:sp>
        <p:nvSpPr>
          <p:cNvPr id="5"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09A5C8C2-024A-4130-91FE-A8B7A1FB3C3F}"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556" y="4800299"/>
            <a:ext cx="5485838" cy="566964"/>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2556" y="612356"/>
            <a:ext cx="5485838" cy="4115405"/>
          </a:xfrm>
        </p:spPr>
        <p:txBody>
          <a:bodyPr/>
          <a:lstStyle>
            <a:lvl1pPr marL="0" indent="0">
              <a:buNone/>
              <a:defRPr sz="2900"/>
            </a:lvl1pPr>
            <a:lvl2pPr marL="416333" indent="0">
              <a:buNone/>
              <a:defRPr sz="2600"/>
            </a:lvl2pPr>
            <a:lvl3pPr marL="832670" indent="0">
              <a:buNone/>
              <a:defRPr sz="2200"/>
            </a:lvl3pPr>
            <a:lvl4pPr marL="1249000" indent="0">
              <a:buNone/>
              <a:defRPr sz="1800"/>
            </a:lvl4pPr>
            <a:lvl5pPr marL="1665329" indent="0">
              <a:buNone/>
              <a:defRPr sz="1800"/>
            </a:lvl5pPr>
            <a:lvl6pPr marL="2081660" indent="0">
              <a:buNone/>
              <a:defRPr sz="1800"/>
            </a:lvl6pPr>
            <a:lvl7pPr marL="2497992" indent="0">
              <a:buNone/>
              <a:defRPr sz="1800"/>
            </a:lvl7pPr>
            <a:lvl8pPr marL="2914317" indent="0">
              <a:buNone/>
              <a:defRPr sz="1800"/>
            </a:lvl8pPr>
            <a:lvl9pPr marL="3330657" indent="0">
              <a:buNone/>
              <a:defRPr sz="1800"/>
            </a:lvl9pPr>
          </a:lstStyle>
          <a:p>
            <a:pPr lvl="0"/>
            <a:endParaRPr lang="en-US" noProof="0" smtClean="0"/>
          </a:p>
        </p:txBody>
      </p:sp>
      <p:sp>
        <p:nvSpPr>
          <p:cNvPr id="4" name="Text Placeholder 3"/>
          <p:cNvSpPr>
            <a:spLocks noGrp="1"/>
          </p:cNvSpPr>
          <p:nvPr>
            <p:ph type="body" sz="half" idx="2"/>
          </p:nvPr>
        </p:nvSpPr>
        <p:spPr>
          <a:xfrm>
            <a:off x="1792556" y="5367262"/>
            <a:ext cx="5485838" cy="804333"/>
          </a:xfrm>
        </p:spPr>
        <p:txBody>
          <a:bodyPr/>
          <a:lstStyle>
            <a:lvl1pPr marL="0" indent="0">
              <a:buNone/>
              <a:defRPr sz="1300"/>
            </a:lvl1pPr>
            <a:lvl2pPr marL="416333" indent="0">
              <a:buNone/>
              <a:defRPr sz="1100"/>
            </a:lvl2pPr>
            <a:lvl3pPr marL="832670" indent="0">
              <a:buNone/>
              <a:defRPr sz="900"/>
            </a:lvl3pPr>
            <a:lvl4pPr marL="1249000" indent="0">
              <a:buNone/>
              <a:defRPr sz="800"/>
            </a:lvl4pPr>
            <a:lvl5pPr marL="1665329" indent="0">
              <a:buNone/>
              <a:defRPr sz="800"/>
            </a:lvl5pPr>
            <a:lvl6pPr marL="2081660" indent="0">
              <a:buNone/>
              <a:defRPr sz="800"/>
            </a:lvl6pPr>
            <a:lvl7pPr marL="2497992" indent="0">
              <a:buNone/>
              <a:defRPr sz="800"/>
            </a:lvl7pPr>
            <a:lvl8pPr marL="2914317" indent="0">
              <a:buNone/>
              <a:defRPr sz="800"/>
            </a:lvl8pPr>
            <a:lvl9pPr marL="3330657" indent="0">
              <a:buNone/>
              <a:defRPr sz="800"/>
            </a:lvl9pPr>
          </a:lstStyle>
          <a:p>
            <a:pPr lvl="0"/>
            <a:r>
              <a:rPr lang="en-US" smtClean="0"/>
              <a:t>Click to edit Master text styles</a:t>
            </a:r>
          </a:p>
        </p:txBody>
      </p:sp>
      <p:sp>
        <p:nvSpPr>
          <p:cNvPr id="5"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35052491-1171-49A9-B62C-D865F3C0E145}"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3BE9976F-9338-4E97-A188-C2B8D4510698}"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3747" y="430893"/>
            <a:ext cx="1989231" cy="534004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3277" y="430893"/>
            <a:ext cx="5835639" cy="534004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6125A991-7B85-45A1-A0CD-237BC958C7DD}"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9" descr="Logo"/>
          <p:cNvPicPr>
            <a:picLocks noChangeAspect="1" noChangeArrowheads="1"/>
          </p:cNvPicPr>
          <p:nvPr/>
        </p:nvPicPr>
        <p:blipFill>
          <a:blip r:embed="rId2" cstate="print"/>
          <a:srcRect/>
          <a:stretch>
            <a:fillRect/>
          </a:stretch>
        </p:blipFill>
        <p:spPr bwMode="auto">
          <a:xfrm>
            <a:off x="7508788" y="5578930"/>
            <a:ext cx="820417" cy="822476"/>
          </a:xfrm>
          <a:prstGeom prst="rect">
            <a:avLst/>
          </a:prstGeom>
          <a:noFill/>
          <a:ln w="9525">
            <a:noFill/>
            <a:miter lim="800000"/>
            <a:headEnd/>
            <a:tailEnd/>
          </a:ln>
        </p:spPr>
      </p:pic>
      <p:pic>
        <p:nvPicPr>
          <p:cNvPr id="5" name="Picture 10" descr="2"/>
          <p:cNvPicPr>
            <a:picLocks noChangeAspect="1" noChangeArrowheads="1"/>
          </p:cNvPicPr>
          <p:nvPr/>
        </p:nvPicPr>
        <p:blipFill>
          <a:blip r:embed="rId3" cstate="print"/>
          <a:srcRect/>
          <a:stretch>
            <a:fillRect/>
          </a:stretch>
        </p:blipFill>
        <p:spPr bwMode="auto">
          <a:xfrm>
            <a:off x="0" y="783167"/>
            <a:ext cx="9144000" cy="3810000"/>
          </a:xfrm>
          <a:prstGeom prst="rect">
            <a:avLst/>
          </a:prstGeom>
          <a:noFill/>
          <a:ln w="9525">
            <a:noFill/>
            <a:miter lim="800000"/>
            <a:headEnd/>
            <a:tailEnd/>
          </a:ln>
        </p:spPr>
      </p:pic>
      <p:sp>
        <p:nvSpPr>
          <p:cNvPr id="6" name="Text Box 20"/>
          <p:cNvSpPr txBox="1">
            <a:spLocks noChangeArrowheads="1"/>
          </p:cNvSpPr>
          <p:nvPr/>
        </p:nvSpPr>
        <p:spPr bwMode="auto">
          <a:xfrm>
            <a:off x="653253" y="6206368"/>
            <a:ext cx="2757359" cy="263634"/>
          </a:xfrm>
          <a:prstGeom prst="rect">
            <a:avLst/>
          </a:prstGeom>
          <a:noFill/>
          <a:ln w="9525">
            <a:noFill/>
            <a:miter lim="800000"/>
            <a:headEnd/>
            <a:tailEnd/>
          </a:ln>
        </p:spPr>
        <p:txBody>
          <a:bodyPr wrap="none" lIns="78201" tIns="39102" rIns="78201" bIns="39102">
            <a:spAutoFit/>
          </a:bodyPr>
          <a:lstStyle/>
          <a:p>
            <a:pPr defTabSz="781724" eaLnBrk="0" fontAlgn="base" hangingPunct="0">
              <a:spcBef>
                <a:spcPct val="0"/>
              </a:spcBef>
              <a:spcAft>
                <a:spcPct val="0"/>
              </a:spcAft>
              <a:defRPr/>
            </a:pPr>
            <a:r>
              <a:rPr lang="en-US" altLang="zh-CN" sz="1200" dirty="0">
                <a:solidFill>
                  <a:srgbClr val="000000"/>
                </a:solidFill>
                <a:latin typeface="FrutigerNext LT Bold"/>
                <a:ea typeface="MS PGothic" pitchFamily="34" charset="-128"/>
              </a:rPr>
              <a:t>HUAWEI TECHNOLOGIES CO., LTD.</a:t>
            </a:r>
            <a:endParaRPr lang="en-US" altLang="zh-CN" sz="2100" dirty="0">
              <a:solidFill>
                <a:srgbClr val="000000"/>
              </a:solidFill>
              <a:latin typeface="Arial" charset="0"/>
              <a:ea typeface="MS PGothic" pitchFamily="34" charset="-128"/>
            </a:endParaRPr>
          </a:p>
        </p:txBody>
      </p:sp>
      <p:sp>
        <p:nvSpPr>
          <p:cNvPr id="7" name="Text Box 22"/>
          <p:cNvSpPr txBox="1">
            <a:spLocks noChangeArrowheads="1"/>
          </p:cNvSpPr>
          <p:nvPr/>
        </p:nvSpPr>
        <p:spPr bwMode="auto">
          <a:xfrm>
            <a:off x="7225013" y="4092728"/>
            <a:ext cx="1342100" cy="263634"/>
          </a:xfrm>
          <a:prstGeom prst="rect">
            <a:avLst/>
          </a:prstGeom>
          <a:noFill/>
          <a:ln w="9525">
            <a:noFill/>
            <a:miter lim="800000"/>
            <a:headEnd/>
            <a:tailEnd/>
          </a:ln>
        </p:spPr>
        <p:txBody>
          <a:bodyPr wrap="none" lIns="78201" tIns="39102" rIns="78201" bIns="39102">
            <a:spAutoFit/>
          </a:bodyPr>
          <a:lstStyle/>
          <a:p>
            <a:pPr defTabSz="782470" eaLnBrk="0" fontAlgn="base" hangingPunct="0">
              <a:spcBef>
                <a:spcPct val="0"/>
              </a:spcBef>
              <a:spcAft>
                <a:spcPct val="0"/>
              </a:spcAft>
              <a:defRPr/>
            </a:pPr>
            <a:r>
              <a:rPr lang="en-US" altLang="zh-CN" sz="1200" dirty="0">
                <a:solidFill>
                  <a:srgbClr val="FFFFFF"/>
                </a:solidFill>
                <a:ea typeface="ＭＳ Ｐゴシック" pitchFamily="34" charset="-128"/>
              </a:rPr>
              <a:t>www.huawei.com</a:t>
            </a:r>
          </a:p>
        </p:txBody>
      </p:sp>
      <p:sp>
        <p:nvSpPr>
          <p:cNvPr id="8" name="Rectangle 23"/>
          <p:cNvSpPr>
            <a:spLocks noChangeArrowheads="1"/>
          </p:cNvSpPr>
          <p:nvPr/>
        </p:nvSpPr>
        <p:spPr bwMode="auto">
          <a:xfrm>
            <a:off x="3984083" y="6206373"/>
            <a:ext cx="1562093" cy="263593"/>
          </a:xfrm>
          <a:prstGeom prst="rect">
            <a:avLst/>
          </a:prstGeom>
          <a:noFill/>
          <a:ln w="9525" algn="ctr">
            <a:noFill/>
            <a:miter lim="800000"/>
            <a:headEnd/>
            <a:tailEnd/>
          </a:ln>
          <a:effectLst/>
        </p:spPr>
        <p:txBody>
          <a:bodyPr wrap="none" lIns="78168" tIns="39082" rIns="78168" bIns="39082">
            <a:spAutoFit/>
          </a:bodyPr>
          <a:lstStyle/>
          <a:p>
            <a:pPr defTabSz="782470" eaLnBrk="0" fontAlgn="base" hangingPunct="0">
              <a:spcBef>
                <a:spcPct val="0"/>
              </a:spcBef>
              <a:spcAft>
                <a:spcPct val="0"/>
              </a:spcAft>
              <a:defRPr/>
            </a:pPr>
            <a:r>
              <a:rPr lang="en-US" altLang="zh-CN" sz="1200" dirty="0">
                <a:solidFill>
                  <a:srgbClr val="000000"/>
                </a:solidFill>
                <a:latin typeface="FrutigerNext LT Bold" pitchFamily="20" charset="0"/>
                <a:ea typeface="ＭＳ Ｐゴシック" pitchFamily="34" charset="-128"/>
              </a:rPr>
              <a:t>Huawei Confidential </a:t>
            </a:r>
          </a:p>
        </p:txBody>
      </p:sp>
      <p:sp>
        <p:nvSpPr>
          <p:cNvPr id="9" name="Rectangle 25"/>
          <p:cNvSpPr>
            <a:spLocks noChangeArrowheads="1"/>
          </p:cNvSpPr>
          <p:nvPr/>
        </p:nvSpPr>
        <p:spPr bwMode="auto">
          <a:xfrm>
            <a:off x="6793738" y="247965"/>
            <a:ext cx="1480341" cy="294371"/>
          </a:xfrm>
          <a:prstGeom prst="rect">
            <a:avLst/>
          </a:prstGeom>
          <a:noFill/>
          <a:ln w="9525" algn="ctr">
            <a:noFill/>
            <a:miter lim="800000"/>
            <a:headEnd/>
            <a:tailEnd/>
          </a:ln>
          <a:effectLst/>
        </p:spPr>
        <p:txBody>
          <a:bodyPr wrap="none" lIns="78168" tIns="39082" rIns="78168" bIns="39082">
            <a:spAutoFit/>
          </a:bodyPr>
          <a:lstStyle/>
          <a:p>
            <a:pPr defTabSz="782470" eaLnBrk="0" fontAlgn="base" hangingPunct="0">
              <a:spcBef>
                <a:spcPct val="0"/>
              </a:spcBef>
              <a:spcAft>
                <a:spcPct val="0"/>
              </a:spcAft>
              <a:defRPr/>
            </a:pPr>
            <a:r>
              <a:rPr lang="en-US" altLang="zh-CN" sz="1400" b="1" dirty="0">
                <a:solidFill>
                  <a:srgbClr val="666666"/>
                </a:solidFill>
                <a:ea typeface="ＭＳ Ｐゴシック" pitchFamily="34" charset="-128"/>
              </a:rPr>
              <a:t>Security Level: </a:t>
            </a:r>
          </a:p>
        </p:txBody>
      </p:sp>
      <p:sp>
        <p:nvSpPr>
          <p:cNvPr id="10" name="Text Box 66"/>
          <p:cNvSpPr txBox="1">
            <a:spLocks noChangeArrowheads="1"/>
          </p:cNvSpPr>
          <p:nvPr/>
        </p:nvSpPr>
        <p:spPr bwMode="auto">
          <a:xfrm>
            <a:off x="-2770313" y="1330483"/>
            <a:ext cx="2775932" cy="3337564"/>
          </a:xfrm>
          <a:prstGeom prst="rect">
            <a:avLst/>
          </a:prstGeom>
          <a:noFill/>
          <a:ln w="9525" algn="ctr">
            <a:noFill/>
            <a:miter lim="800000"/>
            <a:headEnd/>
            <a:tailEnd/>
          </a:ln>
          <a:effectLst/>
        </p:spPr>
        <p:txBody>
          <a:bodyPr lIns="78214" tIns="39108" rIns="78214" bIns="39108">
            <a:spAutoFit/>
          </a:bodyPr>
          <a:lstStyle/>
          <a:p>
            <a:pPr algn="r" defTabSz="782470" eaLnBrk="0" fontAlgn="base" hangingPunct="0">
              <a:lnSpc>
                <a:spcPct val="125000"/>
              </a:lnSpc>
              <a:spcBef>
                <a:spcPct val="0"/>
              </a:spcBef>
              <a:spcAft>
                <a:spcPct val="0"/>
              </a:spcAft>
              <a:defRPr/>
            </a:pPr>
            <a:r>
              <a:rPr lang="en-US" sz="1100" noProof="1">
                <a:solidFill>
                  <a:srgbClr val="FFFFFF"/>
                </a:solidFill>
                <a:ea typeface="ＭＳ Ｐゴシック" pitchFamily="34" charset="-128"/>
              </a:rPr>
              <a:t>Slide title</a:t>
            </a:r>
            <a:r>
              <a:rPr lang="en-US" altLang="zh-CN" sz="1100" dirty="0">
                <a:solidFill>
                  <a:srgbClr val="FFFFFF"/>
                </a:solidFill>
                <a:ea typeface="ＭＳ Ｐゴシック" pitchFamily="34" charset="-128"/>
              </a:rPr>
              <a:t> </a:t>
            </a:r>
            <a:r>
              <a:rPr lang="en-US" altLang="zh-CN" sz="1100" dirty="0">
                <a:solidFill>
                  <a:srgbClr val="FFFFFF"/>
                </a:solidFill>
              </a:rPr>
              <a:t>:40-47pt  </a:t>
            </a:r>
          </a:p>
          <a:p>
            <a:pPr algn="r" defTabSz="782470" eaLnBrk="0" fontAlgn="base" hangingPunct="0">
              <a:lnSpc>
                <a:spcPct val="125000"/>
              </a:lnSpc>
              <a:spcBef>
                <a:spcPct val="0"/>
              </a:spcBef>
              <a:spcAft>
                <a:spcPct val="0"/>
              </a:spcAft>
              <a:defRPr/>
            </a:pPr>
            <a:r>
              <a:rPr lang="en-US" sz="1100" noProof="1">
                <a:solidFill>
                  <a:srgbClr val="FFFFFF"/>
                </a:solidFill>
                <a:ea typeface="ＭＳ Ｐゴシック" pitchFamily="34" charset="-128"/>
              </a:rPr>
              <a:t>Slide subtitle </a:t>
            </a:r>
            <a:r>
              <a:rPr lang="en-US" altLang="zh-CN" sz="1100" dirty="0">
                <a:solidFill>
                  <a:srgbClr val="FFFFFF"/>
                </a:solidFill>
              </a:rPr>
              <a:t>:26-30pt</a:t>
            </a:r>
          </a:p>
          <a:p>
            <a:pPr algn="r" defTabSz="782470" eaLnBrk="0" fontAlgn="base" hangingPunct="0">
              <a:lnSpc>
                <a:spcPct val="125000"/>
              </a:lnSpc>
              <a:spcBef>
                <a:spcPct val="0"/>
              </a:spcBef>
              <a:spcAft>
                <a:spcPct val="0"/>
              </a:spcAft>
              <a:defRPr/>
            </a:pPr>
            <a:r>
              <a:rPr lang="en-US" altLang="zh-CN" sz="1100" dirty="0">
                <a:solidFill>
                  <a:srgbClr val="FFFFFF"/>
                </a:solidFill>
              </a:rPr>
              <a:t>Color::white</a:t>
            </a:r>
          </a:p>
          <a:p>
            <a:pPr algn="r" defTabSz="782470" eaLnBrk="0" fontAlgn="base" hangingPunct="0">
              <a:lnSpc>
                <a:spcPct val="125000"/>
              </a:lnSpc>
              <a:spcBef>
                <a:spcPct val="0"/>
              </a:spcBef>
              <a:spcAft>
                <a:spcPct val="0"/>
              </a:spcAft>
              <a:defRPr/>
            </a:pPr>
            <a:r>
              <a:rPr lang="zh-CN" altLang="en-US" sz="1100" dirty="0">
                <a:solidFill>
                  <a:srgbClr val="FFFFFF"/>
                </a:solidFill>
                <a:ea typeface="ＭＳ Ｐゴシック" pitchFamily="34" charset="-128"/>
              </a:rPr>
              <a:t> </a:t>
            </a:r>
            <a:r>
              <a:rPr lang="en-US" altLang="zh-CN" sz="1100" dirty="0">
                <a:solidFill>
                  <a:srgbClr val="FFFFFF"/>
                </a:solidFill>
                <a:ea typeface="ＭＳ Ｐゴシック" pitchFamily="34" charset="-128"/>
              </a:rPr>
              <a:t>Corporate Font </a:t>
            </a:r>
            <a:r>
              <a:rPr lang="en-US" altLang="zh-CN" sz="1100" dirty="0">
                <a:solidFill>
                  <a:srgbClr val="FFFFFF"/>
                </a:solidFill>
              </a:rPr>
              <a:t>:</a:t>
            </a:r>
          </a:p>
          <a:p>
            <a:pPr algn="r" defTabSz="782470" eaLnBrk="0" fontAlgn="base" hangingPunct="0">
              <a:lnSpc>
                <a:spcPct val="125000"/>
              </a:lnSpc>
              <a:spcBef>
                <a:spcPct val="0"/>
              </a:spcBef>
              <a:spcAft>
                <a:spcPct val="0"/>
              </a:spcAft>
              <a:defRPr/>
            </a:pPr>
            <a:r>
              <a:rPr lang="en-US" altLang="zh-CN" sz="1100" dirty="0" err="1">
                <a:solidFill>
                  <a:srgbClr val="FFFFFF"/>
                </a:solidFill>
              </a:rPr>
              <a:t>FrutigerNext</a:t>
            </a:r>
            <a:r>
              <a:rPr lang="en-US" altLang="zh-CN" sz="1100" dirty="0">
                <a:solidFill>
                  <a:srgbClr val="FFFFFF"/>
                </a:solidFill>
              </a:rPr>
              <a:t> LT Medium</a:t>
            </a:r>
          </a:p>
          <a:p>
            <a:pPr algn="r" defTabSz="782470" eaLnBrk="0" fontAlgn="base" hangingPunct="0">
              <a:lnSpc>
                <a:spcPct val="125000"/>
              </a:lnSpc>
              <a:spcBef>
                <a:spcPct val="0"/>
              </a:spcBef>
              <a:spcAft>
                <a:spcPct val="0"/>
              </a:spcAft>
              <a:defRPr/>
            </a:pPr>
            <a:r>
              <a:rPr lang="en-US" altLang="zh-CN" sz="1100" dirty="0">
                <a:solidFill>
                  <a:srgbClr val="FFFFFF"/>
                </a:solidFill>
                <a:ea typeface="ＭＳ Ｐゴシック" pitchFamily="34" charset="-128"/>
              </a:rPr>
              <a:t>Font to be used by customers and </a:t>
            </a:r>
          </a:p>
          <a:p>
            <a:pPr algn="r" defTabSz="782470" eaLnBrk="0" fontAlgn="base" hangingPunct="0">
              <a:lnSpc>
                <a:spcPct val="125000"/>
              </a:lnSpc>
              <a:spcBef>
                <a:spcPct val="0"/>
              </a:spcBef>
              <a:spcAft>
                <a:spcPct val="0"/>
              </a:spcAft>
              <a:defRPr/>
            </a:pPr>
            <a:r>
              <a:rPr lang="en-US" altLang="zh-CN" sz="1100" dirty="0">
                <a:solidFill>
                  <a:srgbClr val="FFFFFF"/>
                </a:solidFill>
                <a:ea typeface="ＭＳ Ｐゴシック" pitchFamily="34" charset="-128"/>
              </a:rPr>
              <a:t>partners </a:t>
            </a:r>
            <a:r>
              <a:rPr lang="en-US" altLang="zh-CN" sz="1100" dirty="0">
                <a:solidFill>
                  <a:srgbClr val="FFFFFF"/>
                </a:solidFill>
              </a:rPr>
              <a:t>: </a:t>
            </a:r>
          </a:p>
          <a:p>
            <a:pPr algn="r" defTabSz="782470" eaLnBrk="0" fontAlgn="base" hangingPunct="0">
              <a:lnSpc>
                <a:spcPct val="125000"/>
              </a:lnSpc>
              <a:spcBef>
                <a:spcPct val="0"/>
              </a:spcBef>
              <a:spcAft>
                <a:spcPct val="0"/>
              </a:spcAft>
              <a:defRPr/>
            </a:pPr>
            <a:r>
              <a:rPr lang="en-US" altLang="zh-CN" sz="1100" dirty="0">
                <a:solidFill>
                  <a:srgbClr val="FFFFFF"/>
                </a:solidFill>
              </a:rPr>
              <a:t>Arial</a:t>
            </a:r>
            <a:endParaRPr lang="zh-CN" altLang="en-US" sz="1100" dirty="0">
              <a:solidFill>
                <a:srgbClr val="FFFFFF"/>
              </a:solidFill>
            </a:endParaRPr>
          </a:p>
          <a:p>
            <a:pPr algn="r" defTabSz="782470" eaLnBrk="0" fontAlgn="base" hangingPunct="0">
              <a:lnSpc>
                <a:spcPct val="125000"/>
              </a:lnSpc>
              <a:spcBef>
                <a:spcPct val="0"/>
              </a:spcBef>
              <a:spcAft>
                <a:spcPct val="0"/>
              </a:spcAft>
              <a:defRPr/>
            </a:pPr>
            <a:endParaRPr lang="zh-CN" altLang="en-US" sz="1100" dirty="0">
              <a:solidFill>
                <a:srgbClr val="FFFFFF"/>
              </a:solidFill>
            </a:endParaRPr>
          </a:p>
          <a:p>
            <a:pPr algn="r" defTabSz="782470" eaLnBrk="0" fontAlgn="base" hangingPunct="0">
              <a:lnSpc>
                <a:spcPct val="125000"/>
              </a:lnSpc>
              <a:spcBef>
                <a:spcPct val="0"/>
              </a:spcBef>
              <a:spcAft>
                <a:spcPct val="0"/>
              </a:spcAft>
              <a:defRPr/>
            </a:pPr>
            <a:endParaRPr lang="zh-CN" altLang="en-US" sz="1100" dirty="0">
              <a:solidFill>
                <a:srgbClr val="FFFFFF"/>
              </a:solidFill>
            </a:endParaRPr>
          </a:p>
          <a:p>
            <a:pPr algn="r" defTabSz="782470" eaLnBrk="0" fontAlgn="base" hangingPunct="0">
              <a:lnSpc>
                <a:spcPct val="125000"/>
              </a:lnSpc>
              <a:spcBef>
                <a:spcPct val="0"/>
              </a:spcBef>
              <a:spcAft>
                <a:spcPct val="0"/>
              </a:spcAft>
              <a:defRPr/>
            </a:pPr>
            <a:endParaRPr lang="zh-CN" altLang="en-US" sz="1100" dirty="0">
              <a:solidFill>
                <a:srgbClr val="FFFFFF"/>
              </a:solidFill>
            </a:endParaRPr>
          </a:p>
          <a:p>
            <a:pPr algn="r" defTabSz="782470" eaLnBrk="0" fontAlgn="base" hangingPunct="0">
              <a:lnSpc>
                <a:spcPct val="125000"/>
              </a:lnSpc>
              <a:spcBef>
                <a:spcPct val="0"/>
              </a:spcBef>
              <a:spcAft>
                <a:spcPct val="0"/>
              </a:spcAft>
              <a:defRPr/>
            </a:pPr>
            <a:endParaRPr lang="zh-CN" altLang="en-US" sz="1100" dirty="0">
              <a:solidFill>
                <a:srgbClr val="FFFFFF"/>
              </a:solidFill>
            </a:endParaRPr>
          </a:p>
          <a:p>
            <a:pPr algn="r" defTabSz="782470" eaLnBrk="0" fontAlgn="base" hangingPunct="0">
              <a:lnSpc>
                <a:spcPct val="125000"/>
              </a:lnSpc>
              <a:spcBef>
                <a:spcPct val="0"/>
              </a:spcBef>
              <a:spcAft>
                <a:spcPct val="0"/>
              </a:spcAft>
              <a:defRPr/>
            </a:pPr>
            <a:endParaRPr lang="zh-CN" altLang="en-US" sz="1100" dirty="0">
              <a:solidFill>
                <a:srgbClr val="FFFFFF"/>
              </a:solidFill>
            </a:endParaRPr>
          </a:p>
          <a:p>
            <a:pPr algn="r" defTabSz="782470" eaLnBrk="0" fontAlgn="base" hangingPunct="0">
              <a:lnSpc>
                <a:spcPct val="125000"/>
              </a:lnSpc>
              <a:spcBef>
                <a:spcPct val="0"/>
              </a:spcBef>
              <a:spcAft>
                <a:spcPct val="0"/>
              </a:spcAft>
              <a:defRPr/>
            </a:pPr>
            <a:endParaRPr lang="zh-CN" altLang="en-US" sz="1100" dirty="0">
              <a:solidFill>
                <a:srgbClr val="FFFFFF"/>
              </a:solidFill>
            </a:endParaRPr>
          </a:p>
          <a:p>
            <a:pPr algn="r" defTabSz="782470" eaLnBrk="0" fontAlgn="base" hangingPunct="0">
              <a:lnSpc>
                <a:spcPct val="125000"/>
              </a:lnSpc>
              <a:spcBef>
                <a:spcPct val="50000"/>
              </a:spcBef>
              <a:spcAft>
                <a:spcPct val="0"/>
              </a:spcAft>
              <a:defRPr/>
            </a:pPr>
            <a:endParaRPr lang="en-US" altLang="zh-CN" sz="1100" dirty="0">
              <a:solidFill>
                <a:srgbClr val="FFFFFF"/>
              </a:solidFill>
            </a:endParaRPr>
          </a:p>
        </p:txBody>
      </p:sp>
      <p:sp>
        <p:nvSpPr>
          <p:cNvPr id="44047" name="Rectangle 15"/>
          <p:cNvSpPr>
            <a:spLocks noGrp="1" noChangeArrowheads="1"/>
          </p:cNvSpPr>
          <p:nvPr>
            <p:ph type="ctrTitle" sz="quarter"/>
          </p:nvPr>
        </p:nvSpPr>
        <p:spPr>
          <a:xfrm>
            <a:off x="685558" y="1392492"/>
            <a:ext cx="5304616" cy="1666119"/>
          </a:xfrm>
        </p:spPr>
        <p:txBody>
          <a:bodyPr/>
          <a:lstStyle>
            <a:lvl1pPr algn="ctr">
              <a:defRPr sz="4000" b="1">
                <a:solidFill>
                  <a:schemeClr val="bg1"/>
                </a:solidFill>
              </a:defRPr>
            </a:lvl1pPr>
          </a:lstStyle>
          <a:p>
            <a:r>
              <a:rPr lang="zh-CN" altLang="en-US"/>
              <a:t>单击此处编辑母版标题样式</a:t>
            </a:r>
          </a:p>
        </p:txBody>
      </p:sp>
      <p:sp>
        <p:nvSpPr>
          <p:cNvPr id="44048" name="Rectangle 16"/>
          <p:cNvSpPr>
            <a:spLocks noGrp="1" noChangeArrowheads="1"/>
          </p:cNvSpPr>
          <p:nvPr>
            <p:ph type="subTitle" sz="quarter" idx="1"/>
          </p:nvPr>
        </p:nvSpPr>
        <p:spPr>
          <a:xfrm>
            <a:off x="684151" y="3182566"/>
            <a:ext cx="5306020" cy="864810"/>
          </a:xfrm>
        </p:spPr>
        <p:txBody>
          <a:bodyPr lIns="78214" tIns="39108" rIns="78214" bIns="39108"/>
          <a:lstStyle>
            <a:lvl1pPr marL="0" indent="0" algn="ctr">
              <a:buFont typeface="Wingdings" pitchFamily="2" charset="2"/>
              <a:buNone/>
              <a:defRPr sz="2100" b="0">
                <a:solidFill>
                  <a:schemeClr val="bg1"/>
                </a:solidFill>
                <a:latin typeface="华文细黑" pitchFamily="2" charset="-122"/>
              </a:defRPr>
            </a:lvl1pPr>
          </a:lstStyle>
          <a:p>
            <a:r>
              <a:rPr lang="zh-CN" altLang="en-US"/>
              <a:t>单击此处编辑母版副标题样式</a:t>
            </a:r>
          </a:p>
        </p:txBody>
      </p:sp>
      <p:sp>
        <p:nvSpPr>
          <p:cNvPr id="11" name="Rectangle 26"/>
          <p:cNvSpPr>
            <a:spLocks noGrp="1" noChangeArrowheads="1"/>
          </p:cNvSpPr>
          <p:nvPr>
            <p:ph type="dt" sz="quarter" idx="10"/>
          </p:nvPr>
        </p:nvSpPr>
        <p:spPr>
          <a:xfrm>
            <a:off x="684153" y="281225"/>
            <a:ext cx="2133927" cy="476250"/>
          </a:xfrm>
        </p:spPr>
        <p:txBody>
          <a:bodyPr lIns="78214" tIns="39108" rIns="78214" bIns="39108"/>
          <a:lstStyle>
            <a:lvl1pPr>
              <a:lnSpc>
                <a:spcPct val="100000"/>
              </a:lnSpc>
              <a:defRPr>
                <a:latin typeface="FrutigerNext LT Regular" pitchFamily="34" charset="0"/>
              </a:defRPr>
            </a:lvl1pPr>
          </a:lstStyle>
          <a:p>
            <a:pPr>
              <a:defRPr/>
            </a:pPr>
            <a:fld id="{2A9FCBAD-C5AB-42FF-98A4-F2D04ABBDEFE}" type="datetime1">
              <a:rPr lang="zh-CN" altLang="en-US">
                <a:solidFill>
                  <a:srgbClr val="000000"/>
                </a:solidFill>
              </a:rPr>
              <a:pPr>
                <a:defRPr/>
              </a:pPr>
              <a:t>2015/5/11</a:t>
            </a:fld>
            <a:endParaRPr lang="en-US" altLang="zh-CN">
              <a:solidFill>
                <a:srgbClr val="000000"/>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pPr>
              <a:defRPr/>
            </a:pPr>
            <a:r>
              <a:rPr lang="de-DE" dirty="0">
                <a:solidFill>
                  <a:srgbClr val="000000"/>
                </a:solidFill>
              </a:rPr>
              <a:t>Page </a:t>
            </a:r>
            <a:fld id="{88DA49EB-C0F5-4CBF-B540-4CEBEC47AEAC}" type="slidenum">
              <a:rPr lang="de-DE">
                <a:solidFill>
                  <a:srgbClr val="000000"/>
                </a:solidFill>
              </a:rPr>
              <a:pPr>
                <a:defRPr/>
              </a:pPr>
              <a:t>‹#›</a:t>
            </a:fld>
            <a:endParaRPr lang="en-GB" dirty="0">
              <a:solidFill>
                <a:srgbClr val="000000"/>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079" y="4407204"/>
            <a:ext cx="7772892" cy="1362226"/>
          </a:xfrm>
        </p:spPr>
        <p:txBody>
          <a:bodyPr anchor="t"/>
          <a:lstStyle>
            <a:lvl1pPr algn="l">
              <a:defRPr sz="3700" b="1" cap="all"/>
            </a:lvl1pPr>
          </a:lstStyle>
          <a:p>
            <a:r>
              <a:rPr lang="en-US" smtClean="0"/>
              <a:t>Click to edit Master title style</a:t>
            </a:r>
            <a:endParaRPr lang="en-US"/>
          </a:p>
        </p:txBody>
      </p:sp>
      <p:sp>
        <p:nvSpPr>
          <p:cNvPr id="3" name="Text Placeholder 2"/>
          <p:cNvSpPr>
            <a:spLocks noGrp="1"/>
          </p:cNvSpPr>
          <p:nvPr>
            <p:ph type="body" idx="1"/>
          </p:nvPr>
        </p:nvSpPr>
        <p:spPr>
          <a:xfrm>
            <a:off x="722079" y="2907394"/>
            <a:ext cx="7772892" cy="1499810"/>
          </a:xfrm>
        </p:spPr>
        <p:txBody>
          <a:bodyPr anchor="b"/>
          <a:lstStyle>
            <a:lvl1pPr marL="0" indent="0">
              <a:buNone/>
              <a:defRPr sz="1800"/>
            </a:lvl1pPr>
            <a:lvl2pPr marL="416546" indent="0">
              <a:buNone/>
              <a:defRPr sz="1600"/>
            </a:lvl2pPr>
            <a:lvl3pPr marL="833096" indent="0">
              <a:buNone/>
              <a:defRPr sz="1500"/>
            </a:lvl3pPr>
            <a:lvl4pPr marL="1249641" indent="0">
              <a:buNone/>
              <a:defRPr sz="1300"/>
            </a:lvl4pPr>
            <a:lvl5pPr marL="1666185" indent="0">
              <a:buNone/>
              <a:defRPr sz="1300"/>
            </a:lvl5pPr>
            <a:lvl6pPr marL="2082729" indent="0">
              <a:buNone/>
              <a:defRPr sz="1300"/>
            </a:lvl6pPr>
            <a:lvl7pPr marL="2499275" indent="0">
              <a:buNone/>
              <a:defRPr sz="1300"/>
            </a:lvl7pPr>
            <a:lvl8pPr marL="2915814" indent="0">
              <a:buNone/>
              <a:defRPr sz="1300"/>
            </a:lvl8pPr>
            <a:lvl9pPr marL="3332369" indent="0">
              <a:buNone/>
              <a:defRPr sz="1300"/>
            </a:lvl9pPr>
          </a:lstStyle>
          <a:p>
            <a:pPr lvl="0"/>
            <a:r>
              <a:rPr lang="en-US" smtClean="0"/>
              <a:t>Click to edit Master text styles</a:t>
            </a:r>
          </a:p>
        </p:txBody>
      </p:sp>
      <p:sp>
        <p:nvSpPr>
          <p:cNvPr id="4"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2CF6B95B-3BB9-4497-AF05-DC31FB1FFEF2}"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4155" y="1575406"/>
            <a:ext cx="3896982" cy="4195536"/>
          </a:xfrm>
        </p:spPr>
        <p:txBody>
          <a:bodyPr/>
          <a:lstStyle>
            <a:lvl1pPr>
              <a:defRPr sz="26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5999" y="1575406"/>
            <a:ext cx="3896982" cy="4195536"/>
          </a:xfrm>
        </p:spPr>
        <p:txBody>
          <a:bodyPr/>
          <a:lstStyle>
            <a:lvl1pPr>
              <a:defRPr sz="26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7B47479C-02C1-410E-AAA7-E5E8B7D8D193}"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574" y="275167"/>
            <a:ext cx="8230864"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6568" y="1534585"/>
            <a:ext cx="4040274" cy="641048"/>
          </a:xfrm>
        </p:spPr>
        <p:txBody>
          <a:bodyPr anchor="b"/>
          <a:lstStyle>
            <a:lvl1pPr marL="0" indent="0">
              <a:buNone/>
              <a:defRPr sz="2200" b="1"/>
            </a:lvl1pPr>
            <a:lvl2pPr marL="416546" indent="0">
              <a:buNone/>
              <a:defRPr sz="1800" b="1"/>
            </a:lvl2pPr>
            <a:lvl3pPr marL="833096" indent="0">
              <a:buNone/>
              <a:defRPr sz="1600" b="1"/>
            </a:lvl3pPr>
            <a:lvl4pPr marL="1249641" indent="0">
              <a:buNone/>
              <a:defRPr sz="1500" b="1"/>
            </a:lvl4pPr>
            <a:lvl5pPr marL="1666185" indent="0">
              <a:buNone/>
              <a:defRPr sz="1500" b="1"/>
            </a:lvl5pPr>
            <a:lvl6pPr marL="2082729" indent="0">
              <a:buNone/>
              <a:defRPr sz="1500" b="1"/>
            </a:lvl6pPr>
            <a:lvl7pPr marL="2499275" indent="0">
              <a:buNone/>
              <a:defRPr sz="1500" b="1"/>
            </a:lvl7pPr>
            <a:lvl8pPr marL="2915814" indent="0">
              <a:buNone/>
              <a:defRPr sz="1500" b="1"/>
            </a:lvl8pPr>
            <a:lvl9pPr marL="3332369" indent="0">
              <a:buNone/>
              <a:defRPr sz="1500" b="1"/>
            </a:lvl9pPr>
          </a:lstStyle>
          <a:p>
            <a:pPr lvl="0"/>
            <a:r>
              <a:rPr lang="en-US" smtClean="0"/>
              <a:t>Click to edit Master text styles</a:t>
            </a:r>
          </a:p>
        </p:txBody>
      </p:sp>
      <p:sp>
        <p:nvSpPr>
          <p:cNvPr id="4" name="Content Placeholder 3"/>
          <p:cNvSpPr>
            <a:spLocks noGrp="1"/>
          </p:cNvSpPr>
          <p:nvPr>
            <p:ph sz="half" idx="2"/>
          </p:nvPr>
        </p:nvSpPr>
        <p:spPr>
          <a:xfrm>
            <a:off x="456568" y="2175659"/>
            <a:ext cx="4040274" cy="3950607"/>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4348" y="1534585"/>
            <a:ext cx="4043084" cy="641048"/>
          </a:xfrm>
        </p:spPr>
        <p:txBody>
          <a:bodyPr anchor="b"/>
          <a:lstStyle>
            <a:lvl1pPr marL="0" indent="0">
              <a:buNone/>
              <a:defRPr sz="2200" b="1"/>
            </a:lvl1pPr>
            <a:lvl2pPr marL="416546" indent="0">
              <a:buNone/>
              <a:defRPr sz="1800" b="1"/>
            </a:lvl2pPr>
            <a:lvl3pPr marL="833096" indent="0">
              <a:buNone/>
              <a:defRPr sz="1600" b="1"/>
            </a:lvl3pPr>
            <a:lvl4pPr marL="1249641" indent="0">
              <a:buNone/>
              <a:defRPr sz="1500" b="1"/>
            </a:lvl4pPr>
            <a:lvl5pPr marL="1666185" indent="0">
              <a:buNone/>
              <a:defRPr sz="1500" b="1"/>
            </a:lvl5pPr>
            <a:lvl6pPr marL="2082729" indent="0">
              <a:buNone/>
              <a:defRPr sz="1500" b="1"/>
            </a:lvl6pPr>
            <a:lvl7pPr marL="2499275" indent="0">
              <a:buNone/>
              <a:defRPr sz="1500" b="1"/>
            </a:lvl7pPr>
            <a:lvl8pPr marL="2915814" indent="0">
              <a:buNone/>
              <a:defRPr sz="1500" b="1"/>
            </a:lvl8pPr>
            <a:lvl9pPr marL="3332369" indent="0">
              <a:buNone/>
              <a:defRPr sz="1500" b="1"/>
            </a:lvl9pPr>
          </a:lstStyle>
          <a:p>
            <a:pPr lvl="0"/>
            <a:r>
              <a:rPr lang="en-US" smtClean="0"/>
              <a:t>Click to edit Master text styles</a:t>
            </a:r>
          </a:p>
        </p:txBody>
      </p:sp>
      <p:sp>
        <p:nvSpPr>
          <p:cNvPr id="6" name="Content Placeholder 5"/>
          <p:cNvSpPr>
            <a:spLocks noGrp="1"/>
          </p:cNvSpPr>
          <p:nvPr>
            <p:ph sz="quarter" idx="4"/>
          </p:nvPr>
        </p:nvSpPr>
        <p:spPr>
          <a:xfrm>
            <a:off x="4644348" y="2175659"/>
            <a:ext cx="4043084" cy="3950607"/>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FFC26F7A-D817-4F8E-B105-9C0AC8B0B384}"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6700" indent="0">
              <a:buNone/>
              <a:defRPr sz="2000" b="1"/>
            </a:lvl2pPr>
            <a:lvl3pPr marL="913403" indent="0">
              <a:buNone/>
              <a:defRPr sz="1800" b="1"/>
            </a:lvl3pPr>
            <a:lvl4pPr marL="1370104" indent="0">
              <a:buNone/>
              <a:defRPr sz="1600" b="1"/>
            </a:lvl4pPr>
            <a:lvl5pPr marL="1826806" indent="0">
              <a:buNone/>
              <a:defRPr sz="1600" b="1"/>
            </a:lvl5pPr>
            <a:lvl6pPr marL="2283510" indent="0">
              <a:buNone/>
              <a:defRPr sz="1600" b="1"/>
            </a:lvl6pPr>
            <a:lvl7pPr marL="2740208" indent="0">
              <a:buNone/>
              <a:defRPr sz="1600" b="1"/>
            </a:lvl7pPr>
            <a:lvl8pPr marL="3196910" indent="0">
              <a:buNone/>
              <a:defRPr sz="1600" b="1"/>
            </a:lvl8pPr>
            <a:lvl9pPr marL="3653607"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6700" indent="0">
              <a:buNone/>
              <a:defRPr sz="2000" b="1"/>
            </a:lvl2pPr>
            <a:lvl3pPr marL="913403" indent="0">
              <a:buNone/>
              <a:defRPr sz="1800" b="1"/>
            </a:lvl3pPr>
            <a:lvl4pPr marL="1370104" indent="0">
              <a:buNone/>
              <a:defRPr sz="1600" b="1"/>
            </a:lvl4pPr>
            <a:lvl5pPr marL="1826806" indent="0">
              <a:buNone/>
              <a:defRPr sz="1600" b="1"/>
            </a:lvl5pPr>
            <a:lvl6pPr marL="2283510" indent="0">
              <a:buNone/>
              <a:defRPr sz="1600" b="1"/>
            </a:lvl6pPr>
            <a:lvl7pPr marL="2740208" indent="0">
              <a:buNone/>
              <a:defRPr sz="1600" b="1"/>
            </a:lvl7pPr>
            <a:lvl8pPr marL="3196910" indent="0">
              <a:buNone/>
              <a:defRPr sz="1600" b="1"/>
            </a:lvl8pPr>
            <a:lvl9pPr marL="3653607"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5/11/2015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3998F721-39A2-493B-A4BC-A8832D103AEE}"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764357E6-F4A9-4072-858F-16A8CE19D703}"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595" y="273656"/>
            <a:ext cx="3009133" cy="1161143"/>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278" y="273656"/>
            <a:ext cx="5112154" cy="5852583"/>
          </a:xfrm>
        </p:spPr>
        <p:txBody>
          <a:bodyPr/>
          <a:lstStyle>
            <a:lvl1pPr>
              <a:defRPr sz="2900"/>
            </a:lvl1pPr>
            <a:lvl2pPr>
              <a:defRPr sz="26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6595" y="1434798"/>
            <a:ext cx="3009133" cy="4691440"/>
          </a:xfrm>
        </p:spPr>
        <p:txBody>
          <a:bodyPr/>
          <a:lstStyle>
            <a:lvl1pPr marL="0" indent="0">
              <a:buNone/>
              <a:defRPr sz="1300"/>
            </a:lvl1pPr>
            <a:lvl2pPr marL="416546" indent="0">
              <a:buNone/>
              <a:defRPr sz="1100"/>
            </a:lvl2pPr>
            <a:lvl3pPr marL="833096" indent="0">
              <a:buNone/>
              <a:defRPr sz="900"/>
            </a:lvl3pPr>
            <a:lvl4pPr marL="1249641" indent="0">
              <a:buNone/>
              <a:defRPr sz="800"/>
            </a:lvl4pPr>
            <a:lvl5pPr marL="1666185" indent="0">
              <a:buNone/>
              <a:defRPr sz="800"/>
            </a:lvl5pPr>
            <a:lvl6pPr marL="2082729" indent="0">
              <a:buNone/>
              <a:defRPr sz="800"/>
            </a:lvl6pPr>
            <a:lvl7pPr marL="2499275" indent="0">
              <a:buNone/>
              <a:defRPr sz="800"/>
            </a:lvl7pPr>
            <a:lvl8pPr marL="2915814" indent="0">
              <a:buNone/>
              <a:defRPr sz="800"/>
            </a:lvl8pPr>
            <a:lvl9pPr marL="3332369" indent="0">
              <a:buNone/>
              <a:defRPr sz="800"/>
            </a:lvl9pPr>
          </a:lstStyle>
          <a:p>
            <a:pPr lvl="0"/>
            <a:r>
              <a:rPr lang="en-US" smtClean="0"/>
              <a:t>Click to edit Master text styles</a:t>
            </a:r>
          </a:p>
        </p:txBody>
      </p:sp>
      <p:sp>
        <p:nvSpPr>
          <p:cNvPr id="5"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09A5C8C2-024A-4130-91FE-A8B7A1FB3C3F}"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556" y="4800299"/>
            <a:ext cx="5485838" cy="566964"/>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2556" y="612348"/>
            <a:ext cx="5485838" cy="4115405"/>
          </a:xfrm>
        </p:spPr>
        <p:txBody>
          <a:bodyPr/>
          <a:lstStyle>
            <a:lvl1pPr marL="0" indent="0">
              <a:buNone/>
              <a:defRPr sz="2900"/>
            </a:lvl1pPr>
            <a:lvl2pPr marL="416546" indent="0">
              <a:buNone/>
              <a:defRPr sz="2600"/>
            </a:lvl2pPr>
            <a:lvl3pPr marL="833096" indent="0">
              <a:buNone/>
              <a:defRPr sz="2200"/>
            </a:lvl3pPr>
            <a:lvl4pPr marL="1249641" indent="0">
              <a:buNone/>
              <a:defRPr sz="1800"/>
            </a:lvl4pPr>
            <a:lvl5pPr marL="1666185" indent="0">
              <a:buNone/>
              <a:defRPr sz="1800"/>
            </a:lvl5pPr>
            <a:lvl6pPr marL="2082729" indent="0">
              <a:buNone/>
              <a:defRPr sz="1800"/>
            </a:lvl6pPr>
            <a:lvl7pPr marL="2499275" indent="0">
              <a:buNone/>
              <a:defRPr sz="1800"/>
            </a:lvl7pPr>
            <a:lvl8pPr marL="2915814" indent="0">
              <a:buNone/>
              <a:defRPr sz="1800"/>
            </a:lvl8pPr>
            <a:lvl9pPr marL="3332369" indent="0">
              <a:buNone/>
              <a:defRPr sz="1800"/>
            </a:lvl9pPr>
          </a:lstStyle>
          <a:p>
            <a:pPr lvl="0"/>
            <a:endParaRPr lang="en-US" noProof="0" smtClean="0"/>
          </a:p>
        </p:txBody>
      </p:sp>
      <p:sp>
        <p:nvSpPr>
          <p:cNvPr id="4" name="Text Placeholder 3"/>
          <p:cNvSpPr>
            <a:spLocks noGrp="1"/>
          </p:cNvSpPr>
          <p:nvPr>
            <p:ph type="body" sz="half" idx="2"/>
          </p:nvPr>
        </p:nvSpPr>
        <p:spPr>
          <a:xfrm>
            <a:off x="1792556" y="5367262"/>
            <a:ext cx="5485838" cy="804333"/>
          </a:xfrm>
        </p:spPr>
        <p:txBody>
          <a:bodyPr/>
          <a:lstStyle>
            <a:lvl1pPr marL="0" indent="0">
              <a:buNone/>
              <a:defRPr sz="1300"/>
            </a:lvl1pPr>
            <a:lvl2pPr marL="416546" indent="0">
              <a:buNone/>
              <a:defRPr sz="1100"/>
            </a:lvl2pPr>
            <a:lvl3pPr marL="833096" indent="0">
              <a:buNone/>
              <a:defRPr sz="900"/>
            </a:lvl3pPr>
            <a:lvl4pPr marL="1249641" indent="0">
              <a:buNone/>
              <a:defRPr sz="800"/>
            </a:lvl4pPr>
            <a:lvl5pPr marL="1666185" indent="0">
              <a:buNone/>
              <a:defRPr sz="800"/>
            </a:lvl5pPr>
            <a:lvl6pPr marL="2082729" indent="0">
              <a:buNone/>
              <a:defRPr sz="800"/>
            </a:lvl6pPr>
            <a:lvl7pPr marL="2499275" indent="0">
              <a:buNone/>
              <a:defRPr sz="800"/>
            </a:lvl7pPr>
            <a:lvl8pPr marL="2915814" indent="0">
              <a:buNone/>
              <a:defRPr sz="800"/>
            </a:lvl8pPr>
            <a:lvl9pPr marL="3332369" indent="0">
              <a:buNone/>
              <a:defRPr sz="800"/>
            </a:lvl9pPr>
          </a:lstStyle>
          <a:p>
            <a:pPr lvl="0"/>
            <a:r>
              <a:rPr lang="en-US" smtClean="0"/>
              <a:t>Click to edit Master text styles</a:t>
            </a:r>
          </a:p>
        </p:txBody>
      </p:sp>
      <p:sp>
        <p:nvSpPr>
          <p:cNvPr id="5"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35052491-1171-49A9-B62C-D865F3C0E145}"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3BE9976F-9338-4E97-A188-C2B8D4510698}"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3747" y="430893"/>
            <a:ext cx="1989231" cy="534004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3269" y="430893"/>
            <a:ext cx="5835639" cy="534004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pPr>
              <a:defRPr/>
            </a:pPr>
            <a:r>
              <a:rPr lang="de-DE">
                <a:solidFill>
                  <a:srgbClr val="000000"/>
                </a:solidFill>
              </a:rPr>
              <a:t>Page </a:t>
            </a:r>
            <a:fld id="{6125A991-7B85-45A1-A0CD-237BC958C7DD}" type="slidenum">
              <a:rPr lang="de-DE">
                <a:solidFill>
                  <a:srgbClr val="000000"/>
                </a:solidFill>
              </a:rPr>
              <a:pPr>
                <a:defRPr/>
              </a:pPr>
              <a:t>‹#›</a:t>
            </a:fld>
            <a:endParaRPr lang="en-GB">
              <a:solidFill>
                <a:srgbClr val="000000"/>
              </a:solidFil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585635" y="1600206"/>
            <a:ext cx="8229838" cy="4525963"/>
          </a:xfrm>
          <a:prstGeom prst="rect">
            <a:avLst/>
          </a:prstGeom>
        </p:spPr>
        <p:txBody>
          <a:bodyPr lIns="83421" tIns="41711" rIns="83421" bIns="4171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585748" y="116638"/>
            <a:ext cx="7772757" cy="1362075"/>
          </a:xfrm>
          <a:noFill/>
          <a:ln w="9525" algn="ctr">
            <a:noFill/>
            <a:miter lim="800000"/>
            <a:headEnd/>
            <a:tailEnd/>
          </a:ln>
          <a:effectLst/>
        </p:spPr>
        <p:txBody>
          <a:bodyPr vert="horz" wrap="square" lIns="83421" tIns="41711" rIns="83421" bIns="41711" numCol="1" anchor="ctr" anchorCtr="0" compatLnSpc="1">
            <a:prstTxWarp prst="textNoShape">
              <a:avLst/>
            </a:prstTxWarp>
          </a:bodyPr>
          <a:lstStyle>
            <a:lvl1pPr marL="0" indent="0">
              <a:buFont typeface="Arial" pitchFamily="34" charset="0"/>
              <a:buNone/>
              <a:defRPr lang="zh-CN" altLang="en-US" dirty="0">
                <a:latin typeface="+mj-lt"/>
                <a:ea typeface="黑体" pitchFamily="49" charset="-122"/>
              </a:defRPr>
            </a:lvl1pPr>
          </a:lstStyle>
          <a:p>
            <a:pPr lvl="0"/>
            <a:r>
              <a:rPr lang="zh-CN" altLang="en-US" dirty="0" smtClean="0"/>
              <a:t>单击此处编辑母版标题样式</a:t>
            </a:r>
            <a:endParaRPr lang="zh-CN" altLang="en-US" dirty="0"/>
          </a:p>
        </p:txBody>
      </p:sp>
      <p:sp>
        <p:nvSpPr>
          <p:cNvPr id="5" name="文本占位符 4"/>
          <p:cNvSpPr>
            <a:spLocks noGrp="1"/>
          </p:cNvSpPr>
          <p:nvPr>
            <p:ph type="body" sz="quarter" idx="10"/>
          </p:nvPr>
        </p:nvSpPr>
        <p:spPr>
          <a:xfrm>
            <a:off x="684437" y="1714505"/>
            <a:ext cx="7775137" cy="4162425"/>
          </a:xfrm>
          <a:prstGeom prst="rect">
            <a:avLst/>
          </a:prstGeom>
        </p:spPr>
        <p:txBody>
          <a:bodyPr lIns="83421" tIns="41711" rIns="83421" bIns="41711"/>
          <a:lstStyle>
            <a:lvl1pPr marL="243311" indent="-243311">
              <a:buClr>
                <a:schemeClr val="tx1">
                  <a:lumMod val="65000"/>
                  <a:lumOff val="35000"/>
                </a:schemeClr>
              </a:buClr>
              <a:buSzPct val="70000"/>
              <a:buFont typeface="Wingdings" pitchFamily="2" charset="2"/>
              <a:buChar char="l"/>
              <a:defRPr sz="1800" b="0">
                <a:solidFill>
                  <a:srgbClr val="333333"/>
                </a:solidFill>
                <a:latin typeface="+mn-lt"/>
                <a:ea typeface="+mn-ea"/>
              </a:defRPr>
            </a:lvl1pPr>
          </a:lstStyle>
          <a:p>
            <a:pPr lvl="0"/>
            <a:r>
              <a:rPr lang="zh-CN" altLang="en-US" dirty="0" smtClean="0"/>
              <a:t>单击此处编辑母版文本样式</a:t>
            </a:r>
            <a:endParaRPr lang="zh-CN" altLang="en-US" dirty="0"/>
          </a:p>
        </p:txBody>
      </p:sp>
    </p:spTree>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71" descr="内页元素3-1"/>
          <p:cNvPicPr>
            <a:picLocks noChangeAspect="1" noChangeArrowheads="1"/>
          </p:cNvPicPr>
          <p:nvPr userDrawn="1"/>
        </p:nvPicPr>
        <p:blipFill>
          <a:blip r:embed="rId2" cstate="print"/>
          <a:srcRect/>
          <a:stretch>
            <a:fillRect/>
          </a:stretch>
        </p:blipFill>
        <p:spPr bwMode="auto">
          <a:xfrm>
            <a:off x="0" y="1"/>
            <a:ext cx="9142810" cy="6492875"/>
          </a:xfrm>
          <a:prstGeom prst="rect">
            <a:avLst/>
          </a:prstGeom>
          <a:noFill/>
          <a:ln w="9525">
            <a:noFill/>
            <a:miter lim="800000"/>
            <a:headEnd/>
            <a:tailEnd/>
          </a:ln>
        </p:spPr>
      </p:pic>
      <p:grpSp>
        <p:nvGrpSpPr>
          <p:cNvPr id="2" name="Group 72"/>
          <p:cNvGrpSpPr>
            <a:grpSpLocks/>
          </p:cNvGrpSpPr>
          <p:nvPr userDrawn="1"/>
        </p:nvGrpSpPr>
        <p:grpSpPr bwMode="auto">
          <a:xfrm>
            <a:off x="5952" y="7938"/>
            <a:ext cx="9142809" cy="6858000"/>
            <a:chOff x="1" y="1"/>
            <a:chExt cx="7681" cy="4320"/>
          </a:xfrm>
        </p:grpSpPr>
        <p:pic>
          <p:nvPicPr>
            <p:cNvPr id="6" name="Picture 73" descr="封面元素2"/>
            <p:cNvPicPr>
              <a:picLocks noChangeAspect="1" noChangeArrowheads="1"/>
            </p:cNvPicPr>
            <p:nvPr userDrawn="1"/>
          </p:nvPicPr>
          <p:blipFill>
            <a:blip r:embed="rId3" cstate="print"/>
            <a:srcRect/>
            <a:stretch>
              <a:fillRect/>
            </a:stretch>
          </p:blipFill>
          <p:spPr bwMode="auto">
            <a:xfrm>
              <a:off x="1" y="1"/>
              <a:ext cx="7681" cy="4320"/>
            </a:xfrm>
            <a:prstGeom prst="rect">
              <a:avLst/>
            </a:prstGeom>
            <a:noFill/>
            <a:ln w="9525">
              <a:noFill/>
              <a:miter lim="800000"/>
              <a:headEnd/>
              <a:tailEnd/>
            </a:ln>
          </p:spPr>
        </p:pic>
        <p:sp>
          <p:nvSpPr>
            <p:cNvPr id="7" name="Rectangle 74"/>
            <p:cNvSpPr>
              <a:spLocks noChangeArrowheads="1"/>
            </p:cNvSpPr>
            <p:nvPr userDrawn="1"/>
          </p:nvSpPr>
          <p:spPr bwMode="auto">
            <a:xfrm>
              <a:off x="6554" y="3482"/>
              <a:ext cx="602" cy="629"/>
            </a:xfrm>
            <a:prstGeom prst="rect">
              <a:avLst/>
            </a:prstGeom>
            <a:solidFill>
              <a:schemeClr val="bg1"/>
            </a:solidFill>
            <a:ln w="9525" algn="ctr">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grpSp>
      <p:sp>
        <p:nvSpPr>
          <p:cNvPr id="8" name="Text Box 76"/>
          <p:cNvSpPr txBox="1">
            <a:spLocks noChangeArrowheads="1"/>
          </p:cNvSpPr>
          <p:nvPr userDrawn="1"/>
        </p:nvSpPr>
        <p:spPr bwMode="auto">
          <a:xfrm>
            <a:off x="608251" y="6199188"/>
            <a:ext cx="3133871" cy="307777"/>
          </a:xfrm>
          <a:prstGeom prst="rect">
            <a:avLst/>
          </a:prstGeom>
          <a:noFill/>
          <a:ln w="9525">
            <a:noFill/>
            <a:miter lim="800000"/>
            <a:headEnd/>
            <a:tailEnd/>
          </a:ln>
        </p:spPr>
        <p:txBody>
          <a:bodyPr wrap="none">
            <a:spAutoFit/>
          </a:bodyPr>
          <a:lstStyle/>
          <a:p>
            <a:pPr defTabSz="914400" eaLnBrk="0" fontAlgn="base" hangingPunct="0">
              <a:spcBef>
                <a:spcPct val="0"/>
              </a:spcBef>
              <a:spcAft>
                <a:spcPct val="0"/>
              </a:spcAft>
              <a:defRPr/>
            </a:pPr>
            <a:r>
              <a:rPr lang="en-US" altLang="zh-CN" sz="1400">
                <a:solidFill>
                  <a:prstClr val="black"/>
                </a:solidFill>
                <a:latin typeface="FrutigerNext LT Bold" pitchFamily="20" charset="0"/>
                <a:ea typeface="MS PGothic" pitchFamily="34" charset="-128"/>
              </a:rPr>
              <a:t>HUAWEI TECHNOLOGIES CO., LTD.</a:t>
            </a:r>
          </a:p>
        </p:txBody>
      </p:sp>
      <p:pic>
        <p:nvPicPr>
          <p:cNvPr id="9" name="Picture 77" descr="Logo"/>
          <p:cNvPicPr>
            <a:picLocks noChangeAspect="1" noChangeArrowheads="1"/>
          </p:cNvPicPr>
          <p:nvPr userDrawn="1"/>
        </p:nvPicPr>
        <p:blipFill>
          <a:blip r:embed="rId4" cstate="print"/>
          <a:srcRect/>
          <a:stretch>
            <a:fillRect/>
          </a:stretch>
        </p:blipFill>
        <p:spPr bwMode="auto">
          <a:xfrm>
            <a:off x="6975246" y="5737225"/>
            <a:ext cx="529691" cy="704850"/>
          </a:xfrm>
          <a:prstGeom prst="rect">
            <a:avLst/>
          </a:prstGeom>
          <a:noFill/>
          <a:ln w="9525">
            <a:noFill/>
            <a:miter lim="800000"/>
            <a:headEnd/>
            <a:tailEnd/>
          </a:ln>
        </p:spPr>
      </p:pic>
      <p:sp>
        <p:nvSpPr>
          <p:cNvPr id="10" name="Rectangle 14"/>
          <p:cNvSpPr>
            <a:spLocks noChangeArrowheads="1"/>
          </p:cNvSpPr>
          <p:nvPr userDrawn="1"/>
        </p:nvSpPr>
        <p:spPr bwMode="auto">
          <a:xfrm>
            <a:off x="-1844988" y="528638"/>
            <a:ext cx="1844988" cy="5307012"/>
          </a:xfrm>
          <a:prstGeom prst="rect">
            <a:avLst/>
          </a:prstGeom>
          <a:noFill/>
          <a:ln w="9525">
            <a:noFill/>
            <a:miter lim="800000"/>
            <a:headEnd/>
            <a:tailEnd/>
          </a:ln>
          <a:effectLst/>
        </p:spPr>
        <p:txBody>
          <a:bodyPr lIns="87798" tIns="43900" rIns="87798" bIns="43900"/>
          <a:lstStyle/>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英文标题</a:t>
            </a:r>
            <a:r>
              <a:rPr lang="en-US" altLang="zh-CN" sz="1200">
                <a:solidFill>
                  <a:srgbClr val="F8F8F8"/>
                </a:solidFill>
                <a:latin typeface="Arial" charset="0"/>
              </a:rPr>
              <a:t>:32-35pt  </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颜色</a:t>
            </a:r>
            <a:r>
              <a:rPr lang="en-US" altLang="zh-CN" sz="1200">
                <a:solidFill>
                  <a:srgbClr val="F8F8F8"/>
                </a:solidFill>
                <a:latin typeface="Arial" charset="0"/>
              </a:rPr>
              <a:t>: R153 G0 B0</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FrutigerNext LT Medium" pitchFamily="34" charset="0"/>
              </a:rPr>
              <a:t>内部使用字体 </a:t>
            </a:r>
            <a:r>
              <a:rPr lang="en-US" altLang="zh-CN" sz="1200">
                <a:solidFill>
                  <a:srgbClr val="F8F8F8"/>
                </a:solidFill>
                <a:latin typeface="FrutigerNext LT Medium" pitchFamily="34" charset="0"/>
              </a:rPr>
              <a:t>:</a:t>
            </a:r>
          </a:p>
          <a:p>
            <a:pPr marL="342900" indent="-342900" algn="r" defTabSz="914400" fontAlgn="base">
              <a:lnSpc>
                <a:spcPct val="125000"/>
              </a:lnSpc>
              <a:spcBef>
                <a:spcPct val="20000"/>
              </a:spcBef>
              <a:spcAft>
                <a:spcPct val="0"/>
              </a:spcAft>
              <a:buClr>
                <a:srgbClr val="990000"/>
              </a:buClr>
              <a:defRPr/>
            </a:pPr>
            <a:r>
              <a:rPr lang="en-US" altLang="zh-CN" sz="1200">
                <a:solidFill>
                  <a:srgbClr val="F8F8F8"/>
                </a:solidFill>
                <a:latin typeface="FrutigerNext LT Medium" pitchFamily="34" charset="0"/>
              </a:rPr>
              <a:t>FrutigerNext LT Medium</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FrutigerNext LT Medium" pitchFamily="34" charset="0"/>
              </a:rPr>
              <a:t>外部使用字体 </a:t>
            </a:r>
            <a:r>
              <a:rPr lang="en-US" altLang="zh-CN" sz="1200">
                <a:solidFill>
                  <a:srgbClr val="F8F8F8"/>
                </a:solidFill>
                <a:latin typeface="FrutigerNext LT Medium" pitchFamily="34" charset="0"/>
              </a:rPr>
              <a:t>: Arial</a:t>
            </a:r>
          </a:p>
          <a:p>
            <a:pPr marL="342900" indent="-342900" algn="r" defTabSz="914400" fontAlgn="base">
              <a:lnSpc>
                <a:spcPct val="75000"/>
              </a:lnSpc>
              <a:spcBef>
                <a:spcPct val="20000"/>
              </a:spcBef>
              <a:spcAft>
                <a:spcPct val="0"/>
              </a:spcAft>
              <a:buClr>
                <a:srgbClr val="990000"/>
              </a:buClr>
              <a:defRPr/>
            </a:pPr>
            <a:endParaRPr lang="en-US" altLang="zh-CN" sz="1200">
              <a:solidFill>
                <a:srgbClr val="F8F8F8"/>
              </a:solidFill>
              <a:latin typeface="Arial" charset="0"/>
            </a:endParaRP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中文标题</a:t>
            </a:r>
            <a:r>
              <a:rPr lang="en-US" altLang="zh-CN" sz="1200">
                <a:solidFill>
                  <a:srgbClr val="F8F8F8"/>
                </a:solidFill>
                <a:latin typeface="Arial" charset="0"/>
              </a:rPr>
              <a:t>:30-32pt  </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颜色</a:t>
            </a:r>
            <a:r>
              <a:rPr lang="en-US" altLang="zh-CN" sz="1200">
                <a:solidFill>
                  <a:srgbClr val="F8F8F8"/>
                </a:solidFill>
                <a:latin typeface="Arial" charset="0"/>
              </a:rPr>
              <a:t>: R153 G0 B0</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字体</a:t>
            </a:r>
            <a:r>
              <a:rPr lang="en-US" altLang="zh-CN" sz="1200">
                <a:solidFill>
                  <a:srgbClr val="F8F8F8"/>
                </a:solidFill>
                <a:latin typeface="Arial" charset="0"/>
              </a:rPr>
              <a:t>:</a:t>
            </a:r>
            <a:r>
              <a:rPr lang="zh-CN" altLang="en-US" sz="1200">
                <a:solidFill>
                  <a:srgbClr val="F8F8F8"/>
                </a:solidFill>
                <a:latin typeface="Arial" charset="0"/>
              </a:rPr>
              <a:t>黑体</a:t>
            </a:r>
          </a:p>
          <a:p>
            <a:pPr marL="342900" indent="-342900" algn="r" defTabSz="914400" fontAlgn="base">
              <a:lnSpc>
                <a:spcPct val="125000"/>
              </a:lnSpc>
              <a:spcBef>
                <a:spcPct val="20000"/>
              </a:spcBef>
              <a:spcAft>
                <a:spcPct val="0"/>
              </a:spcAft>
              <a:buClr>
                <a:srgbClr val="990000"/>
              </a:buClr>
              <a:defRPr/>
            </a:pPr>
            <a:endParaRPr lang="zh-CN" altLang="en-US" sz="1200">
              <a:solidFill>
                <a:srgbClr val="F8F8F8"/>
              </a:solidFill>
              <a:latin typeface="Arial" charset="0"/>
            </a:endParaRPr>
          </a:p>
          <a:p>
            <a:pPr marL="342900" indent="-342900" algn="r" defTabSz="914400" fontAlgn="base">
              <a:lnSpc>
                <a:spcPct val="125000"/>
              </a:lnSpc>
              <a:spcBef>
                <a:spcPct val="20000"/>
              </a:spcBef>
              <a:spcAft>
                <a:spcPct val="0"/>
              </a:spcAft>
              <a:buClr>
                <a:srgbClr val="990000"/>
              </a:buClr>
              <a:defRPr/>
            </a:pPr>
            <a:endParaRPr lang="zh-CN" altLang="en-US" sz="1200">
              <a:solidFill>
                <a:srgbClr val="F8F8F8"/>
              </a:solidFill>
              <a:latin typeface="Arial" charset="0"/>
            </a:endParaRPr>
          </a:p>
          <a:p>
            <a:pPr marL="342900" indent="-342900" algn="r" defTabSz="914400" fontAlgn="base">
              <a:lnSpc>
                <a:spcPct val="125000"/>
              </a:lnSpc>
              <a:spcBef>
                <a:spcPct val="20000"/>
              </a:spcBef>
              <a:spcAft>
                <a:spcPct val="0"/>
              </a:spcAft>
              <a:buClr>
                <a:srgbClr val="990000"/>
              </a:buClr>
              <a:defRPr/>
            </a:pPr>
            <a:endParaRPr lang="zh-CN" altLang="en-US" sz="1200">
              <a:solidFill>
                <a:srgbClr val="F8F8F8"/>
              </a:solidFill>
              <a:latin typeface="Arial" charset="0"/>
            </a:endParaRP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英文正文</a:t>
            </a:r>
            <a:r>
              <a:rPr lang="en-US" altLang="zh-CN" sz="1200">
                <a:solidFill>
                  <a:srgbClr val="F8F8F8"/>
                </a:solidFill>
                <a:latin typeface="Arial" charset="0"/>
              </a:rPr>
              <a:t>:20-22pt</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子目录 </a:t>
            </a:r>
            <a:r>
              <a:rPr lang="en-US" altLang="zh-CN" sz="1200">
                <a:solidFill>
                  <a:srgbClr val="F8F8F8"/>
                </a:solidFill>
                <a:latin typeface="Arial" charset="0"/>
              </a:rPr>
              <a:t>(2-5</a:t>
            </a:r>
            <a:r>
              <a:rPr lang="zh-CN" altLang="en-US" sz="1200">
                <a:solidFill>
                  <a:srgbClr val="F8F8F8"/>
                </a:solidFill>
                <a:latin typeface="Arial" charset="0"/>
              </a:rPr>
              <a:t>级</a:t>
            </a:r>
            <a:r>
              <a:rPr lang="en-US" altLang="zh-CN" sz="1200">
                <a:solidFill>
                  <a:srgbClr val="F8F8F8"/>
                </a:solidFill>
                <a:latin typeface="Arial" charset="0"/>
              </a:rPr>
              <a:t>) :18pt  </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颜色</a:t>
            </a:r>
            <a:r>
              <a:rPr lang="en-US" altLang="zh-CN" sz="1200">
                <a:solidFill>
                  <a:srgbClr val="F8F8F8"/>
                </a:solidFill>
                <a:latin typeface="Arial" charset="0"/>
              </a:rPr>
              <a:t>:</a:t>
            </a:r>
            <a:r>
              <a:rPr lang="zh-CN" altLang="en-US" sz="1200">
                <a:solidFill>
                  <a:srgbClr val="F8F8F8"/>
                </a:solidFill>
                <a:latin typeface="Arial" charset="0"/>
              </a:rPr>
              <a:t>黑色</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FrutigerNext LT Medium" pitchFamily="34" charset="0"/>
              </a:rPr>
              <a:t>内部使用字体 </a:t>
            </a:r>
            <a:r>
              <a:rPr lang="en-US" altLang="zh-CN" sz="1200">
                <a:solidFill>
                  <a:srgbClr val="F8F8F8"/>
                </a:solidFill>
                <a:latin typeface="FrutigerNext LT Medium" pitchFamily="34" charset="0"/>
              </a:rPr>
              <a:t>:</a:t>
            </a:r>
          </a:p>
          <a:p>
            <a:pPr marL="342900" indent="-342900" algn="r" defTabSz="914400" fontAlgn="base">
              <a:lnSpc>
                <a:spcPct val="125000"/>
              </a:lnSpc>
              <a:spcBef>
                <a:spcPct val="20000"/>
              </a:spcBef>
              <a:spcAft>
                <a:spcPct val="0"/>
              </a:spcAft>
              <a:buClr>
                <a:srgbClr val="990000"/>
              </a:buClr>
              <a:defRPr/>
            </a:pPr>
            <a:r>
              <a:rPr lang="en-US" altLang="zh-CN" sz="1200">
                <a:solidFill>
                  <a:srgbClr val="F8F8F8"/>
                </a:solidFill>
                <a:latin typeface="FrutigerNext LT Medium" pitchFamily="34" charset="0"/>
              </a:rPr>
              <a:t>FrutigerNext LT Regular</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FrutigerNext LT Medium" pitchFamily="34" charset="0"/>
              </a:rPr>
              <a:t>外部使用字体 </a:t>
            </a:r>
            <a:r>
              <a:rPr lang="en-US" altLang="zh-CN" sz="1200">
                <a:solidFill>
                  <a:srgbClr val="F8F8F8"/>
                </a:solidFill>
                <a:latin typeface="FrutigerNext LT Medium" pitchFamily="34" charset="0"/>
              </a:rPr>
              <a:t>: Arial</a:t>
            </a:r>
          </a:p>
          <a:p>
            <a:pPr marL="342900" indent="-342900" algn="r" defTabSz="914400" fontAlgn="base">
              <a:lnSpc>
                <a:spcPct val="75000"/>
              </a:lnSpc>
              <a:spcBef>
                <a:spcPct val="20000"/>
              </a:spcBef>
              <a:spcAft>
                <a:spcPct val="0"/>
              </a:spcAft>
              <a:buClr>
                <a:srgbClr val="990000"/>
              </a:buClr>
              <a:defRPr/>
            </a:pPr>
            <a:endParaRPr lang="en-US" altLang="zh-CN" sz="1200">
              <a:solidFill>
                <a:srgbClr val="F8F8F8"/>
              </a:solidFill>
              <a:latin typeface="Arial" charset="0"/>
            </a:endParaRP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中文正文</a:t>
            </a:r>
            <a:r>
              <a:rPr lang="en-US" altLang="zh-CN" sz="1200">
                <a:solidFill>
                  <a:srgbClr val="F8F8F8"/>
                </a:solidFill>
                <a:latin typeface="Arial" charset="0"/>
              </a:rPr>
              <a:t>:18-20pt</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子目录</a:t>
            </a:r>
            <a:r>
              <a:rPr lang="en-US" altLang="zh-CN" sz="1200">
                <a:solidFill>
                  <a:srgbClr val="F8F8F8"/>
                </a:solidFill>
                <a:latin typeface="Arial" charset="0"/>
              </a:rPr>
              <a:t>(2-5</a:t>
            </a:r>
            <a:r>
              <a:rPr lang="zh-CN" altLang="en-US" sz="1200">
                <a:solidFill>
                  <a:srgbClr val="F8F8F8"/>
                </a:solidFill>
                <a:latin typeface="Arial" charset="0"/>
              </a:rPr>
              <a:t>级</a:t>
            </a:r>
            <a:r>
              <a:rPr lang="en-US" altLang="zh-CN" sz="1200">
                <a:solidFill>
                  <a:srgbClr val="F8F8F8"/>
                </a:solidFill>
                <a:latin typeface="Arial" charset="0"/>
              </a:rPr>
              <a:t>):18pt </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颜色</a:t>
            </a:r>
            <a:r>
              <a:rPr lang="en-US" altLang="zh-CN" sz="1200">
                <a:solidFill>
                  <a:srgbClr val="F8F8F8"/>
                </a:solidFill>
                <a:latin typeface="Arial" charset="0"/>
              </a:rPr>
              <a:t>:</a:t>
            </a:r>
            <a:r>
              <a:rPr lang="zh-CN" altLang="en-US" sz="1200">
                <a:solidFill>
                  <a:srgbClr val="F8F8F8"/>
                </a:solidFill>
                <a:latin typeface="Arial" charset="0"/>
              </a:rPr>
              <a:t>黑色</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字体</a:t>
            </a:r>
            <a:r>
              <a:rPr lang="en-US" altLang="zh-CN" sz="1200">
                <a:solidFill>
                  <a:srgbClr val="F8F8F8"/>
                </a:solidFill>
                <a:latin typeface="Arial" charset="0"/>
              </a:rPr>
              <a:t>:</a:t>
            </a:r>
            <a:r>
              <a:rPr lang="zh-CN" altLang="en-US" sz="1200">
                <a:solidFill>
                  <a:srgbClr val="F8F8F8"/>
                </a:solidFill>
                <a:latin typeface="Arial" charset="0"/>
              </a:rPr>
              <a:t>细黑体 </a:t>
            </a:r>
            <a:endParaRPr lang="zh-CN" altLang="en-US" sz="1200">
              <a:solidFill>
                <a:srgbClr val="080808"/>
              </a:solidFill>
              <a:latin typeface="Arial" charset="0"/>
            </a:endParaRPr>
          </a:p>
        </p:txBody>
      </p:sp>
      <p:sp>
        <p:nvSpPr>
          <p:cNvPr id="11" name="Rectangle 15"/>
          <p:cNvSpPr>
            <a:spLocks noChangeArrowheads="1"/>
          </p:cNvSpPr>
          <p:nvPr userDrawn="1"/>
        </p:nvSpPr>
        <p:spPr bwMode="auto">
          <a:xfrm>
            <a:off x="9268984" y="5444683"/>
            <a:ext cx="920113" cy="323149"/>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fontAlgn="base" hangingPunct="0">
              <a:spcBef>
                <a:spcPct val="0"/>
              </a:spcBef>
              <a:spcAft>
                <a:spcPct val="0"/>
              </a:spcAft>
            </a:pPr>
            <a:endParaRPr lang="zh-CN" altLang="zh-CN" sz="1500">
              <a:solidFill>
                <a:prstClr val="black"/>
              </a:solidFill>
              <a:latin typeface="FrutigerNext LT Regular" pitchFamily="34" charset="0"/>
              <a:ea typeface="ＭＳ Ｐゴシック" pitchFamily="34" charset="-128"/>
            </a:endParaRPr>
          </a:p>
        </p:txBody>
      </p:sp>
      <p:grpSp>
        <p:nvGrpSpPr>
          <p:cNvPr id="3" name="Group 16"/>
          <p:cNvGrpSpPr>
            <a:grpSpLocks/>
          </p:cNvGrpSpPr>
          <p:nvPr userDrawn="1"/>
        </p:nvGrpSpPr>
        <p:grpSpPr bwMode="auto">
          <a:xfrm>
            <a:off x="9352305" y="5278438"/>
            <a:ext cx="741566" cy="184150"/>
            <a:chOff x="6657" y="3492"/>
            <a:chExt cx="527" cy="121"/>
          </a:xfrm>
        </p:grpSpPr>
        <p:sp>
          <p:nvSpPr>
            <p:cNvPr id="13" name="Rectangle 17"/>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 name="Rectangle 18"/>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5" name="Rectangle 19"/>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6" name="Rectangle 20"/>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grpSp>
      <p:grpSp>
        <p:nvGrpSpPr>
          <p:cNvPr id="5" name="Group 21"/>
          <p:cNvGrpSpPr>
            <a:grpSpLocks/>
          </p:cNvGrpSpPr>
          <p:nvPr userDrawn="1"/>
        </p:nvGrpSpPr>
        <p:grpSpPr bwMode="auto">
          <a:xfrm>
            <a:off x="9352305" y="6203951"/>
            <a:ext cx="741566" cy="182563"/>
            <a:chOff x="6657" y="4103"/>
            <a:chExt cx="527" cy="121"/>
          </a:xfrm>
        </p:grpSpPr>
        <p:sp>
          <p:nvSpPr>
            <p:cNvPr id="18" name="Rectangle 22"/>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9" name="Rectangle 23"/>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20" name="Rectangle 24"/>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21" name="Rectangle 25"/>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grpSp>
      <p:grpSp>
        <p:nvGrpSpPr>
          <p:cNvPr id="12" name="Group 26"/>
          <p:cNvGrpSpPr>
            <a:grpSpLocks/>
          </p:cNvGrpSpPr>
          <p:nvPr userDrawn="1"/>
        </p:nvGrpSpPr>
        <p:grpSpPr bwMode="auto">
          <a:xfrm>
            <a:off x="9352305" y="6450013"/>
            <a:ext cx="741566" cy="182562"/>
            <a:chOff x="6657" y="4266"/>
            <a:chExt cx="527" cy="121"/>
          </a:xfrm>
        </p:grpSpPr>
        <p:sp>
          <p:nvSpPr>
            <p:cNvPr id="23" name="Rectangle 27"/>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24" name="Rectangle 28"/>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25" name="Rectangle 29"/>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26" name="Rectangle 30"/>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grpSp>
      <p:grpSp>
        <p:nvGrpSpPr>
          <p:cNvPr id="17" name="Group 31"/>
          <p:cNvGrpSpPr>
            <a:grpSpLocks/>
          </p:cNvGrpSpPr>
          <p:nvPr userDrawn="1"/>
        </p:nvGrpSpPr>
        <p:grpSpPr bwMode="auto">
          <a:xfrm>
            <a:off x="9352305" y="5527676"/>
            <a:ext cx="741566" cy="182563"/>
            <a:chOff x="6657" y="3656"/>
            <a:chExt cx="527" cy="121"/>
          </a:xfrm>
        </p:grpSpPr>
        <p:sp>
          <p:nvSpPr>
            <p:cNvPr id="28" name="Rectangle 32"/>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29" name="Rectangle 33"/>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30" name="Rectangle 34"/>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31" name="Rectangle 35"/>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grpSp>
      <p:grpSp>
        <p:nvGrpSpPr>
          <p:cNvPr id="22" name="Group 36"/>
          <p:cNvGrpSpPr>
            <a:grpSpLocks/>
          </p:cNvGrpSpPr>
          <p:nvPr userDrawn="1"/>
        </p:nvGrpSpPr>
        <p:grpSpPr bwMode="auto">
          <a:xfrm>
            <a:off x="9352305" y="5957888"/>
            <a:ext cx="741566" cy="182562"/>
            <a:chOff x="6657" y="3941"/>
            <a:chExt cx="527" cy="121"/>
          </a:xfrm>
        </p:grpSpPr>
        <p:sp>
          <p:nvSpPr>
            <p:cNvPr id="33" name="Rectangle 37"/>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34" name="Rectangle 38"/>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35" name="Rectangle 39"/>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36" name="Rectangle 40"/>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grpSp>
      <p:grpSp>
        <p:nvGrpSpPr>
          <p:cNvPr id="27" name="Group 41"/>
          <p:cNvGrpSpPr>
            <a:grpSpLocks/>
          </p:cNvGrpSpPr>
          <p:nvPr userDrawn="1"/>
        </p:nvGrpSpPr>
        <p:grpSpPr bwMode="auto">
          <a:xfrm>
            <a:off x="9352305" y="6697663"/>
            <a:ext cx="741566" cy="182562"/>
            <a:chOff x="6657" y="4430"/>
            <a:chExt cx="527" cy="121"/>
          </a:xfrm>
        </p:grpSpPr>
        <p:sp>
          <p:nvSpPr>
            <p:cNvPr id="38" name="Rectangle 42"/>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39" name="Rectangle 43"/>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40" name="Rectangle 44"/>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41" name="Rectangle 45"/>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grpSp>
      <p:grpSp>
        <p:nvGrpSpPr>
          <p:cNvPr id="32" name="Group 46"/>
          <p:cNvGrpSpPr>
            <a:grpSpLocks/>
          </p:cNvGrpSpPr>
          <p:nvPr userDrawn="1"/>
        </p:nvGrpSpPr>
        <p:grpSpPr bwMode="auto">
          <a:xfrm>
            <a:off x="9352305" y="5032375"/>
            <a:ext cx="741566" cy="184150"/>
            <a:chOff x="6657" y="3329"/>
            <a:chExt cx="527" cy="122"/>
          </a:xfrm>
        </p:grpSpPr>
        <p:sp>
          <p:nvSpPr>
            <p:cNvPr id="43" name="Rectangle 47"/>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44" name="Rectangle 48"/>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45" name="Rectangle 49"/>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46" name="Rectangle 50"/>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grpSp>
      <p:grpSp>
        <p:nvGrpSpPr>
          <p:cNvPr id="37" name="Group 51"/>
          <p:cNvGrpSpPr>
            <a:grpSpLocks/>
          </p:cNvGrpSpPr>
          <p:nvPr userDrawn="1"/>
        </p:nvGrpSpPr>
        <p:grpSpPr bwMode="auto">
          <a:xfrm>
            <a:off x="9352305" y="4600576"/>
            <a:ext cx="741566" cy="182563"/>
            <a:chOff x="6657" y="3043"/>
            <a:chExt cx="527" cy="121"/>
          </a:xfrm>
        </p:grpSpPr>
        <p:sp>
          <p:nvSpPr>
            <p:cNvPr id="48" name="Rectangle 52"/>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49" name="Rectangle 53"/>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50" name="Rectangle 54"/>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51" name="Rectangle 55"/>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grpSp>
      <p:grpSp>
        <p:nvGrpSpPr>
          <p:cNvPr id="42" name="Group 56"/>
          <p:cNvGrpSpPr>
            <a:grpSpLocks/>
          </p:cNvGrpSpPr>
          <p:nvPr userDrawn="1"/>
        </p:nvGrpSpPr>
        <p:grpSpPr bwMode="auto">
          <a:xfrm>
            <a:off x="9352305" y="4354513"/>
            <a:ext cx="741566" cy="184150"/>
            <a:chOff x="6657" y="2881"/>
            <a:chExt cx="527" cy="121"/>
          </a:xfrm>
        </p:grpSpPr>
        <p:sp>
          <p:nvSpPr>
            <p:cNvPr id="53" name="Rectangle 57"/>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54" name="Rectangle 58"/>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55" name="Rectangle 59"/>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56" name="Rectangle 60"/>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grpSp>
      <p:sp>
        <p:nvSpPr>
          <p:cNvPr id="57" name="Rectangle 61"/>
          <p:cNvSpPr>
            <a:spLocks noChangeArrowheads="1"/>
          </p:cNvSpPr>
          <p:nvPr userDrawn="1"/>
        </p:nvSpPr>
        <p:spPr bwMode="auto">
          <a:xfrm>
            <a:off x="9199945" y="2263775"/>
            <a:ext cx="1051048" cy="2654300"/>
          </a:xfrm>
          <a:prstGeom prst="rect">
            <a:avLst/>
          </a:prstGeom>
          <a:noFill/>
          <a:ln w="9525">
            <a:noFill/>
            <a:miter lim="800000"/>
            <a:headEnd/>
            <a:tailEnd/>
          </a:ln>
          <a:effectLst/>
        </p:spPr>
        <p:txBody>
          <a:bodyPr lIns="87798" tIns="43900" rIns="87798" bIns="43900"/>
          <a:lstStyle/>
          <a:p>
            <a:pPr marL="342900" indent="-342900" defTabSz="914400" fontAlgn="base">
              <a:lnSpc>
                <a:spcPct val="120000"/>
              </a:lnSpc>
              <a:spcBef>
                <a:spcPct val="20000"/>
              </a:spcBef>
              <a:spcAft>
                <a:spcPct val="0"/>
              </a:spcAft>
              <a:buClr>
                <a:srgbClr val="990000"/>
              </a:buClr>
              <a:defRPr/>
            </a:pPr>
            <a:r>
              <a:rPr lang="zh-CN" altLang="en-US" sz="1200">
                <a:solidFill>
                  <a:srgbClr val="F8F8F8"/>
                </a:solidFill>
                <a:latin typeface="华文细黑" pitchFamily="2" charset="-122"/>
              </a:rPr>
              <a:t>配色参考方案：</a:t>
            </a:r>
          </a:p>
          <a:p>
            <a:pPr marL="342900" indent="-342900" defTabSz="914400" fontAlgn="base">
              <a:lnSpc>
                <a:spcPct val="120000"/>
              </a:lnSpc>
              <a:spcBef>
                <a:spcPct val="20000"/>
              </a:spcBef>
              <a:spcAft>
                <a:spcPct val="0"/>
              </a:spcAft>
              <a:buClr>
                <a:srgbClr val="990000"/>
              </a:buClr>
              <a:defRPr/>
            </a:pPr>
            <a:r>
              <a:rPr lang="zh-CN" altLang="en-US" sz="1200">
                <a:solidFill>
                  <a:srgbClr val="F8F8F8"/>
                </a:solidFill>
                <a:latin typeface="华文细黑" pitchFamily="2" charset="-122"/>
              </a:rPr>
              <a:t>建议同一页面内不超过四种颜色，以下是９组配色方案，同一页面内只选择一组使用。</a:t>
            </a:r>
          </a:p>
          <a:p>
            <a:pPr marL="342900" indent="-342900" defTabSz="914400" fontAlgn="base">
              <a:lnSpc>
                <a:spcPct val="120000"/>
              </a:lnSpc>
              <a:spcBef>
                <a:spcPct val="20000"/>
              </a:spcBef>
              <a:spcAft>
                <a:spcPct val="0"/>
              </a:spcAft>
              <a:buClr>
                <a:srgbClr val="990000"/>
              </a:buClr>
              <a:defRPr/>
            </a:pPr>
            <a:r>
              <a:rPr lang="zh-CN" altLang="en-US" sz="1200">
                <a:solidFill>
                  <a:srgbClr val="F8F8F8"/>
                </a:solidFill>
                <a:latin typeface="华文细黑" pitchFamily="2" charset="-122"/>
              </a:rPr>
              <a:t>（仅供参考）</a:t>
            </a:r>
          </a:p>
        </p:txBody>
      </p:sp>
      <p:sp>
        <p:nvSpPr>
          <p:cNvPr id="58" name="Rectangle 62"/>
          <p:cNvSpPr>
            <a:spLocks noChangeArrowheads="1"/>
          </p:cNvSpPr>
          <p:nvPr userDrawn="1"/>
        </p:nvSpPr>
        <p:spPr bwMode="auto">
          <a:xfrm>
            <a:off x="9199945" y="-61913"/>
            <a:ext cx="1051048" cy="838201"/>
          </a:xfrm>
          <a:prstGeom prst="rect">
            <a:avLst/>
          </a:prstGeom>
          <a:noFill/>
          <a:ln w="9525">
            <a:noFill/>
            <a:miter lim="800000"/>
            <a:headEnd/>
            <a:tailEnd/>
          </a:ln>
          <a:effectLst/>
        </p:spPr>
        <p:txBody>
          <a:bodyPr lIns="87798" tIns="43900" rIns="87798" bIns="43900"/>
          <a:lstStyle/>
          <a:p>
            <a:pPr marL="342900" indent="-342900" defTabSz="914400" fontAlgn="base">
              <a:lnSpc>
                <a:spcPct val="120000"/>
              </a:lnSpc>
              <a:spcBef>
                <a:spcPct val="20000"/>
              </a:spcBef>
              <a:spcAft>
                <a:spcPct val="0"/>
              </a:spcAft>
              <a:buClr>
                <a:srgbClr val="990000"/>
              </a:buClr>
              <a:defRPr/>
            </a:pPr>
            <a:r>
              <a:rPr lang="zh-CN" altLang="en-US" sz="1200">
                <a:solidFill>
                  <a:srgbClr val="F8F8F8"/>
                </a:solidFill>
                <a:latin typeface="华文细黑" pitchFamily="2" charset="-122"/>
              </a:rPr>
              <a:t>客户或者合作伙伴的标志放在右上角</a:t>
            </a:r>
            <a:r>
              <a:rPr lang="en-US" altLang="zh-CN" sz="1200">
                <a:solidFill>
                  <a:srgbClr val="F8F8F8"/>
                </a:solidFill>
                <a:latin typeface="华文细黑" pitchFamily="2" charset="-122"/>
              </a:rPr>
              <a:t>.</a:t>
            </a:r>
          </a:p>
        </p:txBody>
      </p:sp>
      <p:sp>
        <p:nvSpPr>
          <p:cNvPr id="1508364" name="Rectangle 12"/>
          <p:cNvSpPr>
            <a:spLocks noGrp="1" noChangeArrowheads="1"/>
          </p:cNvSpPr>
          <p:nvPr>
            <p:ph type="ctrTitle"/>
          </p:nvPr>
        </p:nvSpPr>
        <p:spPr>
          <a:xfrm>
            <a:off x="672529" y="2130426"/>
            <a:ext cx="5511159" cy="1470025"/>
          </a:xfrm>
        </p:spPr>
        <p:txBody>
          <a:bodyPr/>
          <a:lstStyle>
            <a:lvl1pPr>
              <a:defRPr sz="4000">
                <a:solidFill>
                  <a:schemeClr val="bg1"/>
                </a:solidFill>
              </a:defRPr>
            </a:lvl1pPr>
          </a:lstStyle>
          <a:p>
            <a:r>
              <a:rPr lang="zh-CN" altLang="en-US"/>
              <a:t>单击此处编辑母版标题样式</a:t>
            </a:r>
          </a:p>
        </p:txBody>
      </p:sp>
      <p:sp>
        <p:nvSpPr>
          <p:cNvPr id="1508365" name="Rectangle 13"/>
          <p:cNvSpPr>
            <a:spLocks noGrp="1" noChangeArrowheads="1"/>
          </p:cNvSpPr>
          <p:nvPr>
            <p:ph type="subTitle" idx="1"/>
          </p:nvPr>
        </p:nvSpPr>
        <p:spPr>
          <a:xfrm>
            <a:off x="672529" y="4108450"/>
            <a:ext cx="5509968" cy="533400"/>
          </a:xfrm>
        </p:spPr>
        <p:txBody>
          <a:bodyPr anchor="ctr"/>
          <a:lstStyle>
            <a:lvl1pPr marL="0" indent="0">
              <a:buFontTx/>
              <a:buNone/>
              <a:defRPr>
                <a:solidFill>
                  <a:schemeClr val="bg1"/>
                </a:solidFill>
              </a:defRPr>
            </a:lvl1pPr>
          </a:lstStyle>
          <a:p>
            <a:r>
              <a:rPr lang="zh-CN" altLang="en-US"/>
              <a:t>单击此处编辑母版副标题样式</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solidFill>
                <a:prstClr val="black"/>
              </a:solidFill>
            </a:endParaRPr>
          </a:p>
          <a:p>
            <a:r>
              <a:rPr lang="de-DE" altLang="zh-CN">
                <a:solidFill>
                  <a:prstClr val="black"/>
                </a:solidFill>
              </a:rPr>
              <a:t>Page </a:t>
            </a:r>
            <a:fld id="{B9FE1E12-7E40-4E7A-BEE5-B62BC4A68460}" type="slidenum">
              <a:rPr lang="de-DE" altLang="zh-CN">
                <a:solidFill>
                  <a:prstClr val="black"/>
                </a:solidFill>
              </a:rPr>
              <a:pPr/>
              <a:t>‹#›</a:t>
            </a:fld>
            <a:endParaRPr lang="en-GB" altLang="zh-CN">
              <a:solidFill>
                <a:prstClr val="black"/>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5/11/2015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522" y="4406901"/>
            <a:ext cx="7772757"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522" y="2906713"/>
            <a:ext cx="7772757"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80"/>
          <p:cNvSpPr>
            <a:spLocks noGrp="1" noChangeArrowheads="1"/>
          </p:cNvSpPr>
          <p:nvPr>
            <p:ph type="dt" sz="half" idx="10"/>
          </p:nvPr>
        </p:nvSpPr>
        <p:spPr>
          <a:ln/>
        </p:spPr>
        <p:txBody>
          <a:bodyPr/>
          <a:lstStyle>
            <a:lvl1pPr>
              <a:defRPr/>
            </a:lvl1pPr>
          </a:lstStyle>
          <a:p>
            <a:endParaRPr lang="de-DE" altLang="zh-CN">
              <a:solidFill>
                <a:prstClr val="black"/>
              </a:solidFill>
            </a:endParaRPr>
          </a:p>
          <a:p>
            <a:r>
              <a:rPr lang="de-DE" altLang="zh-CN">
                <a:solidFill>
                  <a:prstClr val="black"/>
                </a:solidFill>
              </a:rPr>
              <a:t>Page </a:t>
            </a:r>
            <a:fld id="{A47F9AB5-4AFC-4D6F-B425-62B537D6DAF8}" type="slidenum">
              <a:rPr lang="de-DE" altLang="zh-CN">
                <a:solidFill>
                  <a:prstClr val="black"/>
                </a:solidFill>
              </a:rPr>
              <a:pPr/>
              <a:t>‹#›</a:t>
            </a:fld>
            <a:endParaRPr lang="en-GB" altLang="zh-CN">
              <a:solidFill>
                <a:prstClr val="black"/>
              </a:solidFil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85635" y="1600201"/>
            <a:ext cx="405778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757690" y="1600201"/>
            <a:ext cx="405778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80"/>
          <p:cNvSpPr>
            <a:spLocks noGrp="1" noChangeArrowheads="1"/>
          </p:cNvSpPr>
          <p:nvPr>
            <p:ph type="dt" sz="half" idx="10"/>
          </p:nvPr>
        </p:nvSpPr>
        <p:spPr>
          <a:ln/>
        </p:spPr>
        <p:txBody>
          <a:bodyPr/>
          <a:lstStyle>
            <a:lvl1pPr>
              <a:defRPr/>
            </a:lvl1pPr>
          </a:lstStyle>
          <a:p>
            <a:endParaRPr lang="de-DE" altLang="zh-CN">
              <a:solidFill>
                <a:prstClr val="black"/>
              </a:solidFill>
            </a:endParaRPr>
          </a:p>
          <a:p>
            <a:r>
              <a:rPr lang="de-DE" altLang="zh-CN">
                <a:solidFill>
                  <a:prstClr val="black"/>
                </a:solidFill>
              </a:rPr>
              <a:t>Page </a:t>
            </a:r>
            <a:fld id="{D7C8657A-5A22-4C46-A88C-41C703C2062A}" type="slidenum">
              <a:rPr lang="de-DE" altLang="zh-CN">
                <a:solidFill>
                  <a:prstClr val="black"/>
                </a:solidFill>
              </a:rPr>
              <a:pPr/>
              <a:t>‹#›</a:t>
            </a:fld>
            <a:endParaRPr lang="en-GB" altLang="zh-CN">
              <a:solidFill>
                <a:prstClr val="black"/>
              </a:solidFill>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081" y="274638"/>
            <a:ext cx="8229838"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081" y="1535113"/>
            <a:ext cx="403992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081" y="2174875"/>
            <a:ext cx="403992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4609" y="1535113"/>
            <a:ext cx="404231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4609" y="2174875"/>
            <a:ext cx="404231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80"/>
          <p:cNvSpPr>
            <a:spLocks noGrp="1" noChangeArrowheads="1"/>
          </p:cNvSpPr>
          <p:nvPr>
            <p:ph type="dt" sz="half" idx="10"/>
          </p:nvPr>
        </p:nvSpPr>
        <p:spPr>
          <a:ln/>
        </p:spPr>
        <p:txBody>
          <a:bodyPr/>
          <a:lstStyle>
            <a:lvl1pPr>
              <a:defRPr/>
            </a:lvl1pPr>
          </a:lstStyle>
          <a:p>
            <a:endParaRPr lang="de-DE" altLang="zh-CN">
              <a:solidFill>
                <a:prstClr val="black"/>
              </a:solidFill>
            </a:endParaRPr>
          </a:p>
          <a:p>
            <a:r>
              <a:rPr lang="de-DE" altLang="zh-CN">
                <a:solidFill>
                  <a:prstClr val="black"/>
                </a:solidFill>
              </a:rPr>
              <a:t>Page </a:t>
            </a:r>
            <a:fld id="{F6DE326E-8A5A-4A87-9AE7-92C02C55037D}" type="slidenum">
              <a:rPr lang="de-DE" altLang="zh-CN">
                <a:solidFill>
                  <a:prstClr val="black"/>
                </a:solidFill>
              </a:rPr>
              <a:pPr/>
              <a:t>‹#›</a:t>
            </a:fld>
            <a:endParaRPr lang="en-GB" altLang="zh-CN">
              <a:solidFill>
                <a:prstClr val="black"/>
              </a:solidFil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80"/>
          <p:cNvSpPr>
            <a:spLocks noGrp="1" noChangeArrowheads="1"/>
          </p:cNvSpPr>
          <p:nvPr>
            <p:ph type="dt" sz="half" idx="10"/>
          </p:nvPr>
        </p:nvSpPr>
        <p:spPr>
          <a:ln/>
        </p:spPr>
        <p:txBody>
          <a:bodyPr/>
          <a:lstStyle>
            <a:lvl1pPr>
              <a:defRPr/>
            </a:lvl1pPr>
          </a:lstStyle>
          <a:p>
            <a:endParaRPr lang="de-DE" altLang="zh-CN">
              <a:solidFill>
                <a:prstClr val="black"/>
              </a:solidFill>
            </a:endParaRPr>
          </a:p>
          <a:p>
            <a:r>
              <a:rPr lang="de-DE" altLang="zh-CN">
                <a:solidFill>
                  <a:prstClr val="black"/>
                </a:solidFill>
              </a:rPr>
              <a:t>Page </a:t>
            </a:r>
            <a:fld id="{65139155-0E6B-47D4-82ED-205725CA031C}" type="slidenum">
              <a:rPr lang="de-DE" altLang="zh-CN">
                <a:solidFill>
                  <a:prstClr val="black"/>
                </a:solidFill>
              </a:rPr>
              <a:pPr/>
              <a:t>‹#›</a:t>
            </a:fld>
            <a:endParaRPr lang="en-GB" altLang="zh-CN">
              <a:solidFill>
                <a:prstClr val="black"/>
              </a:solidFil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0"/>
          <p:cNvSpPr>
            <a:spLocks noGrp="1" noChangeArrowheads="1"/>
          </p:cNvSpPr>
          <p:nvPr>
            <p:ph type="dt" sz="half" idx="10"/>
          </p:nvPr>
        </p:nvSpPr>
        <p:spPr>
          <a:ln/>
        </p:spPr>
        <p:txBody>
          <a:bodyPr/>
          <a:lstStyle>
            <a:lvl1pPr>
              <a:defRPr/>
            </a:lvl1pPr>
          </a:lstStyle>
          <a:p>
            <a:endParaRPr lang="de-DE" altLang="zh-CN">
              <a:solidFill>
                <a:prstClr val="black"/>
              </a:solidFill>
            </a:endParaRPr>
          </a:p>
          <a:p>
            <a:r>
              <a:rPr lang="de-DE" altLang="zh-CN">
                <a:solidFill>
                  <a:prstClr val="black"/>
                </a:solidFill>
              </a:rPr>
              <a:t>Page </a:t>
            </a:r>
            <a:fld id="{5862CF5F-8084-480D-B165-EA846581A0D9}" type="slidenum">
              <a:rPr lang="de-DE" altLang="zh-CN">
                <a:solidFill>
                  <a:prstClr val="black"/>
                </a:solidFill>
              </a:rPr>
              <a:pPr/>
              <a:t>‹#›</a:t>
            </a:fld>
            <a:endParaRPr lang="en-GB" altLang="zh-CN">
              <a:solidFill>
                <a:prstClr val="black"/>
              </a:solidFil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082" y="273050"/>
            <a:ext cx="3007926"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4516" y="273051"/>
            <a:ext cx="511240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082" y="1435101"/>
            <a:ext cx="300792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endParaRPr lang="de-DE" altLang="zh-CN">
              <a:solidFill>
                <a:prstClr val="black"/>
              </a:solidFill>
            </a:endParaRPr>
          </a:p>
          <a:p>
            <a:r>
              <a:rPr lang="de-DE" altLang="zh-CN">
                <a:solidFill>
                  <a:prstClr val="black"/>
                </a:solidFill>
              </a:rPr>
              <a:t>Page </a:t>
            </a:r>
            <a:fld id="{08E8BA48-69B5-4BBF-AE40-85224CBB79C0}" type="slidenum">
              <a:rPr lang="de-DE" altLang="zh-CN">
                <a:solidFill>
                  <a:prstClr val="black"/>
                </a:solidFill>
              </a:rPr>
              <a:pPr/>
              <a:t>‹#›</a:t>
            </a:fld>
            <a:endParaRPr lang="en-GB" altLang="zh-CN">
              <a:solidFill>
                <a:prstClr val="black"/>
              </a:solidFil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615" y="4800600"/>
            <a:ext cx="5486162"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615" y="612775"/>
            <a:ext cx="5486162"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615" y="5367338"/>
            <a:ext cx="5486162"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ln/>
        </p:spPr>
        <p:txBody>
          <a:bodyPr/>
          <a:lstStyle>
            <a:lvl1pPr>
              <a:defRPr/>
            </a:lvl1pPr>
          </a:lstStyle>
          <a:p>
            <a:endParaRPr lang="de-DE" altLang="zh-CN">
              <a:solidFill>
                <a:prstClr val="black"/>
              </a:solidFill>
            </a:endParaRPr>
          </a:p>
          <a:p>
            <a:r>
              <a:rPr lang="de-DE" altLang="zh-CN">
                <a:solidFill>
                  <a:prstClr val="black"/>
                </a:solidFill>
              </a:rPr>
              <a:t>Page </a:t>
            </a:r>
            <a:fld id="{F1018235-5C4D-484F-BAEC-523E7A7A5828}" type="slidenum">
              <a:rPr lang="de-DE" altLang="zh-CN">
                <a:solidFill>
                  <a:prstClr val="black"/>
                </a:solidFill>
              </a:rPr>
              <a:pPr/>
              <a:t>‹#›</a:t>
            </a:fld>
            <a:endParaRPr lang="en-GB" altLang="zh-CN">
              <a:solidFill>
                <a:prstClr val="black"/>
              </a:solidFil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solidFill>
                <a:prstClr val="black"/>
              </a:solidFill>
            </a:endParaRPr>
          </a:p>
          <a:p>
            <a:r>
              <a:rPr lang="de-DE" altLang="zh-CN">
                <a:solidFill>
                  <a:prstClr val="black"/>
                </a:solidFill>
              </a:rPr>
              <a:t>Page </a:t>
            </a:r>
            <a:fld id="{2C4B4FDD-F27E-4D1F-A722-5587680CB289}" type="slidenum">
              <a:rPr lang="de-DE" altLang="zh-CN">
                <a:solidFill>
                  <a:prstClr val="black"/>
                </a:solidFill>
              </a:rPr>
              <a:pPr/>
              <a:t>‹#›</a:t>
            </a:fld>
            <a:endParaRPr lang="en-GB" altLang="zh-CN">
              <a:solidFill>
                <a:prstClr val="black"/>
              </a:solidFil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58609" y="274639"/>
            <a:ext cx="205686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85636" y="274639"/>
            <a:ext cx="6058703"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defRPr/>
            </a:lvl1pPr>
          </a:lstStyle>
          <a:p>
            <a:endParaRPr lang="de-DE" altLang="zh-CN">
              <a:solidFill>
                <a:prstClr val="black"/>
              </a:solidFill>
            </a:endParaRPr>
          </a:p>
          <a:p>
            <a:r>
              <a:rPr lang="de-DE" altLang="zh-CN">
                <a:solidFill>
                  <a:prstClr val="black"/>
                </a:solidFill>
              </a:rPr>
              <a:t>Page </a:t>
            </a:r>
            <a:fld id="{37D01590-509D-4F1E-8A74-39CC0EC2F017}" type="slidenum">
              <a:rPr lang="de-DE" altLang="zh-CN">
                <a:solidFill>
                  <a:prstClr val="black"/>
                </a:solidFill>
              </a:rPr>
              <a:pPr/>
              <a:t>‹#›</a:t>
            </a:fld>
            <a:endParaRPr lang="en-GB" altLang="zh-CN">
              <a:solidFill>
                <a:prstClr val="black"/>
              </a:solidFil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12" descr="Logo"/>
          <p:cNvPicPr>
            <a:picLocks noChangeAspect="1" noChangeArrowheads="1"/>
          </p:cNvPicPr>
          <p:nvPr userDrawn="1"/>
        </p:nvPicPr>
        <p:blipFill>
          <a:blip r:embed="rId2" cstate="print"/>
          <a:srcRect/>
          <a:stretch>
            <a:fillRect/>
          </a:stretch>
        </p:blipFill>
        <p:spPr bwMode="auto">
          <a:xfrm>
            <a:off x="7508908" y="5578929"/>
            <a:ext cx="820267" cy="821871"/>
          </a:xfrm>
          <a:prstGeom prst="rect">
            <a:avLst/>
          </a:prstGeom>
          <a:noFill/>
          <a:ln w="9525">
            <a:noFill/>
            <a:miter lim="800000"/>
            <a:headEnd/>
            <a:tailEnd/>
          </a:ln>
        </p:spPr>
      </p:pic>
      <p:pic>
        <p:nvPicPr>
          <p:cNvPr id="3" name="Picture 13" descr="2"/>
          <p:cNvPicPr>
            <a:picLocks noChangeAspect="1" noChangeArrowheads="1"/>
          </p:cNvPicPr>
          <p:nvPr userDrawn="1"/>
        </p:nvPicPr>
        <p:blipFill>
          <a:blip r:embed="rId3" cstate="print"/>
          <a:srcRect/>
          <a:stretch>
            <a:fillRect/>
          </a:stretch>
        </p:blipFill>
        <p:spPr bwMode="auto">
          <a:xfrm>
            <a:off x="1361" y="783771"/>
            <a:ext cx="9142639" cy="3810000"/>
          </a:xfrm>
          <a:prstGeom prst="rect">
            <a:avLst/>
          </a:prstGeom>
          <a:noFill/>
          <a:ln w="9525">
            <a:noFill/>
            <a:miter lim="800000"/>
            <a:headEnd/>
            <a:tailEnd/>
          </a:ln>
        </p:spPr>
      </p:pic>
      <p:sp>
        <p:nvSpPr>
          <p:cNvPr id="4" name="Text Box 15"/>
          <p:cNvSpPr txBox="1">
            <a:spLocks noChangeArrowheads="1"/>
          </p:cNvSpPr>
          <p:nvPr userDrawn="1"/>
        </p:nvSpPr>
        <p:spPr bwMode="auto">
          <a:xfrm>
            <a:off x="652949" y="6206218"/>
            <a:ext cx="2656754" cy="263725"/>
          </a:xfrm>
          <a:prstGeom prst="rect">
            <a:avLst/>
          </a:prstGeom>
          <a:noFill/>
          <a:ln w="9525">
            <a:noFill/>
            <a:miter lim="800000"/>
            <a:headEnd/>
            <a:tailEnd/>
          </a:ln>
        </p:spPr>
        <p:txBody>
          <a:bodyPr wrap="none" lIns="78296" tIns="39147" rIns="78296" bIns="39147">
            <a:spAutoFit/>
          </a:bodyPr>
          <a:lstStyle/>
          <a:p>
            <a:pPr defTabSz="914400" eaLnBrk="0" fontAlgn="base" hangingPunct="0">
              <a:spcBef>
                <a:spcPct val="0"/>
              </a:spcBef>
              <a:spcAft>
                <a:spcPct val="0"/>
              </a:spcAft>
            </a:pPr>
            <a:r>
              <a:rPr lang="en-US" altLang="zh-CN" sz="1200">
                <a:solidFill>
                  <a:srgbClr val="000000"/>
                </a:solidFill>
                <a:latin typeface="FrutigerNext LT Bold" charset="0"/>
                <a:ea typeface="ＭＳ Ｐゴシック" pitchFamily="34" charset="-128"/>
              </a:rPr>
              <a:t>HUAWEI TECHNOLOGIES Co., Ltd.</a:t>
            </a:r>
            <a:endParaRPr lang="en-US" altLang="zh-CN" sz="2100">
              <a:solidFill>
                <a:srgbClr val="000000"/>
              </a:solidFill>
              <a:ea typeface="ＭＳ Ｐゴシック" pitchFamily="34" charset="-128"/>
            </a:endParaRPr>
          </a:p>
        </p:txBody>
      </p:sp>
      <p:sp>
        <p:nvSpPr>
          <p:cNvPr id="5" name="Text Box 20"/>
          <p:cNvSpPr txBox="1">
            <a:spLocks noChangeArrowheads="1"/>
          </p:cNvSpPr>
          <p:nvPr userDrawn="1"/>
        </p:nvSpPr>
        <p:spPr bwMode="auto">
          <a:xfrm>
            <a:off x="7246369" y="3984172"/>
            <a:ext cx="1504502" cy="326571"/>
          </a:xfrm>
          <a:prstGeom prst="rect">
            <a:avLst/>
          </a:prstGeom>
          <a:noFill/>
          <a:ln w="9525">
            <a:noFill/>
            <a:miter lim="800000"/>
            <a:headEnd/>
            <a:tailEnd/>
          </a:ln>
          <a:effectLst/>
        </p:spPr>
        <p:txBody>
          <a:bodyPr lIns="91394" tIns="45696" rIns="91394" bIns="45696"/>
          <a:lstStyle/>
          <a:p>
            <a:pPr algn="ctr" defTabSz="914400" fontAlgn="base">
              <a:lnSpc>
                <a:spcPct val="140000"/>
              </a:lnSpc>
              <a:spcBef>
                <a:spcPct val="0"/>
              </a:spcBef>
              <a:spcAft>
                <a:spcPct val="0"/>
              </a:spcAft>
              <a:defRPr/>
            </a:pPr>
            <a:r>
              <a:rPr lang="en-US" altLang="zh-CN" sz="900" b="1">
                <a:solidFill>
                  <a:srgbClr val="FFFFFF"/>
                </a:solidFill>
                <a:latin typeface="FrutigerNext LT Medium" pitchFamily="34" charset="0"/>
              </a:rPr>
              <a:t>www.huawei.com</a:t>
            </a:r>
          </a:p>
        </p:txBody>
      </p:sp>
      <p:sp>
        <p:nvSpPr>
          <p:cNvPr id="6" name="Rectangle 22"/>
          <p:cNvSpPr>
            <a:spLocks noChangeArrowheads="1"/>
          </p:cNvSpPr>
          <p:nvPr userDrawn="1"/>
        </p:nvSpPr>
        <p:spPr bwMode="auto">
          <a:xfrm>
            <a:off x="4201997" y="6206218"/>
            <a:ext cx="1662444" cy="263725"/>
          </a:xfrm>
          <a:prstGeom prst="rect">
            <a:avLst/>
          </a:prstGeom>
          <a:noFill/>
          <a:ln w="9525" algn="ctr">
            <a:noFill/>
            <a:miter lim="800000"/>
            <a:headEnd/>
            <a:tailEnd/>
          </a:ln>
          <a:effectLst/>
        </p:spPr>
        <p:txBody>
          <a:bodyPr wrap="none" lIns="78296" tIns="39147" rIns="78296" bIns="39147">
            <a:spAutoFit/>
          </a:bodyPr>
          <a:lstStyle/>
          <a:p>
            <a:pPr defTabSz="914400" eaLnBrk="0" fontAlgn="base" hangingPunct="0">
              <a:spcBef>
                <a:spcPct val="0"/>
              </a:spcBef>
              <a:spcAft>
                <a:spcPct val="0"/>
              </a:spcAft>
              <a:defRPr/>
            </a:pPr>
            <a:r>
              <a:rPr lang="en-US" altLang="zh-CN" sz="1200">
                <a:solidFill>
                  <a:srgbClr val="000000"/>
                </a:solidFill>
                <a:latin typeface="FrutigerNext LT Bold" charset="0"/>
                <a:ea typeface="MS PGothic" pitchFamily="34" charset="-128"/>
              </a:rPr>
              <a:t>HUAWEI Confidential </a:t>
            </a:r>
          </a:p>
        </p:txBody>
      </p:sp>
      <p:sp>
        <p:nvSpPr>
          <p:cNvPr id="7" name="Rectangle 23"/>
          <p:cNvSpPr>
            <a:spLocks noChangeArrowheads="1"/>
          </p:cNvSpPr>
          <p:nvPr userDrawn="1"/>
        </p:nvSpPr>
        <p:spPr bwMode="auto">
          <a:xfrm>
            <a:off x="6419301" y="326572"/>
            <a:ext cx="1858908" cy="309891"/>
          </a:xfrm>
          <a:prstGeom prst="rect">
            <a:avLst/>
          </a:prstGeom>
          <a:noFill/>
          <a:ln w="9525" algn="ctr">
            <a:noFill/>
            <a:miter lim="800000"/>
            <a:headEnd/>
            <a:tailEnd/>
          </a:ln>
          <a:effectLst/>
        </p:spPr>
        <p:txBody>
          <a:bodyPr wrap="none" lIns="78296" tIns="39147" rIns="78296" bIns="39147">
            <a:spAutoFit/>
          </a:bodyPr>
          <a:lstStyle/>
          <a:p>
            <a:pPr defTabSz="914400" eaLnBrk="0" fontAlgn="base" hangingPunct="0">
              <a:spcBef>
                <a:spcPct val="0"/>
              </a:spcBef>
              <a:spcAft>
                <a:spcPct val="0"/>
              </a:spcAft>
            </a:pPr>
            <a:r>
              <a:rPr lang="en-US" altLang="zh-CN" sz="1500">
                <a:solidFill>
                  <a:srgbClr val="666666"/>
                </a:solidFill>
                <a:latin typeface="FrutigerNext LT Regular" pitchFamily="34" charset="0"/>
                <a:ea typeface="ＭＳ Ｐゴシック" pitchFamily="34" charset="-128"/>
              </a:rPr>
              <a:t>Security Level:</a:t>
            </a:r>
            <a:r>
              <a:rPr lang="zh-CN" altLang="en-US" sz="1500">
                <a:solidFill>
                  <a:srgbClr val="666666"/>
                </a:solidFill>
                <a:latin typeface="FrutigerNext LT Regular" pitchFamily="34" charset="0"/>
                <a:ea typeface="ＭＳ Ｐゴシック" pitchFamily="34" charset="-128"/>
              </a:rPr>
              <a:t>机密 </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endParaRPr lang="de-DE">
              <a:solidFill>
                <a:srgbClr val="000000"/>
              </a:solidFill>
            </a:endParaRPr>
          </a:p>
          <a:p>
            <a:r>
              <a:rPr lang="de-DE">
                <a:solidFill>
                  <a:srgbClr val="000000"/>
                </a:solidFill>
              </a:rPr>
              <a:t>Page </a:t>
            </a:r>
            <a:fld id="{A0613A8C-660B-4BE3-B5A7-F043FB631E60}" type="slidenum">
              <a:rPr lang="de-DE">
                <a:solidFill>
                  <a:srgbClr val="000000"/>
                </a:solidFill>
              </a:rPr>
              <a:pPr/>
              <a:t>‹#›</a:t>
            </a:fld>
            <a:endParaRPr lang="en-GB">
              <a:solidFill>
                <a:srgbClr val="000000"/>
              </a:solidFil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25" y="4407354"/>
            <a:ext cx="7772808" cy="1362075"/>
          </a:xfrm>
        </p:spPr>
        <p:txBody>
          <a:bodyPr anchor="t"/>
          <a:lstStyle>
            <a:lvl1pPr algn="l">
              <a:defRPr sz="3400" b="1" cap="all"/>
            </a:lvl1pPr>
          </a:lstStyle>
          <a:p>
            <a:r>
              <a:rPr lang="en-US" smtClean="0"/>
              <a:t>Click to edit Master title style</a:t>
            </a:r>
            <a:endParaRPr lang="en-US"/>
          </a:p>
        </p:txBody>
      </p:sp>
      <p:sp>
        <p:nvSpPr>
          <p:cNvPr id="3" name="Text Placeholder 2"/>
          <p:cNvSpPr>
            <a:spLocks noGrp="1"/>
          </p:cNvSpPr>
          <p:nvPr>
            <p:ph type="body" idx="1"/>
          </p:nvPr>
        </p:nvSpPr>
        <p:spPr>
          <a:xfrm>
            <a:off x="722325" y="2906486"/>
            <a:ext cx="7772808" cy="1500868"/>
          </a:xfrm>
        </p:spPr>
        <p:txBody>
          <a:bodyPr anchor="b"/>
          <a:lstStyle>
            <a:lvl1pPr marL="0" indent="0">
              <a:buNone/>
              <a:defRPr sz="1700"/>
            </a:lvl1pPr>
            <a:lvl2pPr marL="391775" indent="0">
              <a:buNone/>
              <a:defRPr sz="1500"/>
            </a:lvl2pPr>
            <a:lvl3pPr marL="783549" indent="0">
              <a:buNone/>
              <a:defRPr sz="1400"/>
            </a:lvl3pPr>
            <a:lvl4pPr marL="1175324" indent="0">
              <a:buNone/>
              <a:defRPr sz="1200"/>
            </a:lvl4pPr>
            <a:lvl5pPr marL="1567099" indent="0">
              <a:buNone/>
              <a:defRPr sz="1200"/>
            </a:lvl5pPr>
            <a:lvl6pPr marL="1958873" indent="0">
              <a:buNone/>
              <a:defRPr sz="1200"/>
            </a:lvl6pPr>
            <a:lvl7pPr marL="2350648" indent="0">
              <a:buNone/>
              <a:defRPr sz="1200"/>
            </a:lvl7pPr>
            <a:lvl8pPr marL="2742423" indent="0">
              <a:buNone/>
              <a:defRPr sz="1200"/>
            </a:lvl8pPr>
            <a:lvl9pPr marL="3134197" indent="0">
              <a:buNone/>
              <a:defRPr sz="12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endParaRPr lang="de-DE">
              <a:solidFill>
                <a:srgbClr val="000000"/>
              </a:solidFill>
            </a:endParaRPr>
          </a:p>
          <a:p>
            <a:r>
              <a:rPr lang="de-DE">
                <a:solidFill>
                  <a:srgbClr val="000000"/>
                </a:solidFill>
              </a:rPr>
              <a:t>Page </a:t>
            </a:r>
            <a:fld id="{CC758C9C-70DB-48AB-A2C1-12B514DC0BAF}" type="slidenum">
              <a:rPr lang="de-DE">
                <a:solidFill>
                  <a:srgbClr val="000000"/>
                </a:solidFill>
              </a:rPr>
              <a:pPr/>
              <a:t>‹#›</a:t>
            </a:fld>
            <a:endParaRPr lang="en-GB">
              <a:solidFill>
                <a:srgbClr val="000000"/>
              </a:solidFil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1662" y="1600200"/>
            <a:ext cx="3966662" cy="4525736"/>
          </a:xfrm>
        </p:spPr>
        <p:txBody>
          <a:bodyPr/>
          <a:lstStyle>
            <a:lvl1pPr>
              <a:defRPr sz="2400"/>
            </a:lvl1pPr>
            <a:lvl2pPr>
              <a:defRPr sz="21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8914" y="1600200"/>
            <a:ext cx="3968022" cy="4525736"/>
          </a:xfrm>
        </p:spPr>
        <p:txBody>
          <a:bodyPr/>
          <a:lstStyle>
            <a:lvl1pPr>
              <a:defRPr sz="2400"/>
            </a:lvl1pPr>
            <a:lvl2pPr>
              <a:defRPr sz="21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endParaRPr lang="de-DE">
              <a:solidFill>
                <a:srgbClr val="000000"/>
              </a:solidFill>
            </a:endParaRPr>
          </a:p>
          <a:p>
            <a:r>
              <a:rPr lang="de-DE">
                <a:solidFill>
                  <a:srgbClr val="000000"/>
                </a:solidFill>
              </a:rPr>
              <a:t>Page </a:t>
            </a:r>
            <a:fld id="{3C9D82E5-E7F2-4B3C-9556-C187D33E1008}" type="slidenum">
              <a:rPr lang="de-DE">
                <a:solidFill>
                  <a:srgbClr val="000000"/>
                </a:solidFill>
              </a:rPr>
              <a:pPr/>
              <a:t>‹#›</a:t>
            </a:fld>
            <a:endParaRPr lang="en-GB">
              <a:solidFill>
                <a:srgbClr val="000000"/>
              </a:solidFil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064" y="274864"/>
            <a:ext cx="8229872"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064" y="1534886"/>
            <a:ext cx="4040119" cy="639536"/>
          </a:xfrm>
        </p:spPr>
        <p:txBody>
          <a:bodyPr anchor="b"/>
          <a:lstStyle>
            <a:lvl1pPr marL="0" indent="0">
              <a:buNone/>
              <a:defRPr sz="2100" b="1"/>
            </a:lvl1pPr>
            <a:lvl2pPr marL="391775" indent="0">
              <a:buNone/>
              <a:defRPr sz="1700" b="1"/>
            </a:lvl2pPr>
            <a:lvl3pPr marL="783549" indent="0">
              <a:buNone/>
              <a:defRPr sz="1500" b="1"/>
            </a:lvl3pPr>
            <a:lvl4pPr marL="1175324" indent="0">
              <a:buNone/>
              <a:defRPr sz="1400" b="1"/>
            </a:lvl4pPr>
            <a:lvl5pPr marL="1567099" indent="0">
              <a:buNone/>
              <a:defRPr sz="1400" b="1"/>
            </a:lvl5pPr>
            <a:lvl6pPr marL="1958873" indent="0">
              <a:buNone/>
              <a:defRPr sz="1400" b="1"/>
            </a:lvl6pPr>
            <a:lvl7pPr marL="2350648" indent="0">
              <a:buNone/>
              <a:defRPr sz="1400" b="1"/>
            </a:lvl7pPr>
            <a:lvl8pPr marL="2742423" indent="0">
              <a:buNone/>
              <a:defRPr sz="1400" b="1"/>
            </a:lvl8pPr>
            <a:lvl9pPr marL="3134197"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457064" y="2174422"/>
            <a:ext cx="4040119" cy="3951514"/>
          </a:xfrm>
        </p:spPr>
        <p:txBody>
          <a:bodyPr/>
          <a:lstStyle>
            <a:lvl1pPr>
              <a:defRPr sz="2100"/>
            </a:lvl1pPr>
            <a:lvl2pPr>
              <a:defRPr sz="1700"/>
            </a:lvl2pPr>
            <a:lvl3pPr>
              <a:defRPr sz="15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457" y="1534886"/>
            <a:ext cx="4041479" cy="639536"/>
          </a:xfrm>
        </p:spPr>
        <p:txBody>
          <a:bodyPr anchor="b"/>
          <a:lstStyle>
            <a:lvl1pPr marL="0" indent="0">
              <a:buNone/>
              <a:defRPr sz="2100" b="1"/>
            </a:lvl1pPr>
            <a:lvl2pPr marL="391775" indent="0">
              <a:buNone/>
              <a:defRPr sz="1700" b="1"/>
            </a:lvl2pPr>
            <a:lvl3pPr marL="783549" indent="0">
              <a:buNone/>
              <a:defRPr sz="1500" b="1"/>
            </a:lvl3pPr>
            <a:lvl4pPr marL="1175324" indent="0">
              <a:buNone/>
              <a:defRPr sz="1400" b="1"/>
            </a:lvl4pPr>
            <a:lvl5pPr marL="1567099" indent="0">
              <a:buNone/>
              <a:defRPr sz="1400" b="1"/>
            </a:lvl5pPr>
            <a:lvl6pPr marL="1958873" indent="0">
              <a:buNone/>
              <a:defRPr sz="1400" b="1"/>
            </a:lvl6pPr>
            <a:lvl7pPr marL="2350648" indent="0">
              <a:buNone/>
              <a:defRPr sz="1400" b="1"/>
            </a:lvl7pPr>
            <a:lvl8pPr marL="2742423" indent="0">
              <a:buNone/>
              <a:defRPr sz="1400" b="1"/>
            </a:lvl8pPr>
            <a:lvl9pPr marL="3134197"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4645457" y="2174422"/>
            <a:ext cx="4041479" cy="3951514"/>
          </a:xfrm>
        </p:spPr>
        <p:txBody>
          <a:bodyPr/>
          <a:lstStyle>
            <a:lvl1pPr>
              <a:defRPr sz="2100"/>
            </a:lvl1pPr>
            <a:lvl2pPr>
              <a:defRPr sz="1700"/>
            </a:lvl2pPr>
            <a:lvl3pPr>
              <a:defRPr sz="15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endParaRPr lang="de-DE">
              <a:solidFill>
                <a:srgbClr val="000000"/>
              </a:solidFill>
            </a:endParaRPr>
          </a:p>
          <a:p>
            <a:r>
              <a:rPr lang="de-DE">
                <a:solidFill>
                  <a:srgbClr val="000000"/>
                </a:solidFill>
              </a:rPr>
              <a:t>Page </a:t>
            </a:r>
            <a:fld id="{52429B83-695F-415A-A1EC-F2067DE338AD}" type="slidenum">
              <a:rPr lang="de-DE">
                <a:solidFill>
                  <a:srgbClr val="000000"/>
                </a:solidFill>
              </a:rPr>
              <a:pPr/>
              <a:t>‹#›</a:t>
            </a:fld>
            <a:endParaRPr lang="en-GB">
              <a:solidFill>
                <a:srgbClr val="000000"/>
              </a:solidFill>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endParaRPr lang="de-DE">
              <a:solidFill>
                <a:srgbClr val="000000"/>
              </a:solidFill>
            </a:endParaRPr>
          </a:p>
          <a:p>
            <a:r>
              <a:rPr lang="de-DE">
                <a:solidFill>
                  <a:srgbClr val="000000"/>
                </a:solidFill>
              </a:rPr>
              <a:t>Page </a:t>
            </a:r>
            <a:fld id="{3387E389-6020-49BE-86CE-5D9E1E2CA784}" type="slidenum">
              <a:rPr lang="de-DE">
                <a:solidFill>
                  <a:srgbClr val="000000"/>
                </a:solidFill>
              </a:rPr>
              <a:pPr/>
              <a:t>‹#›</a:t>
            </a:fld>
            <a:endParaRPr lang="en-GB">
              <a:solidFill>
                <a:srgbClr val="000000"/>
              </a:solidFil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endParaRPr lang="de-DE">
              <a:solidFill>
                <a:srgbClr val="000000"/>
              </a:solidFill>
            </a:endParaRPr>
          </a:p>
          <a:p>
            <a:r>
              <a:rPr lang="de-DE">
                <a:solidFill>
                  <a:srgbClr val="000000"/>
                </a:solidFill>
              </a:rPr>
              <a:t>Page </a:t>
            </a:r>
            <a:fld id="{7F0A2793-DA1C-42C3-A86B-E02673F814DD}" type="slidenum">
              <a:rPr lang="de-DE">
                <a:solidFill>
                  <a:srgbClr val="000000"/>
                </a:solidFill>
              </a:rPr>
              <a:pPr/>
              <a:t>‹#›</a:t>
            </a:fld>
            <a:endParaRPr lang="en-GB">
              <a:solidFill>
                <a:srgbClr val="000000"/>
              </a:solidFill>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064" y="273504"/>
            <a:ext cx="3009004" cy="1162050"/>
          </a:xfrm>
        </p:spPr>
        <p:txBody>
          <a:bodyPr anchor="b"/>
          <a:lstStyle>
            <a:lvl1pPr algn="l">
              <a:defRPr sz="1700" b="1"/>
            </a:lvl1pPr>
          </a:lstStyle>
          <a:p>
            <a:r>
              <a:rPr lang="en-US" smtClean="0"/>
              <a:t>Click to edit Master title style</a:t>
            </a:r>
            <a:endParaRPr lang="en-US"/>
          </a:p>
        </p:txBody>
      </p:sp>
      <p:sp>
        <p:nvSpPr>
          <p:cNvPr id="3" name="Content Placeholder 2"/>
          <p:cNvSpPr>
            <a:spLocks noGrp="1"/>
          </p:cNvSpPr>
          <p:nvPr>
            <p:ph idx="1"/>
          </p:nvPr>
        </p:nvSpPr>
        <p:spPr>
          <a:xfrm>
            <a:off x="3574894" y="273504"/>
            <a:ext cx="5112043" cy="5852432"/>
          </a:xfrm>
        </p:spPr>
        <p:txBody>
          <a:bodyPr/>
          <a:lstStyle>
            <a:lvl1pPr>
              <a:defRPr sz="2700"/>
            </a:lvl1pPr>
            <a:lvl2pPr>
              <a:defRPr sz="2400"/>
            </a:lvl2pPr>
            <a:lvl3pPr>
              <a:defRPr sz="21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064" y="1435554"/>
            <a:ext cx="3009004" cy="4690382"/>
          </a:xfrm>
        </p:spPr>
        <p:txBody>
          <a:bodyPr/>
          <a:lstStyle>
            <a:lvl1pPr marL="0" indent="0">
              <a:buNone/>
              <a:defRPr sz="1200"/>
            </a:lvl1pPr>
            <a:lvl2pPr marL="391775" indent="0">
              <a:buNone/>
              <a:defRPr sz="1000"/>
            </a:lvl2pPr>
            <a:lvl3pPr marL="783549" indent="0">
              <a:buNone/>
              <a:defRPr sz="900"/>
            </a:lvl3pPr>
            <a:lvl4pPr marL="1175324" indent="0">
              <a:buNone/>
              <a:defRPr sz="800"/>
            </a:lvl4pPr>
            <a:lvl5pPr marL="1567099" indent="0">
              <a:buNone/>
              <a:defRPr sz="800"/>
            </a:lvl5pPr>
            <a:lvl6pPr marL="1958873" indent="0">
              <a:buNone/>
              <a:defRPr sz="800"/>
            </a:lvl6pPr>
            <a:lvl7pPr marL="2350648" indent="0">
              <a:buNone/>
              <a:defRPr sz="800"/>
            </a:lvl7pPr>
            <a:lvl8pPr marL="2742423" indent="0">
              <a:buNone/>
              <a:defRPr sz="800"/>
            </a:lvl8pPr>
            <a:lvl9pPr marL="3134197" indent="0">
              <a:buNone/>
              <a:defRPr sz="8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endParaRPr lang="de-DE">
              <a:solidFill>
                <a:srgbClr val="000000"/>
              </a:solidFill>
            </a:endParaRPr>
          </a:p>
          <a:p>
            <a:r>
              <a:rPr lang="de-DE">
                <a:solidFill>
                  <a:srgbClr val="000000"/>
                </a:solidFill>
              </a:rPr>
              <a:t>Page </a:t>
            </a:r>
            <a:fld id="{D56B5BA1-D3E7-4420-A436-0CE8085C4D1F}" type="slidenum">
              <a:rPr lang="de-DE">
                <a:solidFill>
                  <a:srgbClr val="000000"/>
                </a:solidFill>
              </a:rPr>
              <a:pPr/>
              <a:t>‹#›</a:t>
            </a:fld>
            <a:endParaRPr lang="en-GB">
              <a:solidFill>
                <a:srgbClr val="000000"/>
              </a:solidFill>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888" y="4800600"/>
            <a:ext cx="5486128" cy="567418"/>
          </a:xfrm>
        </p:spPr>
        <p:txBody>
          <a:bodyPr anchor="b"/>
          <a:lstStyle>
            <a:lvl1pPr algn="l">
              <a:defRPr sz="1700" b="1"/>
            </a:lvl1pPr>
          </a:lstStyle>
          <a:p>
            <a:r>
              <a:rPr lang="en-US" smtClean="0"/>
              <a:t>Click to edit Master title style</a:t>
            </a:r>
            <a:endParaRPr lang="en-US"/>
          </a:p>
        </p:txBody>
      </p:sp>
      <p:sp>
        <p:nvSpPr>
          <p:cNvPr id="3" name="Picture Placeholder 2"/>
          <p:cNvSpPr>
            <a:spLocks noGrp="1"/>
          </p:cNvSpPr>
          <p:nvPr>
            <p:ph type="pic" idx="1"/>
          </p:nvPr>
        </p:nvSpPr>
        <p:spPr>
          <a:xfrm>
            <a:off x="1792888" y="612321"/>
            <a:ext cx="5486128" cy="4114800"/>
          </a:xfrm>
        </p:spPr>
        <p:txBody>
          <a:bodyPr/>
          <a:lstStyle>
            <a:lvl1pPr marL="0" indent="0">
              <a:buNone/>
              <a:defRPr sz="2700"/>
            </a:lvl1pPr>
            <a:lvl2pPr marL="391775" indent="0">
              <a:buNone/>
              <a:defRPr sz="2400"/>
            </a:lvl2pPr>
            <a:lvl3pPr marL="783549" indent="0">
              <a:buNone/>
              <a:defRPr sz="2100"/>
            </a:lvl3pPr>
            <a:lvl4pPr marL="1175324" indent="0">
              <a:buNone/>
              <a:defRPr sz="1700"/>
            </a:lvl4pPr>
            <a:lvl5pPr marL="1567099" indent="0">
              <a:buNone/>
              <a:defRPr sz="1700"/>
            </a:lvl5pPr>
            <a:lvl6pPr marL="1958873" indent="0">
              <a:buNone/>
              <a:defRPr sz="1700"/>
            </a:lvl6pPr>
            <a:lvl7pPr marL="2350648" indent="0">
              <a:buNone/>
              <a:defRPr sz="1700"/>
            </a:lvl7pPr>
            <a:lvl8pPr marL="2742423" indent="0">
              <a:buNone/>
              <a:defRPr sz="1700"/>
            </a:lvl8pPr>
            <a:lvl9pPr marL="3134197" indent="0">
              <a:buNone/>
              <a:defRPr sz="1700"/>
            </a:lvl9pPr>
          </a:lstStyle>
          <a:p>
            <a:pPr lvl="0"/>
            <a:endParaRPr lang="en-US" noProof="0" smtClean="0"/>
          </a:p>
        </p:txBody>
      </p:sp>
      <p:sp>
        <p:nvSpPr>
          <p:cNvPr id="4" name="Text Placeholder 3"/>
          <p:cNvSpPr>
            <a:spLocks noGrp="1"/>
          </p:cNvSpPr>
          <p:nvPr>
            <p:ph type="body" sz="half" idx="2"/>
          </p:nvPr>
        </p:nvSpPr>
        <p:spPr>
          <a:xfrm>
            <a:off x="1792888" y="5368018"/>
            <a:ext cx="5486128" cy="804182"/>
          </a:xfrm>
        </p:spPr>
        <p:txBody>
          <a:bodyPr/>
          <a:lstStyle>
            <a:lvl1pPr marL="0" indent="0">
              <a:buNone/>
              <a:defRPr sz="1200"/>
            </a:lvl1pPr>
            <a:lvl2pPr marL="391775" indent="0">
              <a:buNone/>
              <a:defRPr sz="1000"/>
            </a:lvl2pPr>
            <a:lvl3pPr marL="783549" indent="0">
              <a:buNone/>
              <a:defRPr sz="900"/>
            </a:lvl3pPr>
            <a:lvl4pPr marL="1175324" indent="0">
              <a:buNone/>
              <a:defRPr sz="800"/>
            </a:lvl4pPr>
            <a:lvl5pPr marL="1567099" indent="0">
              <a:buNone/>
              <a:defRPr sz="800"/>
            </a:lvl5pPr>
            <a:lvl6pPr marL="1958873" indent="0">
              <a:buNone/>
              <a:defRPr sz="800"/>
            </a:lvl6pPr>
            <a:lvl7pPr marL="2350648" indent="0">
              <a:buNone/>
              <a:defRPr sz="800"/>
            </a:lvl7pPr>
            <a:lvl8pPr marL="2742423" indent="0">
              <a:buNone/>
              <a:defRPr sz="800"/>
            </a:lvl8pPr>
            <a:lvl9pPr marL="3134197" indent="0">
              <a:buNone/>
              <a:defRPr sz="8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endParaRPr lang="de-DE">
              <a:solidFill>
                <a:srgbClr val="000000"/>
              </a:solidFill>
            </a:endParaRPr>
          </a:p>
          <a:p>
            <a:r>
              <a:rPr lang="de-DE">
                <a:solidFill>
                  <a:srgbClr val="000000"/>
                </a:solidFill>
              </a:rPr>
              <a:t>Page </a:t>
            </a:r>
            <a:fld id="{904D02BA-59AE-40F9-997B-958BBC4BBC60}" type="slidenum">
              <a:rPr lang="de-DE">
                <a:solidFill>
                  <a:srgbClr val="000000"/>
                </a:solidFill>
              </a:rPr>
              <a:pPr/>
              <a:t>‹#›</a:t>
            </a:fld>
            <a:endParaRPr lang="en-GB">
              <a:solidFill>
                <a:srgbClr val="000000"/>
              </a:solidFill>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endParaRPr lang="de-DE">
              <a:solidFill>
                <a:srgbClr val="000000"/>
              </a:solidFill>
            </a:endParaRPr>
          </a:p>
          <a:p>
            <a:r>
              <a:rPr lang="de-DE">
                <a:solidFill>
                  <a:srgbClr val="000000"/>
                </a:solidFill>
              </a:rPr>
              <a:t>Page </a:t>
            </a:r>
            <a:fld id="{90CD6364-6644-4A69-8DC4-03C65F6C6912}" type="slidenum">
              <a:rPr lang="de-DE">
                <a:solidFill>
                  <a:srgbClr val="000000"/>
                </a:solidFill>
              </a:rPr>
              <a:pPr/>
              <a:t>‹#›</a:t>
            </a:fld>
            <a:endParaRPr lang="en-GB">
              <a:solidFill>
                <a:srgbClr val="000000"/>
              </a:solidFil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0958" y="274865"/>
            <a:ext cx="2015979" cy="58510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1662" y="274865"/>
            <a:ext cx="5918706" cy="58510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endParaRPr lang="de-DE">
              <a:solidFill>
                <a:srgbClr val="000000"/>
              </a:solidFill>
            </a:endParaRPr>
          </a:p>
          <a:p>
            <a:r>
              <a:rPr lang="de-DE">
                <a:solidFill>
                  <a:srgbClr val="000000"/>
                </a:solidFill>
              </a:rPr>
              <a:t>Page </a:t>
            </a:r>
            <a:fld id="{9AA836A2-C180-43A8-BCCA-5A16C2ACE94E}" type="slidenum">
              <a:rPr lang="de-DE">
                <a:solidFill>
                  <a:srgbClr val="000000"/>
                </a:solidFill>
              </a:rPr>
              <a:pPr/>
              <a:t>‹#›</a:t>
            </a:fld>
            <a:endParaRPr lang="en-GB">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6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3" y="1435109"/>
            <a:ext cx="3008313" cy="4691063"/>
          </a:xfrm>
        </p:spPr>
        <p:txBody>
          <a:bodyPr/>
          <a:lstStyle>
            <a:lvl1pPr marL="0" indent="0">
              <a:buNone/>
              <a:defRPr sz="1400"/>
            </a:lvl1pPr>
            <a:lvl2pPr marL="456700" indent="0">
              <a:buNone/>
              <a:defRPr sz="1200"/>
            </a:lvl2pPr>
            <a:lvl3pPr marL="913403" indent="0">
              <a:buNone/>
              <a:defRPr sz="1000"/>
            </a:lvl3pPr>
            <a:lvl4pPr marL="1370104" indent="0">
              <a:buNone/>
              <a:defRPr sz="900"/>
            </a:lvl4pPr>
            <a:lvl5pPr marL="1826806" indent="0">
              <a:buNone/>
              <a:defRPr sz="900"/>
            </a:lvl5pPr>
            <a:lvl6pPr marL="2283510" indent="0">
              <a:buNone/>
              <a:defRPr sz="900"/>
            </a:lvl6pPr>
            <a:lvl7pPr marL="2740208" indent="0">
              <a:buNone/>
              <a:defRPr sz="900"/>
            </a:lvl7pPr>
            <a:lvl8pPr marL="3196910" indent="0">
              <a:buNone/>
              <a:defRPr sz="900"/>
            </a:lvl8pPr>
            <a:lvl9pPr marL="3653607"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80226" name="Picture 2" descr="Logo"/>
          <p:cNvPicPr>
            <a:picLocks noChangeAspect="1" noChangeArrowheads="1"/>
          </p:cNvPicPr>
          <p:nvPr userDrawn="1"/>
        </p:nvPicPr>
        <p:blipFill>
          <a:blip r:embed="rId2" cstate="print"/>
          <a:srcRect/>
          <a:stretch>
            <a:fillRect/>
          </a:stretch>
        </p:blipFill>
        <p:spPr bwMode="auto">
          <a:xfrm>
            <a:off x="7508875" y="5578475"/>
            <a:ext cx="820738" cy="822325"/>
          </a:xfrm>
          <a:prstGeom prst="rect">
            <a:avLst/>
          </a:prstGeom>
          <a:noFill/>
        </p:spPr>
      </p:pic>
      <p:pic>
        <p:nvPicPr>
          <p:cNvPr id="180227" name="Picture 3" descr="2"/>
          <p:cNvPicPr>
            <a:picLocks noChangeAspect="1" noChangeArrowheads="1"/>
          </p:cNvPicPr>
          <p:nvPr userDrawn="1"/>
        </p:nvPicPr>
        <p:blipFill>
          <a:blip r:embed="rId3" cstate="print"/>
          <a:srcRect/>
          <a:stretch>
            <a:fillRect/>
          </a:stretch>
        </p:blipFill>
        <p:spPr bwMode="auto">
          <a:xfrm>
            <a:off x="1588" y="784225"/>
            <a:ext cx="9142412" cy="3810000"/>
          </a:xfrm>
          <a:prstGeom prst="rect">
            <a:avLst/>
          </a:prstGeom>
          <a:noFill/>
        </p:spPr>
      </p:pic>
      <p:sp>
        <p:nvSpPr>
          <p:cNvPr id="180228" name="Text Box 4"/>
          <p:cNvSpPr txBox="1">
            <a:spLocks noChangeArrowheads="1"/>
          </p:cNvSpPr>
          <p:nvPr userDrawn="1"/>
        </p:nvSpPr>
        <p:spPr bwMode="auto">
          <a:xfrm>
            <a:off x="652463" y="6205538"/>
            <a:ext cx="2552700" cy="261937"/>
          </a:xfrm>
          <a:prstGeom prst="rect">
            <a:avLst/>
          </a:prstGeom>
          <a:noFill/>
          <a:ln w="9525">
            <a:noFill/>
            <a:miter lim="800000"/>
            <a:headEnd/>
            <a:tailEnd/>
          </a:ln>
        </p:spPr>
        <p:txBody>
          <a:bodyPr wrap="none" lIns="78085" tIns="39051" rIns="78085" bIns="39051">
            <a:spAutoFit/>
          </a:bodyPr>
          <a:lstStyle/>
          <a:p>
            <a:pPr defTabSz="784225" eaLnBrk="0" fontAlgn="base" hangingPunct="0">
              <a:spcBef>
                <a:spcPct val="0"/>
              </a:spcBef>
              <a:spcAft>
                <a:spcPct val="0"/>
              </a:spcAft>
            </a:pPr>
            <a:r>
              <a:rPr lang="en-US" altLang="zh-CN" sz="1200">
                <a:solidFill>
                  <a:srgbClr val="000000"/>
                </a:solidFill>
                <a:latin typeface="FrutigerNext LT Bold" pitchFamily="1" charset="0"/>
                <a:ea typeface="ＭＳ Ｐゴシック" pitchFamily="34" charset="-128"/>
              </a:rPr>
              <a:t>HUAWEI TECHNOLOGIES Co., Ltd.</a:t>
            </a:r>
            <a:endParaRPr lang="en-US" altLang="zh-CN" sz="2100">
              <a:solidFill>
                <a:srgbClr val="000000"/>
              </a:solidFill>
              <a:ea typeface="ＭＳ Ｐゴシック" pitchFamily="34" charset="-128"/>
            </a:endParaRPr>
          </a:p>
        </p:txBody>
      </p:sp>
      <p:sp>
        <p:nvSpPr>
          <p:cNvPr id="180229" name="Text Box 5"/>
          <p:cNvSpPr txBox="1">
            <a:spLocks noChangeArrowheads="1"/>
          </p:cNvSpPr>
          <p:nvPr userDrawn="1"/>
        </p:nvSpPr>
        <p:spPr bwMode="auto">
          <a:xfrm>
            <a:off x="7246938" y="3984625"/>
            <a:ext cx="1503362" cy="325438"/>
          </a:xfrm>
          <a:prstGeom prst="rect">
            <a:avLst/>
          </a:prstGeom>
          <a:noFill/>
          <a:ln w="9525">
            <a:noFill/>
            <a:miter lim="800000"/>
            <a:headEnd/>
            <a:tailEnd/>
          </a:ln>
          <a:effectLst/>
        </p:spPr>
        <p:txBody>
          <a:bodyPr lIns="91150" tIns="45572" rIns="91150" bIns="45572"/>
          <a:lstStyle/>
          <a:p>
            <a:pPr defTabSz="914400" fontAlgn="base">
              <a:spcBef>
                <a:spcPct val="0"/>
              </a:spcBef>
              <a:spcAft>
                <a:spcPct val="0"/>
              </a:spcAft>
            </a:pPr>
            <a:r>
              <a:rPr lang="en-US" altLang="zh-CN" sz="2400">
                <a:solidFill>
                  <a:srgbClr val="000000"/>
                </a:solidFill>
                <a:latin typeface="Times New Roman" pitchFamily="18" charset="0"/>
              </a:rPr>
              <a:t>www.huawei.com</a:t>
            </a:r>
          </a:p>
        </p:txBody>
      </p:sp>
      <p:sp>
        <p:nvSpPr>
          <p:cNvPr id="180230" name="Rectangle 6"/>
          <p:cNvSpPr>
            <a:spLocks noChangeArrowheads="1"/>
          </p:cNvSpPr>
          <p:nvPr userDrawn="1"/>
        </p:nvSpPr>
        <p:spPr bwMode="auto">
          <a:xfrm>
            <a:off x="4202113" y="6205538"/>
            <a:ext cx="1612900" cy="261937"/>
          </a:xfrm>
          <a:prstGeom prst="rect">
            <a:avLst/>
          </a:prstGeom>
          <a:noFill/>
          <a:ln w="9525" algn="ctr">
            <a:noFill/>
            <a:miter lim="800000"/>
            <a:headEnd/>
            <a:tailEnd/>
          </a:ln>
          <a:effectLst/>
        </p:spPr>
        <p:txBody>
          <a:bodyPr wrap="none" lIns="78085" tIns="39051" rIns="78085" bIns="39051">
            <a:spAutoFit/>
          </a:bodyPr>
          <a:lstStyle/>
          <a:p>
            <a:pPr defTabSz="784225" eaLnBrk="0" fontAlgn="base" hangingPunct="0">
              <a:spcBef>
                <a:spcPct val="0"/>
              </a:spcBef>
              <a:spcAft>
                <a:spcPct val="0"/>
              </a:spcAft>
            </a:pPr>
            <a:r>
              <a:rPr lang="en-US" altLang="zh-CN" sz="1200">
                <a:solidFill>
                  <a:srgbClr val="000000"/>
                </a:solidFill>
                <a:latin typeface="FrutigerNext LT Bold" pitchFamily="1" charset="0"/>
                <a:ea typeface="ＭＳ Ｐゴシック" pitchFamily="34" charset="-128"/>
              </a:rPr>
              <a:t>HUAWEI Confidential </a:t>
            </a:r>
          </a:p>
        </p:txBody>
      </p:sp>
      <p:sp>
        <p:nvSpPr>
          <p:cNvPr id="180231" name="Rectangle 7"/>
          <p:cNvSpPr>
            <a:spLocks noChangeArrowheads="1"/>
          </p:cNvSpPr>
          <p:nvPr userDrawn="1"/>
        </p:nvSpPr>
        <p:spPr bwMode="auto">
          <a:xfrm>
            <a:off x="6419850" y="327025"/>
            <a:ext cx="1887538" cy="314325"/>
          </a:xfrm>
          <a:prstGeom prst="rect">
            <a:avLst/>
          </a:prstGeom>
          <a:noFill/>
          <a:ln w="9525" algn="ctr">
            <a:noFill/>
            <a:miter lim="800000"/>
            <a:headEnd/>
            <a:tailEnd/>
          </a:ln>
          <a:effectLst/>
        </p:spPr>
        <p:txBody>
          <a:bodyPr wrap="none" lIns="78085" tIns="39051" rIns="78085" bIns="39051">
            <a:spAutoFit/>
          </a:bodyPr>
          <a:lstStyle/>
          <a:p>
            <a:pPr defTabSz="784225" eaLnBrk="0" fontAlgn="base" hangingPunct="0">
              <a:spcBef>
                <a:spcPct val="0"/>
              </a:spcBef>
              <a:spcAft>
                <a:spcPct val="0"/>
              </a:spcAft>
            </a:pPr>
            <a:r>
              <a:rPr lang="en-US" altLang="zh-CN" sz="1500">
                <a:solidFill>
                  <a:srgbClr val="666666"/>
                </a:solidFill>
                <a:latin typeface="FrutigerNext LT Regular" pitchFamily="34" charset="0"/>
                <a:ea typeface="ＭＳ Ｐゴシック" pitchFamily="34" charset="-128"/>
              </a:rPr>
              <a:t>Security Level:</a:t>
            </a:r>
            <a:r>
              <a:rPr lang="zh-CN" altLang="en-US" sz="1500">
                <a:solidFill>
                  <a:srgbClr val="666666"/>
                </a:solidFill>
                <a:latin typeface="FrutigerNext LT Regular" pitchFamily="34" charset="0"/>
                <a:ea typeface="ＭＳ Ｐゴシック" pitchFamily="34" charset="-128"/>
              </a:rPr>
              <a:t>机密 </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de-DE">
              <a:solidFill>
                <a:srgbClr val="000000"/>
              </a:solidFill>
            </a:endParaRPr>
          </a:p>
          <a:p>
            <a:r>
              <a:rPr lang="de-DE">
                <a:solidFill>
                  <a:srgbClr val="000000"/>
                </a:solidFill>
              </a:rPr>
              <a:t>Page </a:t>
            </a:r>
            <a:fld id="{D1B516A2-0C44-4F45-9561-381E2ED2A811}" type="slidenum">
              <a:rPr lang="de-DE">
                <a:solidFill>
                  <a:srgbClr val="000000"/>
                </a:solidFill>
              </a:rPr>
              <a:pPr/>
              <a:t>‹#›</a:t>
            </a:fld>
            <a:endParaRPr lang="en-GB">
              <a:solidFill>
                <a:srgbClr val="000000"/>
              </a:solidFill>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de-DE">
              <a:solidFill>
                <a:srgbClr val="000000"/>
              </a:solidFill>
            </a:endParaRPr>
          </a:p>
          <a:p>
            <a:r>
              <a:rPr lang="de-DE">
                <a:solidFill>
                  <a:srgbClr val="000000"/>
                </a:solidFill>
              </a:rPr>
              <a:t>Page </a:t>
            </a:r>
            <a:fld id="{C32FE784-37FE-4EFE-97B8-AA0C7432D25A}" type="slidenum">
              <a:rPr lang="de-DE">
                <a:solidFill>
                  <a:srgbClr val="000000"/>
                </a:solidFill>
              </a:rPr>
              <a:pPr/>
              <a:t>‹#›</a:t>
            </a:fld>
            <a:endParaRPr lang="en-GB">
              <a:solidFill>
                <a:srgbClr val="000000"/>
              </a:solidFill>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2300" y="1600200"/>
            <a:ext cx="39560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30750" y="1600200"/>
            <a:ext cx="39560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de-DE">
              <a:solidFill>
                <a:srgbClr val="000000"/>
              </a:solidFill>
            </a:endParaRPr>
          </a:p>
          <a:p>
            <a:r>
              <a:rPr lang="de-DE">
                <a:solidFill>
                  <a:srgbClr val="000000"/>
                </a:solidFill>
              </a:rPr>
              <a:t>Page </a:t>
            </a:r>
            <a:fld id="{83FF554C-F07A-4B66-8ACA-974CFF867C97}" type="slidenum">
              <a:rPr lang="de-DE">
                <a:solidFill>
                  <a:srgbClr val="000000"/>
                </a:solidFill>
              </a:rPr>
              <a:pPr/>
              <a:t>‹#›</a:t>
            </a:fld>
            <a:endParaRPr lang="en-GB">
              <a:solidFill>
                <a:srgbClr val="000000"/>
              </a:solidFill>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de-DE">
              <a:solidFill>
                <a:srgbClr val="000000"/>
              </a:solidFill>
            </a:endParaRPr>
          </a:p>
          <a:p>
            <a:r>
              <a:rPr lang="de-DE">
                <a:solidFill>
                  <a:srgbClr val="000000"/>
                </a:solidFill>
              </a:rPr>
              <a:t>Page </a:t>
            </a:r>
            <a:fld id="{0795DE81-0996-4147-9176-5E3817B14C21}" type="slidenum">
              <a:rPr lang="de-DE">
                <a:solidFill>
                  <a:srgbClr val="000000"/>
                </a:solidFill>
              </a:rPr>
              <a:pPr/>
              <a:t>‹#›</a:t>
            </a:fld>
            <a:endParaRPr lang="en-GB">
              <a:solidFill>
                <a:srgbClr val="000000"/>
              </a:solidFill>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de-DE">
              <a:solidFill>
                <a:srgbClr val="000000"/>
              </a:solidFill>
            </a:endParaRPr>
          </a:p>
          <a:p>
            <a:r>
              <a:rPr lang="de-DE">
                <a:solidFill>
                  <a:srgbClr val="000000"/>
                </a:solidFill>
              </a:rPr>
              <a:t>Page </a:t>
            </a:r>
            <a:fld id="{D70BF863-5067-4946-8F9E-0D686AC48BB1}" type="slidenum">
              <a:rPr lang="de-DE">
                <a:solidFill>
                  <a:srgbClr val="000000"/>
                </a:solidFill>
              </a:rPr>
              <a:pPr/>
              <a:t>‹#›</a:t>
            </a:fld>
            <a:endParaRPr lang="en-GB">
              <a:solidFill>
                <a:srgbClr val="000000"/>
              </a:solidFill>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de-DE">
              <a:solidFill>
                <a:srgbClr val="000000"/>
              </a:solidFill>
            </a:endParaRPr>
          </a:p>
          <a:p>
            <a:r>
              <a:rPr lang="de-DE">
                <a:solidFill>
                  <a:srgbClr val="000000"/>
                </a:solidFill>
              </a:rPr>
              <a:t>Page </a:t>
            </a:r>
            <a:fld id="{FDC8AFB3-482D-40EE-99BE-73F92C82663B}" type="slidenum">
              <a:rPr lang="de-DE">
                <a:solidFill>
                  <a:srgbClr val="000000"/>
                </a:solidFill>
              </a:rPr>
              <a:pPr/>
              <a:t>‹#›</a:t>
            </a:fld>
            <a:endParaRPr lang="en-GB">
              <a:solidFill>
                <a:srgbClr val="000000"/>
              </a:solidFill>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de-DE">
              <a:solidFill>
                <a:srgbClr val="000000"/>
              </a:solidFill>
            </a:endParaRPr>
          </a:p>
          <a:p>
            <a:r>
              <a:rPr lang="de-DE">
                <a:solidFill>
                  <a:srgbClr val="000000"/>
                </a:solidFill>
              </a:rPr>
              <a:t>Page </a:t>
            </a:r>
            <a:fld id="{9FE5B6FB-F145-43C1-9D36-1352056EB344}" type="slidenum">
              <a:rPr lang="de-DE">
                <a:solidFill>
                  <a:srgbClr val="000000"/>
                </a:solidFill>
              </a:rPr>
              <a:pPr/>
              <a:t>‹#›</a:t>
            </a:fld>
            <a:endParaRPr lang="en-GB">
              <a:solidFill>
                <a:srgbClr val="000000"/>
              </a:solidFill>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de-DE">
              <a:solidFill>
                <a:srgbClr val="000000"/>
              </a:solidFill>
            </a:endParaRPr>
          </a:p>
          <a:p>
            <a:r>
              <a:rPr lang="de-DE">
                <a:solidFill>
                  <a:srgbClr val="000000"/>
                </a:solidFill>
              </a:rPr>
              <a:t>Page </a:t>
            </a:r>
            <a:fld id="{CB5F07EC-D050-4B7B-A965-2001EB98FAB3}" type="slidenum">
              <a:rPr lang="de-DE">
                <a:solidFill>
                  <a:srgbClr val="000000"/>
                </a:solidFill>
              </a:rPr>
              <a:pPr/>
              <a:t>‹#›</a:t>
            </a:fld>
            <a:endParaRPr lang="en-GB">
              <a:solidFill>
                <a:srgbClr val="000000"/>
              </a:solidFill>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de-DE">
              <a:solidFill>
                <a:srgbClr val="000000"/>
              </a:solidFill>
            </a:endParaRPr>
          </a:p>
          <a:p>
            <a:r>
              <a:rPr lang="de-DE">
                <a:solidFill>
                  <a:srgbClr val="000000"/>
                </a:solidFill>
              </a:rPr>
              <a:t>Page </a:t>
            </a:r>
            <a:fld id="{6DB1AD14-FFAD-4A30-A02C-5A501BACF82B}" type="slidenum">
              <a:rPr lang="de-DE">
                <a:solidFill>
                  <a:srgbClr val="000000"/>
                </a:solidFill>
              </a:rPr>
              <a:pPr/>
              <a:t>‹#›</a:t>
            </a:fld>
            <a:endParaRPr lang="en-GB">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91"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91" y="612775"/>
            <a:ext cx="5486400" cy="4114800"/>
          </a:xfrm>
        </p:spPr>
        <p:txBody>
          <a:bodyPr/>
          <a:lstStyle>
            <a:lvl1pPr marL="0" indent="0">
              <a:buNone/>
              <a:defRPr sz="3200"/>
            </a:lvl1pPr>
            <a:lvl2pPr marL="456700" indent="0">
              <a:buNone/>
              <a:defRPr sz="2800"/>
            </a:lvl2pPr>
            <a:lvl3pPr marL="913403" indent="0">
              <a:buNone/>
              <a:defRPr sz="2400"/>
            </a:lvl3pPr>
            <a:lvl4pPr marL="1370104" indent="0">
              <a:buNone/>
              <a:defRPr sz="2000"/>
            </a:lvl4pPr>
            <a:lvl5pPr marL="1826806" indent="0">
              <a:buNone/>
              <a:defRPr sz="2000"/>
            </a:lvl5pPr>
            <a:lvl6pPr marL="2283510" indent="0">
              <a:buNone/>
              <a:defRPr sz="2000"/>
            </a:lvl6pPr>
            <a:lvl7pPr marL="2740208" indent="0">
              <a:buNone/>
              <a:defRPr sz="2000"/>
            </a:lvl7pPr>
            <a:lvl8pPr marL="3196910" indent="0">
              <a:buNone/>
              <a:defRPr sz="2000"/>
            </a:lvl8pPr>
            <a:lvl9pPr marL="3653607" indent="0">
              <a:buNone/>
              <a:defRPr sz="2000"/>
            </a:lvl9pPr>
          </a:lstStyle>
          <a:p>
            <a:endParaRPr lang="en-US"/>
          </a:p>
        </p:txBody>
      </p:sp>
      <p:sp>
        <p:nvSpPr>
          <p:cNvPr id="4" name="Text Placeholder 3"/>
          <p:cNvSpPr>
            <a:spLocks noGrp="1"/>
          </p:cNvSpPr>
          <p:nvPr>
            <p:ph type="body" sz="half" idx="2"/>
          </p:nvPr>
        </p:nvSpPr>
        <p:spPr>
          <a:xfrm>
            <a:off x="1792291" y="5367339"/>
            <a:ext cx="5486400" cy="804862"/>
          </a:xfrm>
        </p:spPr>
        <p:txBody>
          <a:bodyPr/>
          <a:lstStyle>
            <a:lvl1pPr marL="0" indent="0">
              <a:buNone/>
              <a:defRPr sz="1400"/>
            </a:lvl1pPr>
            <a:lvl2pPr marL="456700" indent="0">
              <a:buNone/>
              <a:defRPr sz="1200"/>
            </a:lvl2pPr>
            <a:lvl3pPr marL="913403" indent="0">
              <a:buNone/>
              <a:defRPr sz="1000"/>
            </a:lvl3pPr>
            <a:lvl4pPr marL="1370104" indent="0">
              <a:buNone/>
              <a:defRPr sz="900"/>
            </a:lvl4pPr>
            <a:lvl5pPr marL="1826806" indent="0">
              <a:buNone/>
              <a:defRPr sz="900"/>
            </a:lvl5pPr>
            <a:lvl6pPr marL="2283510" indent="0">
              <a:buNone/>
              <a:defRPr sz="900"/>
            </a:lvl6pPr>
            <a:lvl7pPr marL="2740208" indent="0">
              <a:buNone/>
              <a:defRPr sz="900"/>
            </a:lvl7pPr>
            <a:lvl8pPr marL="3196910" indent="0">
              <a:buNone/>
              <a:defRPr sz="900"/>
            </a:lvl8pPr>
            <a:lvl9pPr marL="3653607"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0675" y="274638"/>
            <a:ext cx="2016125"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2300" y="274638"/>
            <a:ext cx="58959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de-DE">
              <a:solidFill>
                <a:srgbClr val="000000"/>
              </a:solidFill>
            </a:endParaRPr>
          </a:p>
          <a:p>
            <a:r>
              <a:rPr lang="de-DE">
                <a:solidFill>
                  <a:srgbClr val="000000"/>
                </a:solidFill>
              </a:rPr>
              <a:t>Page </a:t>
            </a:r>
            <a:fld id="{68A2EDE0-BE07-4B5B-B7F0-F12D0DD3674D}" type="slidenum">
              <a:rPr lang="de-DE">
                <a:solidFill>
                  <a:srgbClr val="000000"/>
                </a:solidFill>
              </a:rPr>
              <a:pPr/>
              <a:t>‹#›</a:t>
            </a:fld>
            <a:endParaRPr lang="en-GB">
              <a:solidFill>
                <a:srgbClr val="000000"/>
              </a:solidFill>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BFB96B65-4F51-46D2-A325-66344F4C90A1}"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B41FFF32-3312-46C4-B6AA-7895BE8FF2A2}"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B987B0A-3CBF-4037-AB45-DE511FE88891}"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CA6CD655-0EE1-4222-9D6B-749DD5DB6BC7}"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632AAFB0-DA98-499E-8623-777C022A3B3D}"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EAD66505-57A8-42D1-9FB2-32D7C18C3FA4}"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A278EA35-F0A0-4B0E-995A-91E62D071516}"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F534A12D-8FC5-429F-A8EA-33038C6F6E76}"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BE40AA2-A028-4670-A7DB-9E1C4FDC8B4E}"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8.xml"/><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theme" Target="../theme/theme10.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5" Type="http://schemas.openxmlformats.org/officeDocument/2006/relationships/image" Target="../media/image4.png"/><Relationship Id="rId4" Type="http://schemas.openxmlformats.org/officeDocument/2006/relationships/image" Target="../media/image3.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image" Target="../media/image5.pn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7.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image" Target="../media/image4.png"/><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image" Target="../media/image6.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image" Target="../media/image9.png"/><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8.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image" Target="../media/image10.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image" Target="../media/image9.png"/><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theme" Target="../theme/theme9.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image" Target="../media/image1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341" tIns="45669" rIns="91341" bIns="4566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17"/>
            <a:ext cx="8229600" cy="4525963"/>
          </a:xfrm>
          <a:prstGeom prst="rect">
            <a:avLst/>
          </a:prstGeom>
        </p:spPr>
        <p:txBody>
          <a:bodyPr vert="horz" lIns="91341" tIns="45669" rIns="91341" bIns="4566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67"/>
            <a:ext cx="2133600" cy="365125"/>
          </a:xfrm>
          <a:prstGeom prst="rect">
            <a:avLst/>
          </a:prstGeom>
        </p:spPr>
        <p:txBody>
          <a:bodyPr vert="horz" lIns="91341" tIns="45669" rIns="91341" bIns="45669" rtlCol="0" anchor="ctr"/>
          <a:lstStyle>
            <a:lvl1pPr algn="l">
              <a:defRPr sz="1200">
                <a:solidFill>
                  <a:schemeClr val="tx1">
                    <a:tint val="75000"/>
                  </a:schemeClr>
                </a:solidFill>
              </a:defRPr>
            </a:lvl1pPr>
          </a:lstStyle>
          <a:p>
            <a:fld id="{1D8BD707-D9CF-40AE-B4C6-C98DA3205C09}" type="datetimeFigureOut">
              <a:rPr lang="en-US" smtClean="0"/>
              <a:pPr/>
              <a:t>5/11/2015</a:t>
            </a:fld>
            <a:endParaRPr lang="en-US"/>
          </a:p>
        </p:txBody>
      </p:sp>
      <p:sp>
        <p:nvSpPr>
          <p:cNvPr id="5" name="Footer Placeholder 4"/>
          <p:cNvSpPr>
            <a:spLocks noGrp="1"/>
          </p:cNvSpPr>
          <p:nvPr>
            <p:ph type="ftr" sz="quarter" idx="3"/>
          </p:nvPr>
        </p:nvSpPr>
        <p:spPr>
          <a:xfrm>
            <a:off x="3124204" y="6356367"/>
            <a:ext cx="2895600" cy="365125"/>
          </a:xfrm>
          <a:prstGeom prst="rect">
            <a:avLst/>
          </a:prstGeom>
        </p:spPr>
        <p:txBody>
          <a:bodyPr vert="horz" lIns="91341" tIns="45669" rIns="91341" bIns="45669"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67"/>
            <a:ext cx="2133600" cy="365125"/>
          </a:xfrm>
          <a:prstGeom prst="rect">
            <a:avLst/>
          </a:prstGeom>
        </p:spPr>
        <p:txBody>
          <a:bodyPr vert="horz" lIns="91341" tIns="45669" rIns="91341" bIns="45669"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403" rtl="0" eaLnBrk="1" latinLnBrk="0" hangingPunct="1">
        <a:spcBef>
          <a:spcPct val="0"/>
        </a:spcBef>
        <a:buNone/>
        <a:defRPr sz="4400" kern="1200">
          <a:solidFill>
            <a:schemeClr val="tx1"/>
          </a:solidFill>
          <a:latin typeface="+mj-lt"/>
          <a:ea typeface="+mj-ea"/>
          <a:cs typeface="+mj-cs"/>
        </a:defRPr>
      </a:lvl1pPr>
    </p:titleStyle>
    <p:bodyStyle>
      <a:lvl1pPr marL="342526" indent="-342526" algn="l" defTabSz="913403"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139" indent="-285438" algn="l" defTabSz="913403"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1758" indent="-228351" algn="l" defTabSz="913403"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8454" indent="-228351" algn="l" defTabSz="91340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5156" indent="-228351" algn="l" defTabSz="91340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1857" indent="-228351" algn="l" defTabSz="91340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8562" indent="-228351" algn="l" defTabSz="91340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5262" indent="-228351" algn="l" defTabSz="91340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1959" indent="-228351" algn="l" defTabSz="91340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403" rtl="0" eaLnBrk="1" latinLnBrk="0" hangingPunct="1">
        <a:defRPr sz="1800" kern="1200">
          <a:solidFill>
            <a:schemeClr val="tx1"/>
          </a:solidFill>
          <a:latin typeface="+mn-lt"/>
          <a:ea typeface="+mn-ea"/>
          <a:cs typeface="+mn-cs"/>
        </a:defRPr>
      </a:lvl1pPr>
      <a:lvl2pPr marL="456700" algn="l" defTabSz="913403" rtl="0" eaLnBrk="1" latinLnBrk="0" hangingPunct="1">
        <a:defRPr sz="1800" kern="1200">
          <a:solidFill>
            <a:schemeClr val="tx1"/>
          </a:solidFill>
          <a:latin typeface="+mn-lt"/>
          <a:ea typeface="+mn-ea"/>
          <a:cs typeface="+mn-cs"/>
        </a:defRPr>
      </a:lvl2pPr>
      <a:lvl3pPr marL="913403" algn="l" defTabSz="913403" rtl="0" eaLnBrk="1" latinLnBrk="0" hangingPunct="1">
        <a:defRPr sz="1800" kern="1200">
          <a:solidFill>
            <a:schemeClr val="tx1"/>
          </a:solidFill>
          <a:latin typeface="+mn-lt"/>
          <a:ea typeface="+mn-ea"/>
          <a:cs typeface="+mn-cs"/>
        </a:defRPr>
      </a:lvl3pPr>
      <a:lvl4pPr marL="1370104" algn="l" defTabSz="913403" rtl="0" eaLnBrk="1" latinLnBrk="0" hangingPunct="1">
        <a:defRPr sz="1800" kern="1200">
          <a:solidFill>
            <a:schemeClr val="tx1"/>
          </a:solidFill>
          <a:latin typeface="+mn-lt"/>
          <a:ea typeface="+mn-ea"/>
          <a:cs typeface="+mn-cs"/>
        </a:defRPr>
      </a:lvl4pPr>
      <a:lvl5pPr marL="1826806" algn="l" defTabSz="913403" rtl="0" eaLnBrk="1" latinLnBrk="0" hangingPunct="1">
        <a:defRPr sz="1800" kern="1200">
          <a:solidFill>
            <a:schemeClr val="tx1"/>
          </a:solidFill>
          <a:latin typeface="+mn-lt"/>
          <a:ea typeface="+mn-ea"/>
          <a:cs typeface="+mn-cs"/>
        </a:defRPr>
      </a:lvl5pPr>
      <a:lvl6pPr marL="2283510" algn="l" defTabSz="913403" rtl="0" eaLnBrk="1" latinLnBrk="0" hangingPunct="1">
        <a:defRPr sz="1800" kern="1200">
          <a:solidFill>
            <a:schemeClr val="tx1"/>
          </a:solidFill>
          <a:latin typeface="+mn-lt"/>
          <a:ea typeface="+mn-ea"/>
          <a:cs typeface="+mn-cs"/>
        </a:defRPr>
      </a:lvl6pPr>
      <a:lvl7pPr marL="2740208" algn="l" defTabSz="913403" rtl="0" eaLnBrk="1" latinLnBrk="0" hangingPunct="1">
        <a:defRPr sz="1800" kern="1200">
          <a:solidFill>
            <a:schemeClr val="tx1"/>
          </a:solidFill>
          <a:latin typeface="+mn-lt"/>
          <a:ea typeface="+mn-ea"/>
          <a:cs typeface="+mn-cs"/>
        </a:defRPr>
      </a:lvl7pPr>
      <a:lvl8pPr marL="3196910" algn="l" defTabSz="913403" rtl="0" eaLnBrk="1" latinLnBrk="0" hangingPunct="1">
        <a:defRPr sz="1800" kern="1200">
          <a:solidFill>
            <a:schemeClr val="tx1"/>
          </a:solidFill>
          <a:latin typeface="+mn-lt"/>
          <a:ea typeface="+mn-ea"/>
          <a:cs typeface="+mn-cs"/>
        </a:defRPr>
      </a:lvl8pPr>
      <a:lvl9pPr marL="3653607" algn="l" defTabSz="913403"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defTabSz="914400" fontAlgn="base">
              <a:spcBef>
                <a:spcPct val="0"/>
              </a:spcBef>
              <a:spcAft>
                <a:spcPct val="0"/>
              </a:spcAft>
              <a:defRPr/>
            </a:pPr>
            <a:fld id="{790DC205-7615-444F-8D4A-6FD222A7B31A}" type="slidenum">
              <a:rPr lang="en-US" altLang="zh-CN">
                <a:solidFill>
                  <a:srgbClr val="000000"/>
                </a:solidFill>
              </a:rPr>
              <a:pPr defTabSz="914400" fontAlgn="base">
                <a:spcBef>
                  <a:spcPct val="0"/>
                </a:spcBef>
                <a:spcAft>
                  <a:spcPct val="0"/>
                </a:spcAft>
                <a:defRPr/>
              </a:pPr>
              <a:t>‹#›</a:t>
            </a:fld>
            <a:endParaRPr lang="en-US" altLang="zh-CN">
              <a:solidFill>
                <a:srgbClr val="000000"/>
              </a:solidFill>
            </a:endParaRPr>
          </a:p>
        </p:txBody>
      </p:sp>
    </p:spTree>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8680" name="Text Box 8"/>
          <p:cNvSpPr txBox="1">
            <a:spLocks noChangeArrowheads="1"/>
          </p:cNvSpPr>
          <p:nvPr/>
        </p:nvSpPr>
        <p:spPr bwMode="auto">
          <a:xfrm>
            <a:off x="653256" y="6439211"/>
            <a:ext cx="2757228" cy="263567"/>
          </a:xfrm>
          <a:prstGeom prst="rect">
            <a:avLst/>
          </a:prstGeom>
          <a:noFill/>
          <a:ln w="9525">
            <a:noFill/>
            <a:miter lim="800000"/>
            <a:headEnd/>
            <a:tailEnd/>
          </a:ln>
        </p:spPr>
        <p:txBody>
          <a:bodyPr wrap="none" lIns="78136" tIns="39069" rIns="78136" bIns="39069">
            <a:spAutoFit/>
          </a:bodyPr>
          <a:lstStyle/>
          <a:p>
            <a:pPr defTabSz="781072" eaLnBrk="0" fontAlgn="base" hangingPunct="0">
              <a:spcBef>
                <a:spcPct val="0"/>
              </a:spcBef>
              <a:spcAft>
                <a:spcPct val="0"/>
              </a:spcAft>
              <a:defRPr/>
            </a:pPr>
            <a:r>
              <a:rPr lang="en-US" altLang="zh-CN" sz="1200" dirty="0">
                <a:solidFill>
                  <a:srgbClr val="000000"/>
                </a:solidFill>
                <a:latin typeface="FrutigerNext LT Bold"/>
                <a:ea typeface="MS PGothic" pitchFamily="34" charset="-128"/>
              </a:rPr>
              <a:t>HUAWEI TECHNOLOGIES CO., LTD.</a:t>
            </a:r>
            <a:endParaRPr lang="en-US" altLang="zh-CN" sz="2100" dirty="0">
              <a:solidFill>
                <a:srgbClr val="000000"/>
              </a:solidFill>
              <a:latin typeface="Arial" charset="0"/>
              <a:ea typeface="MS PGothic" pitchFamily="34" charset="-128"/>
            </a:endParaRPr>
          </a:p>
        </p:txBody>
      </p:sp>
      <p:sp>
        <p:nvSpPr>
          <p:cNvPr id="28682" name="Rectangle 10"/>
          <p:cNvSpPr>
            <a:spLocks noGrp="1" noChangeArrowheads="1"/>
          </p:cNvSpPr>
          <p:nvPr>
            <p:ph type="dt" sz="half" idx="2"/>
          </p:nvPr>
        </p:nvSpPr>
        <p:spPr bwMode="auto">
          <a:xfrm>
            <a:off x="6361047" y="6489097"/>
            <a:ext cx="2097403" cy="45810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200">
                <a:latin typeface="FrutigerNext LT Bold"/>
              </a:defRPr>
            </a:lvl1pPr>
          </a:lstStyle>
          <a:p>
            <a:pPr fontAlgn="base">
              <a:spcBef>
                <a:spcPct val="0"/>
              </a:spcBef>
              <a:spcAft>
                <a:spcPct val="0"/>
              </a:spcAft>
              <a:defRPr/>
            </a:pPr>
            <a:r>
              <a:rPr lang="de-DE">
                <a:solidFill>
                  <a:srgbClr val="000000"/>
                </a:solidFill>
                <a:ea typeface="MS PGothic" pitchFamily="34" charset="-128"/>
              </a:rPr>
              <a:t>Page </a:t>
            </a:r>
            <a:fld id="{E2A5DE45-9913-4F79-8DBC-AE32FD279AF7}" type="slidenum">
              <a:rPr lang="de-DE">
                <a:solidFill>
                  <a:srgbClr val="000000"/>
                </a:solidFill>
                <a:ea typeface="MS PGothic" pitchFamily="34" charset="-128"/>
              </a:rPr>
              <a:pPr fontAlgn="base">
                <a:spcBef>
                  <a:spcPct val="0"/>
                </a:spcBef>
                <a:spcAft>
                  <a:spcPct val="0"/>
                </a:spcAft>
                <a:defRPr/>
              </a:pPr>
              <a:t>‹#›</a:t>
            </a:fld>
            <a:endParaRPr lang="en-GB">
              <a:solidFill>
                <a:srgbClr val="000000"/>
              </a:solidFill>
              <a:ea typeface="MS PGothic" pitchFamily="34" charset="-128"/>
            </a:endParaRPr>
          </a:p>
        </p:txBody>
      </p:sp>
      <p:sp>
        <p:nvSpPr>
          <p:cNvPr id="1030" name="Rectangle 13"/>
          <p:cNvSpPr>
            <a:spLocks noGrp="1" noChangeArrowheads="1"/>
          </p:cNvSpPr>
          <p:nvPr>
            <p:ph type="title"/>
          </p:nvPr>
        </p:nvSpPr>
        <p:spPr bwMode="auto">
          <a:xfrm>
            <a:off x="653244" y="430894"/>
            <a:ext cx="7743390" cy="870857"/>
          </a:xfrm>
          <a:prstGeom prst="rect">
            <a:avLst/>
          </a:prstGeom>
          <a:noFill/>
          <a:ln w="9525">
            <a:noFill/>
            <a:miter lim="800000"/>
            <a:headEnd/>
            <a:tailEnd/>
          </a:ln>
        </p:spPr>
        <p:txBody>
          <a:bodyPr vert="horz" wrap="square" lIns="78149" tIns="39076" rIns="78149" bIns="39076" numCol="1" anchor="ctr" anchorCtr="0" compatLnSpc="1">
            <a:prstTxWarp prst="textNoShape">
              <a:avLst/>
            </a:prstTxWarp>
          </a:bodyPr>
          <a:lstStyle/>
          <a:p>
            <a:pPr lvl="0"/>
            <a:r>
              <a:rPr lang="zh-CN" altLang="en-US" smtClean="0"/>
              <a:t>单击此处编辑母版标题样式</a:t>
            </a:r>
          </a:p>
        </p:txBody>
      </p:sp>
      <p:sp>
        <p:nvSpPr>
          <p:cNvPr id="28693" name="Rectangle 21"/>
          <p:cNvSpPr>
            <a:spLocks noChangeArrowheads="1"/>
          </p:cNvSpPr>
          <p:nvPr/>
        </p:nvSpPr>
        <p:spPr bwMode="auto">
          <a:xfrm>
            <a:off x="3892778" y="6439223"/>
            <a:ext cx="1561962" cy="263529"/>
          </a:xfrm>
          <a:prstGeom prst="rect">
            <a:avLst/>
          </a:prstGeom>
          <a:noFill/>
          <a:ln w="9525" algn="ctr">
            <a:noFill/>
            <a:miter lim="800000"/>
            <a:headEnd/>
            <a:tailEnd/>
          </a:ln>
          <a:effectLst/>
        </p:spPr>
        <p:txBody>
          <a:bodyPr wrap="none" lIns="78103" tIns="39050" rIns="78103" bIns="39050">
            <a:spAutoFit/>
          </a:bodyPr>
          <a:lstStyle/>
          <a:p>
            <a:pPr defTabSz="781816" eaLnBrk="0" fontAlgn="base" hangingPunct="0">
              <a:spcBef>
                <a:spcPct val="0"/>
              </a:spcBef>
              <a:spcAft>
                <a:spcPct val="0"/>
              </a:spcAft>
              <a:defRPr/>
            </a:pPr>
            <a:r>
              <a:rPr lang="en-US" altLang="zh-CN" sz="1200" dirty="0">
                <a:solidFill>
                  <a:srgbClr val="000000"/>
                </a:solidFill>
                <a:latin typeface="FrutigerNext LT Bold" pitchFamily="20" charset="0"/>
                <a:ea typeface="ＭＳ Ｐゴシック" pitchFamily="34" charset="-128"/>
              </a:rPr>
              <a:t>Huawei Confidential </a:t>
            </a:r>
          </a:p>
        </p:txBody>
      </p:sp>
      <p:sp>
        <p:nvSpPr>
          <p:cNvPr id="28694" name="Rectangle 22"/>
          <p:cNvSpPr>
            <a:spLocks noChangeArrowheads="1"/>
          </p:cNvSpPr>
          <p:nvPr/>
        </p:nvSpPr>
        <p:spPr bwMode="auto">
          <a:xfrm>
            <a:off x="-1844534" y="527682"/>
            <a:ext cx="1844534" cy="4198559"/>
          </a:xfrm>
          <a:prstGeom prst="rect">
            <a:avLst/>
          </a:prstGeom>
          <a:noFill/>
          <a:ln w="9525">
            <a:noFill/>
            <a:miter lim="800000"/>
            <a:headEnd/>
            <a:tailEnd/>
          </a:ln>
          <a:effectLst/>
        </p:spPr>
        <p:txBody>
          <a:bodyPr lIns="78136" tIns="39069" rIns="78136" bIns="39069"/>
          <a:lstStyle/>
          <a:p>
            <a:pPr algn="r" defTabSz="781816" fontAlgn="base">
              <a:spcBef>
                <a:spcPct val="0"/>
              </a:spcBef>
              <a:spcAft>
                <a:spcPct val="0"/>
              </a:spcAft>
              <a:buClr>
                <a:srgbClr val="808080"/>
              </a:buClr>
              <a:buSzPct val="60000"/>
              <a:buFont typeface="Wingdings" pitchFamily="2" charset="2"/>
              <a:buNone/>
              <a:defRPr/>
            </a:pPr>
            <a:r>
              <a:rPr lang="en-US" sz="1100" noProof="1">
                <a:solidFill>
                  <a:srgbClr val="FFFFFF"/>
                </a:solidFill>
                <a:latin typeface="Arial" charset="0"/>
              </a:rPr>
              <a:t>Slide title</a:t>
            </a:r>
            <a:r>
              <a:rPr lang="en-US" altLang="zh-CN" sz="1100" b="1" dirty="0">
                <a:solidFill>
                  <a:srgbClr val="000000"/>
                </a:solidFill>
                <a:latin typeface="Arial" charset="0"/>
              </a:rPr>
              <a:t> </a:t>
            </a:r>
            <a:r>
              <a:rPr lang="en-US" altLang="zh-CN" sz="1100" dirty="0">
                <a:solidFill>
                  <a:srgbClr val="FFFFFF"/>
                </a:solidFill>
                <a:latin typeface="Arial" charset="0"/>
              </a:rPr>
              <a:t>:32-35pt  </a:t>
            </a:r>
            <a:endParaRPr lang="zh-CN" altLang="en-US" sz="1100" dirty="0">
              <a:solidFill>
                <a:srgbClr val="FFFFFF"/>
              </a:solidFill>
              <a:latin typeface="Arial" charset="0"/>
            </a:endParaRPr>
          </a:p>
          <a:p>
            <a:pPr algn="r" defTabSz="781816" fontAlgn="base">
              <a:spcBef>
                <a:spcPct val="0"/>
              </a:spcBef>
              <a:spcAft>
                <a:spcPct val="0"/>
              </a:spcAft>
              <a:buClr>
                <a:srgbClr val="808080"/>
              </a:buClr>
              <a:buSzPct val="60000"/>
              <a:buFont typeface="Wingdings" pitchFamily="2" charset="2"/>
              <a:buNone/>
              <a:defRPr/>
            </a:pPr>
            <a:r>
              <a:rPr lang="en-US" altLang="zh-CN" sz="1100" dirty="0">
                <a:solidFill>
                  <a:srgbClr val="FFFFFF"/>
                </a:solidFill>
                <a:latin typeface="Arial" charset="0"/>
              </a:rPr>
              <a:t>Color: R153 G0 B0</a:t>
            </a:r>
          </a:p>
          <a:p>
            <a:pPr algn="r" defTabSz="781816"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Corporate Font :</a:t>
            </a:r>
          </a:p>
          <a:p>
            <a:pPr algn="r" defTabSz="781816"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FrutigerNext LT Medium</a:t>
            </a:r>
          </a:p>
          <a:p>
            <a:pPr algn="r" defTabSz="781816"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Font to be used by customers and </a:t>
            </a:r>
          </a:p>
          <a:p>
            <a:pPr algn="r" defTabSz="781816"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partners : </a:t>
            </a:r>
          </a:p>
          <a:p>
            <a:pPr algn="r" defTabSz="781816"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Arial</a:t>
            </a:r>
            <a:endParaRPr lang="en-US" altLang="zh-CN" sz="1100" dirty="0">
              <a:solidFill>
                <a:srgbClr val="FFFFFF"/>
              </a:solidFill>
              <a:latin typeface="Arial" charset="0"/>
            </a:endParaRPr>
          </a:p>
          <a:p>
            <a:pPr algn="r" defTabSz="781816" fontAlgn="base">
              <a:spcBef>
                <a:spcPct val="0"/>
              </a:spcBef>
              <a:spcAft>
                <a:spcPct val="0"/>
              </a:spcAft>
              <a:buClr>
                <a:srgbClr val="808080"/>
              </a:buClr>
              <a:buSzPct val="60000"/>
              <a:buFont typeface="Wingdings" pitchFamily="2" charset="2"/>
              <a:buNone/>
              <a:defRPr/>
            </a:pPr>
            <a:endParaRPr lang="en-US" altLang="zh-CN" sz="1100" dirty="0">
              <a:solidFill>
                <a:srgbClr val="FFFFFF"/>
              </a:solidFill>
              <a:latin typeface="Arial" charset="0"/>
            </a:endParaRPr>
          </a:p>
          <a:p>
            <a:pPr algn="r" defTabSz="781816"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algn="r" defTabSz="781816"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algn="r" defTabSz="781816" fontAlgn="base">
              <a:spcBef>
                <a:spcPct val="0"/>
              </a:spcBef>
              <a:spcAft>
                <a:spcPct val="0"/>
              </a:spcAft>
              <a:buClr>
                <a:srgbClr val="808080"/>
              </a:buClr>
              <a:buSzPct val="60000"/>
              <a:buFont typeface="Wingdings" pitchFamily="2" charset="2"/>
              <a:buNone/>
              <a:defRPr/>
            </a:pPr>
            <a:r>
              <a:rPr lang="zh-CN" altLang="zh-CN" sz="1100" dirty="0">
                <a:solidFill>
                  <a:srgbClr val="FFFFFF"/>
                </a:solidFill>
                <a:latin typeface="Arial" charset="0"/>
              </a:rPr>
              <a:t>Slide </a:t>
            </a:r>
            <a:r>
              <a:rPr lang="zh-CN" altLang="en-US" sz="1100" dirty="0">
                <a:solidFill>
                  <a:srgbClr val="FFFFFF"/>
                </a:solidFill>
                <a:latin typeface="Arial" charset="0"/>
              </a:rPr>
              <a:t>t</a:t>
            </a:r>
            <a:r>
              <a:rPr lang="en-US" altLang="zh-CN" sz="1100" dirty="0">
                <a:solidFill>
                  <a:srgbClr val="FFFFFF"/>
                </a:solidFill>
                <a:latin typeface="Arial" charset="0"/>
              </a:rPr>
              <a:t>ext</a:t>
            </a:r>
            <a:r>
              <a:rPr lang="zh-CN" altLang="zh-CN" sz="1100" dirty="0">
                <a:solidFill>
                  <a:srgbClr val="FFFFFF"/>
                </a:solidFill>
                <a:latin typeface="Arial" charset="0"/>
              </a:rPr>
              <a:t> </a:t>
            </a:r>
            <a:r>
              <a:rPr lang="en-US" altLang="zh-CN" sz="1100" dirty="0">
                <a:solidFill>
                  <a:srgbClr val="FFFFFF"/>
                </a:solidFill>
                <a:latin typeface="Arial" charset="0"/>
              </a:rPr>
              <a:t>:20-22pt</a:t>
            </a:r>
          </a:p>
          <a:p>
            <a:pPr algn="r" defTabSz="781816" eaLnBrk="0" fontAlgn="base" hangingPunct="0">
              <a:spcBef>
                <a:spcPct val="0"/>
              </a:spcBef>
              <a:spcAft>
                <a:spcPct val="0"/>
              </a:spcAft>
              <a:buClr>
                <a:srgbClr val="FFFFFF"/>
              </a:buClr>
              <a:buSzPct val="60000"/>
              <a:buFont typeface="Times New Roman" pitchFamily="18" charset="0"/>
              <a:buNone/>
              <a:defRPr/>
            </a:pPr>
            <a:r>
              <a:rPr lang="en-US" sz="1100" noProof="1">
                <a:solidFill>
                  <a:srgbClr val="FFFFFF"/>
                </a:solidFill>
                <a:latin typeface="Arial" charset="0"/>
              </a:rPr>
              <a:t>Bullets level 2-5</a:t>
            </a:r>
            <a:r>
              <a:rPr lang="en-US" altLang="zh-CN" sz="1100" dirty="0">
                <a:solidFill>
                  <a:srgbClr val="FFFFFF"/>
                </a:solidFill>
                <a:latin typeface="Arial" charset="0"/>
              </a:rPr>
              <a:t>:</a:t>
            </a:r>
            <a:endParaRPr lang="en-US" sz="1100" noProof="1">
              <a:solidFill>
                <a:srgbClr val="FFFFFF"/>
              </a:solidFill>
              <a:latin typeface="Arial" charset="0"/>
            </a:endParaRPr>
          </a:p>
          <a:p>
            <a:pPr algn="r" defTabSz="781816" eaLnBrk="0" fontAlgn="base" hangingPunct="0">
              <a:spcBef>
                <a:spcPct val="0"/>
              </a:spcBef>
              <a:spcAft>
                <a:spcPct val="0"/>
              </a:spcAft>
              <a:buClr>
                <a:srgbClr val="FFFFFF"/>
              </a:buClr>
              <a:buSzPct val="60000"/>
              <a:buFont typeface="Times New Roman" pitchFamily="18" charset="0"/>
              <a:buNone/>
              <a:defRPr/>
            </a:pPr>
            <a:r>
              <a:rPr lang="en-US" altLang="zh-CN" sz="1100" dirty="0">
                <a:solidFill>
                  <a:srgbClr val="FFFFFF"/>
                </a:solidFill>
                <a:latin typeface="Arial" charset="0"/>
              </a:rPr>
              <a:t> 18pt  </a:t>
            </a:r>
          </a:p>
          <a:p>
            <a:pPr algn="r" defTabSz="781816" fontAlgn="base">
              <a:spcBef>
                <a:spcPct val="0"/>
              </a:spcBef>
              <a:spcAft>
                <a:spcPct val="0"/>
              </a:spcAft>
              <a:buClr>
                <a:srgbClr val="808080"/>
              </a:buClr>
              <a:buSzPct val="60000"/>
              <a:buFont typeface="Wingdings" pitchFamily="2" charset="2"/>
              <a:buNone/>
              <a:defRPr/>
            </a:pPr>
            <a:r>
              <a:rPr lang="en-US" altLang="zh-CN" sz="1100" dirty="0" err="1">
                <a:solidFill>
                  <a:srgbClr val="FFFFFF"/>
                </a:solidFill>
                <a:latin typeface="Arial" charset="0"/>
              </a:rPr>
              <a:t>Color:Black</a:t>
            </a:r>
            <a:endParaRPr lang="en-US" altLang="zh-CN" sz="1100" dirty="0">
              <a:solidFill>
                <a:srgbClr val="FFFFFF"/>
              </a:solidFill>
              <a:latin typeface="Arial" charset="0"/>
            </a:endParaRPr>
          </a:p>
          <a:p>
            <a:pPr algn="r" defTabSz="781816"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Corporate Font :</a:t>
            </a:r>
          </a:p>
          <a:p>
            <a:pPr algn="r" defTabSz="781816"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FrutigerNext LT Medium</a:t>
            </a:r>
          </a:p>
          <a:p>
            <a:pPr algn="r" defTabSz="781816"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Font to be used by customers and </a:t>
            </a:r>
          </a:p>
          <a:p>
            <a:pPr algn="r" defTabSz="781816"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partners : </a:t>
            </a:r>
          </a:p>
          <a:p>
            <a:pPr algn="r" defTabSz="781816"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Arial</a:t>
            </a:r>
            <a:endParaRPr lang="en-US" altLang="zh-CN" sz="1100" dirty="0">
              <a:solidFill>
                <a:srgbClr val="FFFFFF"/>
              </a:solidFill>
              <a:latin typeface="Arial" charset="0"/>
            </a:endParaRPr>
          </a:p>
          <a:p>
            <a:pPr algn="r" defTabSz="781816" fontAlgn="base">
              <a:spcBef>
                <a:spcPct val="0"/>
              </a:spcBef>
              <a:spcAft>
                <a:spcPct val="0"/>
              </a:spcAft>
              <a:buClr>
                <a:srgbClr val="808080"/>
              </a:buClr>
              <a:buSzPct val="60000"/>
              <a:buFont typeface="Wingdings" pitchFamily="2" charset="2"/>
              <a:buNone/>
              <a:defRPr/>
            </a:pPr>
            <a:endParaRPr lang="en-US" altLang="zh-CN" sz="1100" dirty="0">
              <a:solidFill>
                <a:srgbClr val="FFFFFF"/>
              </a:solidFill>
              <a:latin typeface="Arial" charset="0"/>
            </a:endParaRPr>
          </a:p>
          <a:p>
            <a:pPr algn="r" defTabSz="781816"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algn="r" defTabSz="781816"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algn="r" defTabSz="781816"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algn="r" defTabSz="781816" fontAlgn="base">
              <a:spcBef>
                <a:spcPct val="0"/>
              </a:spcBef>
              <a:spcAft>
                <a:spcPct val="0"/>
              </a:spcAft>
              <a:buClr>
                <a:srgbClr val="808080"/>
              </a:buClr>
              <a:buSzPct val="60000"/>
              <a:buFont typeface="Wingdings" pitchFamily="2" charset="2"/>
              <a:buNone/>
              <a:defRPr/>
            </a:pPr>
            <a:endParaRPr lang="en-US" altLang="zh-CN" sz="1100" dirty="0">
              <a:solidFill>
                <a:srgbClr val="FFFFFF"/>
              </a:solidFill>
              <a:latin typeface="Arial" charset="0"/>
            </a:endParaRPr>
          </a:p>
          <a:p>
            <a:pPr algn="r" defTabSz="781816" fontAlgn="base">
              <a:spcBef>
                <a:spcPct val="0"/>
              </a:spcBef>
              <a:spcAft>
                <a:spcPct val="0"/>
              </a:spcAft>
              <a:buClr>
                <a:srgbClr val="808080"/>
              </a:buClr>
              <a:buSzPct val="60000"/>
              <a:buFont typeface="Wingdings" pitchFamily="2" charset="2"/>
              <a:buNone/>
              <a:defRPr/>
            </a:pPr>
            <a:endParaRPr lang="en-US" altLang="zh-CN" sz="1100" dirty="0">
              <a:solidFill>
                <a:srgbClr val="FFFFFF"/>
              </a:solidFill>
              <a:latin typeface="Arial" charset="0"/>
            </a:endParaRPr>
          </a:p>
          <a:p>
            <a:pPr algn="r" defTabSz="781816" fontAlgn="base">
              <a:spcBef>
                <a:spcPct val="0"/>
              </a:spcBef>
              <a:spcAft>
                <a:spcPct val="0"/>
              </a:spcAft>
              <a:buClr>
                <a:srgbClr val="808080"/>
              </a:buClr>
              <a:buSzPct val="60000"/>
              <a:buFont typeface="Wingdings" pitchFamily="2" charset="2"/>
              <a:buNone/>
              <a:defRPr/>
            </a:pPr>
            <a:endParaRPr lang="zh-CN" altLang="en-US" sz="1100" dirty="0">
              <a:solidFill>
                <a:srgbClr val="000000"/>
              </a:solidFill>
              <a:latin typeface="Arial" charset="0"/>
            </a:endParaRPr>
          </a:p>
        </p:txBody>
      </p:sp>
      <p:sp>
        <p:nvSpPr>
          <p:cNvPr id="28732" name="Rectangle 60"/>
          <p:cNvSpPr>
            <a:spLocks noChangeArrowheads="1"/>
          </p:cNvSpPr>
          <p:nvPr/>
        </p:nvSpPr>
        <p:spPr bwMode="auto">
          <a:xfrm>
            <a:off x="9269055" y="5453066"/>
            <a:ext cx="918755" cy="307669"/>
          </a:xfrm>
          <a:prstGeom prst="rect">
            <a:avLst/>
          </a:prstGeom>
          <a:solidFill>
            <a:schemeClr val="bg1"/>
          </a:solidFill>
          <a:ln w="9525" algn="ctr">
            <a:noFill/>
            <a:miter lim="800000"/>
            <a:headEnd/>
            <a:tailEnd/>
          </a:ln>
          <a:effectLst/>
        </p:spPr>
        <p:txBody>
          <a:bodyPr lIns="83231" tIns="41615" rIns="83231" bIns="41615" anchor="ctr">
            <a:spAutoFit/>
          </a:bodyP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34" name="Rectangle 62"/>
          <p:cNvSpPr>
            <a:spLocks noChangeArrowheads="1"/>
          </p:cNvSpPr>
          <p:nvPr/>
        </p:nvSpPr>
        <p:spPr bwMode="auto">
          <a:xfrm>
            <a:off x="9200218" y="1146026"/>
            <a:ext cx="1109811" cy="3270250"/>
          </a:xfrm>
          <a:prstGeom prst="rect">
            <a:avLst/>
          </a:prstGeom>
          <a:noFill/>
          <a:ln w="9525">
            <a:noFill/>
            <a:miter lim="800000"/>
            <a:headEnd/>
            <a:tailEnd/>
          </a:ln>
          <a:effectLst/>
        </p:spPr>
        <p:txBody>
          <a:bodyPr lIns="78136" tIns="39069" rIns="78136" bIns="39069"/>
          <a:lstStyle/>
          <a:p>
            <a:pPr defTabSz="781816" fontAlgn="base">
              <a:spcBef>
                <a:spcPct val="0"/>
              </a:spcBef>
              <a:spcAft>
                <a:spcPct val="0"/>
              </a:spcAft>
              <a:buClr>
                <a:srgbClr val="808080"/>
              </a:buClr>
              <a:buSzPct val="60000"/>
              <a:buFont typeface="Wingdings" pitchFamily="2" charset="2"/>
              <a:buNone/>
              <a:defRPr/>
            </a:pPr>
            <a:r>
              <a:rPr lang="en-US" altLang="zh-CN" sz="1100" dirty="0">
                <a:solidFill>
                  <a:srgbClr val="FFFFFF"/>
                </a:solidFill>
                <a:latin typeface="Arial" charset="0"/>
              </a:rPr>
              <a:t>The following nine groups of colors are an example of how our design colors can be used, please take note that you should only use one design color group per slide. </a:t>
            </a:r>
          </a:p>
          <a:p>
            <a:pPr defTabSz="781816" fontAlgn="base">
              <a:spcBef>
                <a:spcPct val="0"/>
              </a:spcBef>
              <a:spcAft>
                <a:spcPct val="0"/>
              </a:spcAft>
              <a:buClr>
                <a:srgbClr val="808080"/>
              </a:buClr>
              <a:buSzPct val="60000"/>
              <a:buFont typeface="Wingdings" pitchFamily="2" charset="2"/>
              <a:buNone/>
              <a:defRPr/>
            </a:pPr>
            <a:r>
              <a:rPr lang="en-US" altLang="zh-CN" sz="1100" dirty="0">
                <a:solidFill>
                  <a:srgbClr val="FFFFFF"/>
                </a:solidFill>
                <a:latin typeface="Arial" charset="0"/>
              </a:rPr>
              <a:t> For specific usage details, refer to the “Typesetting Standard”.</a:t>
            </a:r>
          </a:p>
          <a:p>
            <a:pPr defTabSz="781816"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defTabSz="781816" fontAlgn="base">
              <a:spcBef>
                <a:spcPct val="0"/>
              </a:spcBef>
              <a:spcAft>
                <a:spcPct val="0"/>
              </a:spcAft>
              <a:buClr>
                <a:srgbClr val="808080"/>
              </a:buClr>
              <a:buSzPct val="60000"/>
              <a:buFont typeface="Wingdings" pitchFamily="2" charset="2"/>
              <a:buNone/>
              <a:defRPr/>
            </a:pPr>
            <a:endParaRPr lang="en-US" altLang="zh-CN" sz="1100" dirty="0">
              <a:solidFill>
                <a:srgbClr val="FFFFFF"/>
              </a:solidFill>
              <a:latin typeface="Arial" charset="0"/>
            </a:endParaRPr>
          </a:p>
          <a:p>
            <a:pPr defTabSz="781816" fontAlgn="base">
              <a:spcBef>
                <a:spcPct val="0"/>
              </a:spcBef>
              <a:spcAft>
                <a:spcPct val="0"/>
              </a:spcAft>
              <a:buClr>
                <a:srgbClr val="808080"/>
              </a:buClr>
              <a:buSzPct val="60000"/>
              <a:buFont typeface="Wingdings" pitchFamily="2" charset="2"/>
              <a:buChar char="l"/>
              <a:defRPr/>
            </a:pPr>
            <a:endParaRPr lang="en-US" altLang="zh-CN" sz="1100" dirty="0">
              <a:solidFill>
                <a:srgbClr val="FFFFFF"/>
              </a:solidFill>
              <a:latin typeface="Arial" charset="0"/>
            </a:endParaRPr>
          </a:p>
          <a:p>
            <a:pPr defTabSz="781816" fontAlgn="base">
              <a:spcBef>
                <a:spcPct val="0"/>
              </a:spcBef>
              <a:spcAft>
                <a:spcPct val="0"/>
              </a:spcAft>
              <a:buClr>
                <a:srgbClr val="808080"/>
              </a:buClr>
              <a:buSzPct val="60000"/>
              <a:buFont typeface="Wingdings" pitchFamily="2" charset="2"/>
              <a:buChar char="l"/>
              <a:defRPr/>
            </a:pPr>
            <a:endParaRPr lang="zh-CN" altLang="en-US" sz="1100" dirty="0">
              <a:solidFill>
                <a:srgbClr val="FFFFFF"/>
              </a:solidFill>
              <a:latin typeface="Arial" charset="0"/>
            </a:endParaRPr>
          </a:p>
        </p:txBody>
      </p:sp>
      <p:sp>
        <p:nvSpPr>
          <p:cNvPr id="28737" name="Rectangle 65"/>
          <p:cNvSpPr>
            <a:spLocks noChangeArrowheads="1"/>
          </p:cNvSpPr>
          <p:nvPr/>
        </p:nvSpPr>
        <p:spPr bwMode="auto">
          <a:xfrm>
            <a:off x="9200217" y="-27199"/>
            <a:ext cx="1047999" cy="1576917"/>
          </a:xfrm>
          <a:prstGeom prst="rect">
            <a:avLst/>
          </a:prstGeom>
          <a:noFill/>
          <a:ln w="9525">
            <a:noFill/>
            <a:miter lim="800000"/>
            <a:headEnd/>
            <a:tailEnd/>
          </a:ln>
          <a:effectLst/>
        </p:spPr>
        <p:txBody>
          <a:bodyPr lIns="78136" tIns="39069" rIns="78136" bIns="39069"/>
          <a:lstStyle/>
          <a:p>
            <a:pPr defTabSz="781816" eaLnBrk="0" fontAlgn="base" hangingPunct="0">
              <a:spcBef>
                <a:spcPct val="0"/>
              </a:spcBef>
              <a:spcAft>
                <a:spcPct val="0"/>
              </a:spcAft>
              <a:defRPr/>
            </a:pPr>
            <a:r>
              <a:rPr lang="en-US" altLang="zh-CN" sz="1100" dirty="0">
                <a:solidFill>
                  <a:srgbClr val="FFFFFF"/>
                </a:solidFill>
                <a:latin typeface="Arial" charset="0"/>
              </a:rPr>
              <a:t>Top right  corner  for   field-mark, customer or partner logotypes. </a:t>
            </a:r>
          </a:p>
          <a:p>
            <a:pPr defTabSz="781816" eaLnBrk="0" fontAlgn="base" hangingPunct="0">
              <a:spcBef>
                <a:spcPct val="0"/>
              </a:spcBef>
              <a:spcAft>
                <a:spcPct val="0"/>
              </a:spcAft>
              <a:defRPr/>
            </a:pPr>
            <a:r>
              <a:rPr lang="en-US" altLang="zh-CN" sz="1100" dirty="0">
                <a:solidFill>
                  <a:srgbClr val="FFFFFF"/>
                </a:solidFill>
                <a:latin typeface="Arial" charset="0"/>
              </a:rPr>
              <a:t>----------------   </a:t>
            </a:r>
          </a:p>
          <a:p>
            <a:pPr defTabSz="781816" fontAlgn="base">
              <a:spcBef>
                <a:spcPct val="0"/>
              </a:spcBef>
              <a:spcAft>
                <a:spcPct val="0"/>
              </a:spcAft>
              <a:buClr>
                <a:srgbClr val="808080"/>
              </a:buClr>
              <a:buSzPct val="60000"/>
              <a:buFont typeface="Wingdings" pitchFamily="2" charset="2"/>
              <a:buChar char="l"/>
              <a:defRPr/>
            </a:pPr>
            <a:endParaRPr lang="en-US" altLang="zh-CN" sz="1100" dirty="0">
              <a:solidFill>
                <a:srgbClr val="FFFFFF"/>
              </a:solidFill>
              <a:latin typeface="Arial" charset="0"/>
            </a:endParaRPr>
          </a:p>
          <a:p>
            <a:pPr defTabSz="781816" fontAlgn="base">
              <a:spcBef>
                <a:spcPct val="0"/>
              </a:spcBef>
              <a:spcAft>
                <a:spcPct val="0"/>
              </a:spcAft>
              <a:buClr>
                <a:srgbClr val="808080"/>
              </a:buClr>
              <a:buSzPct val="60000"/>
              <a:buFont typeface="Wingdings" pitchFamily="2" charset="2"/>
              <a:buChar char="l"/>
              <a:defRPr/>
            </a:pPr>
            <a:endParaRPr lang="zh-CN" altLang="en-US" sz="1100" dirty="0">
              <a:solidFill>
                <a:srgbClr val="FFFFFF"/>
              </a:solidFill>
              <a:latin typeface="Arial" charset="0"/>
            </a:endParaRPr>
          </a:p>
        </p:txBody>
      </p:sp>
      <p:sp>
        <p:nvSpPr>
          <p:cNvPr id="1036" name="Rectangle 68"/>
          <p:cNvSpPr>
            <a:spLocks noGrp="1" noChangeArrowheads="1"/>
          </p:cNvSpPr>
          <p:nvPr>
            <p:ph type="body" idx="1"/>
          </p:nvPr>
        </p:nvSpPr>
        <p:spPr bwMode="auto">
          <a:xfrm>
            <a:off x="684151" y="1575406"/>
            <a:ext cx="7928827" cy="4195536"/>
          </a:xfrm>
          <a:prstGeom prst="rect">
            <a:avLst/>
          </a:prstGeom>
          <a:noFill/>
          <a:ln w="9525">
            <a:noFill/>
            <a:miter lim="800000"/>
            <a:headEnd/>
            <a:tailEnd/>
          </a:ln>
        </p:spPr>
        <p:txBody>
          <a:bodyPr vert="horz" wrap="square" lIns="78164" tIns="39082" rIns="78164" bIns="39082"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grpSp>
        <p:nvGrpSpPr>
          <p:cNvPr id="2" name="Group 70"/>
          <p:cNvGrpSpPr>
            <a:grpSpLocks/>
          </p:cNvGrpSpPr>
          <p:nvPr/>
        </p:nvGrpSpPr>
        <p:grpSpPr bwMode="auto">
          <a:xfrm>
            <a:off x="9351914" y="5279572"/>
            <a:ext cx="740342" cy="182941"/>
            <a:chOff x="6657" y="3492"/>
            <a:chExt cx="527" cy="121"/>
          </a:xfrm>
        </p:grpSpPr>
        <p:sp>
          <p:nvSpPr>
            <p:cNvPr id="28743" name="Rectangle 7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44" name="Rectangle 7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45" name="Rectangle 7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46" name="Rectangle 7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3" name="Group 75"/>
          <p:cNvGrpSpPr>
            <a:grpSpLocks/>
          </p:cNvGrpSpPr>
          <p:nvPr/>
        </p:nvGrpSpPr>
        <p:grpSpPr bwMode="auto">
          <a:xfrm>
            <a:off x="9351914" y="6203346"/>
            <a:ext cx="740342" cy="182940"/>
            <a:chOff x="6657" y="4103"/>
            <a:chExt cx="527" cy="121"/>
          </a:xfrm>
        </p:grpSpPr>
        <p:sp>
          <p:nvSpPr>
            <p:cNvPr id="28748" name="Rectangle 7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49" name="Rectangle 7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0" name="Rectangle 7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1" name="Rectangle 7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4" name="Group 80"/>
          <p:cNvGrpSpPr>
            <a:grpSpLocks/>
          </p:cNvGrpSpPr>
          <p:nvPr/>
        </p:nvGrpSpPr>
        <p:grpSpPr bwMode="auto">
          <a:xfrm>
            <a:off x="9351914" y="6449790"/>
            <a:ext cx="740342" cy="182941"/>
            <a:chOff x="6657" y="4266"/>
            <a:chExt cx="527" cy="121"/>
          </a:xfrm>
        </p:grpSpPr>
        <p:sp>
          <p:nvSpPr>
            <p:cNvPr id="28753" name="Rectangle 8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4" name="Rectangle 8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5" name="Rectangle 8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6" name="Rectangle 8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5" name="Group 85"/>
          <p:cNvGrpSpPr>
            <a:grpSpLocks/>
          </p:cNvGrpSpPr>
          <p:nvPr/>
        </p:nvGrpSpPr>
        <p:grpSpPr bwMode="auto">
          <a:xfrm>
            <a:off x="9351914" y="5527530"/>
            <a:ext cx="740342" cy="182941"/>
            <a:chOff x="6657" y="3656"/>
            <a:chExt cx="527" cy="121"/>
          </a:xfrm>
        </p:grpSpPr>
        <p:sp>
          <p:nvSpPr>
            <p:cNvPr id="28758" name="Rectangle 8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9" name="Rectangle 8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0" name="Rectangle 8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1" name="Rectangle 89"/>
            <p:cNvSpPr>
              <a:spLocks noChangeArrowheads="1"/>
            </p:cNvSpPr>
            <p:nvPr/>
          </p:nvSpPr>
          <p:spPr bwMode="auto">
            <a:xfrm flipV="1">
              <a:off x="7052" y="3656"/>
              <a:ext cx="132" cy="121"/>
            </a:xfrm>
            <a:prstGeom prst="rect">
              <a:avLst/>
            </a:prstGeom>
            <a:solidFill>
              <a:schemeClr val="tx1"/>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6" name="Group 90"/>
          <p:cNvGrpSpPr>
            <a:grpSpLocks/>
          </p:cNvGrpSpPr>
          <p:nvPr/>
        </p:nvGrpSpPr>
        <p:grpSpPr bwMode="auto">
          <a:xfrm>
            <a:off x="9351914" y="5958420"/>
            <a:ext cx="740342" cy="182940"/>
            <a:chOff x="6657" y="3941"/>
            <a:chExt cx="527" cy="121"/>
          </a:xfrm>
        </p:grpSpPr>
        <p:sp>
          <p:nvSpPr>
            <p:cNvPr id="28763" name="Rectangle 9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4" name="Rectangle 9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5" name="Rectangle 93"/>
            <p:cNvSpPr>
              <a:spLocks noChangeArrowheads="1"/>
            </p:cNvSpPr>
            <p:nvPr/>
          </p:nvSpPr>
          <p:spPr bwMode="auto">
            <a:xfrm flipV="1">
              <a:off x="7052" y="3941"/>
              <a:ext cx="132" cy="121"/>
            </a:xfrm>
            <a:prstGeom prst="rect">
              <a:avLst/>
            </a:prstGeom>
            <a:solidFill>
              <a:schemeClr val="tx1"/>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6" name="Rectangle 9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7" name="Group 95"/>
          <p:cNvGrpSpPr>
            <a:grpSpLocks/>
          </p:cNvGrpSpPr>
          <p:nvPr/>
        </p:nvGrpSpPr>
        <p:grpSpPr bwMode="auto">
          <a:xfrm>
            <a:off x="9351914" y="6697750"/>
            <a:ext cx="740342" cy="182941"/>
            <a:chOff x="6657" y="4430"/>
            <a:chExt cx="527" cy="121"/>
          </a:xfrm>
        </p:grpSpPr>
        <p:sp>
          <p:nvSpPr>
            <p:cNvPr id="28768" name="Rectangle 96"/>
            <p:cNvSpPr>
              <a:spLocks noChangeArrowheads="1"/>
            </p:cNvSpPr>
            <p:nvPr/>
          </p:nvSpPr>
          <p:spPr bwMode="auto">
            <a:xfrm flipV="1">
              <a:off x="6789" y="4430"/>
              <a:ext cx="132" cy="121"/>
            </a:xfrm>
            <a:prstGeom prst="rect">
              <a:avLst/>
            </a:prstGeom>
            <a:solidFill>
              <a:schemeClr val="hlink"/>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9" name="Rectangle 9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0" name="Rectangle 98"/>
            <p:cNvSpPr>
              <a:spLocks noChangeArrowheads="1"/>
            </p:cNvSpPr>
            <p:nvPr/>
          </p:nvSpPr>
          <p:spPr bwMode="auto">
            <a:xfrm flipV="1">
              <a:off x="7052" y="4430"/>
              <a:ext cx="132" cy="121"/>
            </a:xfrm>
            <a:prstGeom prst="rect">
              <a:avLst/>
            </a:prstGeom>
            <a:solidFill>
              <a:schemeClr val="tx1"/>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1" name="Rectangle 9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8" name="Group 100"/>
          <p:cNvGrpSpPr>
            <a:grpSpLocks/>
          </p:cNvGrpSpPr>
          <p:nvPr/>
        </p:nvGrpSpPr>
        <p:grpSpPr bwMode="auto">
          <a:xfrm>
            <a:off x="9351914" y="5033133"/>
            <a:ext cx="740342" cy="184452"/>
            <a:chOff x="6657" y="3329"/>
            <a:chExt cx="527" cy="122"/>
          </a:xfrm>
        </p:grpSpPr>
        <p:sp>
          <p:nvSpPr>
            <p:cNvPr id="28773" name="Rectangle 10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4" name="Rectangle 10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5" name="Rectangle 10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6" name="Rectangle 10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9" name="Group 105"/>
          <p:cNvGrpSpPr>
            <a:grpSpLocks/>
          </p:cNvGrpSpPr>
          <p:nvPr/>
        </p:nvGrpSpPr>
        <p:grpSpPr bwMode="auto">
          <a:xfrm>
            <a:off x="9351914" y="4594680"/>
            <a:ext cx="740342" cy="188988"/>
            <a:chOff x="6657" y="3043"/>
            <a:chExt cx="527" cy="121"/>
          </a:xfrm>
        </p:grpSpPr>
        <p:sp>
          <p:nvSpPr>
            <p:cNvPr id="28778" name="Rectangle 10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9" name="Rectangle 10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80" name="Rectangle 10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81" name="Rectangle 10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10" name="Group 110"/>
          <p:cNvGrpSpPr>
            <a:grpSpLocks/>
          </p:cNvGrpSpPr>
          <p:nvPr/>
        </p:nvGrpSpPr>
        <p:grpSpPr bwMode="auto">
          <a:xfrm>
            <a:off x="9351914" y="4355801"/>
            <a:ext cx="740342" cy="182940"/>
            <a:chOff x="6657" y="2881"/>
            <a:chExt cx="527" cy="121"/>
          </a:xfrm>
        </p:grpSpPr>
        <p:sp>
          <p:nvSpPr>
            <p:cNvPr id="28783" name="Rectangle 11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84" name="Rectangle 11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85" name="Rectangle 11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86" name="Rectangle 114"/>
            <p:cNvSpPr>
              <a:spLocks noChangeArrowheads="1"/>
            </p:cNvSpPr>
            <p:nvPr/>
          </p:nvSpPr>
          <p:spPr bwMode="auto">
            <a:xfrm flipV="1">
              <a:off x="6789" y="2881"/>
              <a:ext cx="132" cy="121"/>
            </a:xfrm>
            <a:prstGeom prst="rect">
              <a:avLst/>
            </a:prstGeom>
            <a:solidFill>
              <a:schemeClr val="tx1"/>
            </a:solidFill>
            <a:ln w="9525">
              <a:noFill/>
              <a:miter lim="800000"/>
              <a:headEnd/>
              <a:tailEnd/>
            </a:ln>
            <a:effectLst/>
          </p:spPr>
          <p:txBody>
            <a:bodyPr wrap="none" anchor="ctr"/>
            <a:lstStyle/>
            <a:p>
              <a:pPr algn="ctr"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p:txStyles>
    <p:titleStyle>
      <a:lvl1pPr algn="l" defTabSz="781072" rtl="0" eaLnBrk="0" fontAlgn="base" hangingPunct="0">
        <a:spcBef>
          <a:spcPct val="0"/>
        </a:spcBef>
        <a:spcAft>
          <a:spcPct val="0"/>
        </a:spcAft>
        <a:defRPr sz="3000">
          <a:solidFill>
            <a:srgbClr val="990000"/>
          </a:solidFill>
          <a:latin typeface="+mj-lt"/>
          <a:ea typeface="+mj-ea"/>
          <a:cs typeface="+mj-cs"/>
        </a:defRPr>
      </a:lvl1pPr>
      <a:lvl2pPr algn="l" defTabSz="781072" rtl="0" eaLnBrk="0" fontAlgn="base" hangingPunct="0">
        <a:spcBef>
          <a:spcPct val="0"/>
        </a:spcBef>
        <a:spcAft>
          <a:spcPct val="0"/>
        </a:spcAft>
        <a:defRPr sz="3000">
          <a:solidFill>
            <a:srgbClr val="990000"/>
          </a:solidFill>
          <a:latin typeface="FrutigerNext LT Medium" pitchFamily="34" charset="0"/>
          <a:ea typeface="黑体" pitchFamily="2" charset="-122"/>
        </a:defRPr>
      </a:lvl2pPr>
      <a:lvl3pPr algn="l" defTabSz="781072" rtl="0" eaLnBrk="0" fontAlgn="base" hangingPunct="0">
        <a:spcBef>
          <a:spcPct val="0"/>
        </a:spcBef>
        <a:spcAft>
          <a:spcPct val="0"/>
        </a:spcAft>
        <a:defRPr sz="3000">
          <a:solidFill>
            <a:srgbClr val="990000"/>
          </a:solidFill>
          <a:latin typeface="FrutigerNext LT Medium" pitchFamily="34" charset="0"/>
          <a:ea typeface="黑体" pitchFamily="2" charset="-122"/>
        </a:defRPr>
      </a:lvl3pPr>
      <a:lvl4pPr algn="l" defTabSz="781072" rtl="0" eaLnBrk="0" fontAlgn="base" hangingPunct="0">
        <a:spcBef>
          <a:spcPct val="0"/>
        </a:spcBef>
        <a:spcAft>
          <a:spcPct val="0"/>
        </a:spcAft>
        <a:defRPr sz="3000">
          <a:solidFill>
            <a:srgbClr val="990000"/>
          </a:solidFill>
          <a:latin typeface="FrutigerNext LT Medium" pitchFamily="34" charset="0"/>
          <a:ea typeface="黑体" pitchFamily="2" charset="-122"/>
        </a:defRPr>
      </a:lvl4pPr>
      <a:lvl5pPr algn="l" defTabSz="781072" rtl="0" eaLnBrk="0" fontAlgn="base" hangingPunct="0">
        <a:spcBef>
          <a:spcPct val="0"/>
        </a:spcBef>
        <a:spcAft>
          <a:spcPct val="0"/>
        </a:spcAft>
        <a:defRPr sz="3000">
          <a:solidFill>
            <a:srgbClr val="990000"/>
          </a:solidFill>
          <a:latin typeface="FrutigerNext LT Medium" pitchFamily="34" charset="0"/>
          <a:ea typeface="黑体" pitchFamily="2" charset="-122"/>
        </a:defRPr>
      </a:lvl5pPr>
      <a:lvl6pPr marL="416199" algn="l" defTabSz="781816" rtl="0" fontAlgn="base">
        <a:spcBef>
          <a:spcPct val="0"/>
        </a:spcBef>
        <a:spcAft>
          <a:spcPct val="0"/>
        </a:spcAft>
        <a:defRPr sz="3000">
          <a:solidFill>
            <a:srgbClr val="990000"/>
          </a:solidFill>
          <a:latin typeface="FrutigerNext LT Medium" pitchFamily="34" charset="0"/>
          <a:ea typeface="黑体" pitchFamily="2" charset="-122"/>
        </a:defRPr>
      </a:lvl6pPr>
      <a:lvl7pPr marL="832402" algn="l" defTabSz="781816" rtl="0" fontAlgn="base">
        <a:spcBef>
          <a:spcPct val="0"/>
        </a:spcBef>
        <a:spcAft>
          <a:spcPct val="0"/>
        </a:spcAft>
        <a:defRPr sz="3000">
          <a:solidFill>
            <a:srgbClr val="990000"/>
          </a:solidFill>
          <a:latin typeface="FrutigerNext LT Medium" pitchFamily="34" charset="0"/>
          <a:ea typeface="黑体" pitchFamily="2" charset="-122"/>
        </a:defRPr>
      </a:lvl7pPr>
      <a:lvl8pPr marL="1248600" algn="l" defTabSz="781816" rtl="0" fontAlgn="base">
        <a:spcBef>
          <a:spcPct val="0"/>
        </a:spcBef>
        <a:spcAft>
          <a:spcPct val="0"/>
        </a:spcAft>
        <a:defRPr sz="3000">
          <a:solidFill>
            <a:srgbClr val="990000"/>
          </a:solidFill>
          <a:latin typeface="FrutigerNext LT Medium" pitchFamily="34" charset="0"/>
          <a:ea typeface="黑体" pitchFamily="2" charset="-122"/>
        </a:defRPr>
      </a:lvl8pPr>
      <a:lvl9pPr marL="1664795" algn="l" defTabSz="781816" rtl="0" fontAlgn="base">
        <a:spcBef>
          <a:spcPct val="0"/>
        </a:spcBef>
        <a:spcAft>
          <a:spcPct val="0"/>
        </a:spcAft>
        <a:defRPr sz="3000">
          <a:solidFill>
            <a:srgbClr val="990000"/>
          </a:solidFill>
          <a:latin typeface="FrutigerNext LT Medium" pitchFamily="34" charset="0"/>
          <a:ea typeface="黑体" pitchFamily="2" charset="-122"/>
        </a:defRPr>
      </a:lvl9pPr>
    </p:titleStyle>
    <p:bodyStyle>
      <a:lvl1pPr marL="292178" indent="-292178" algn="l" defTabSz="781072" rtl="0" eaLnBrk="0" fontAlgn="base" hangingPunct="0">
        <a:lnSpc>
          <a:spcPct val="140000"/>
        </a:lnSpc>
        <a:spcBef>
          <a:spcPct val="0"/>
        </a:spcBef>
        <a:spcAft>
          <a:spcPct val="0"/>
        </a:spcAft>
        <a:buClr>
          <a:schemeClr val="bg2"/>
        </a:buClr>
        <a:buSzPct val="60000"/>
        <a:buFont typeface="Wingdings" pitchFamily="2" charset="2"/>
        <a:buChar char="l"/>
        <a:defRPr sz="1900" b="1">
          <a:solidFill>
            <a:schemeClr val="tx1"/>
          </a:solidFill>
          <a:latin typeface="+mn-lt"/>
          <a:ea typeface="+mn-ea"/>
          <a:cs typeface="华文细黑"/>
        </a:defRPr>
      </a:lvl1pPr>
      <a:lvl2pPr marL="633535" indent="-242998" algn="l" defTabSz="781072" rtl="0" eaLnBrk="0" fontAlgn="base" hangingPunct="0">
        <a:lnSpc>
          <a:spcPct val="140000"/>
        </a:lnSpc>
        <a:spcBef>
          <a:spcPct val="0"/>
        </a:spcBef>
        <a:spcAft>
          <a:spcPct val="0"/>
        </a:spcAft>
        <a:buClr>
          <a:schemeClr val="tx1"/>
        </a:buClr>
        <a:buSzPct val="50000"/>
        <a:buFont typeface="Wingdings" pitchFamily="2" charset="2"/>
        <a:buChar char="p"/>
        <a:defRPr sz="1700">
          <a:solidFill>
            <a:schemeClr val="tx1"/>
          </a:solidFill>
          <a:latin typeface="+mn-lt"/>
          <a:ea typeface="+mn-ea"/>
          <a:cs typeface="华文细黑"/>
        </a:defRPr>
      </a:lvl2pPr>
      <a:lvl3pPr marL="976341" indent="-193823" algn="l" defTabSz="781072" rtl="0" eaLnBrk="0" fontAlgn="base" hangingPunct="0">
        <a:lnSpc>
          <a:spcPct val="140000"/>
        </a:lnSpc>
        <a:spcBef>
          <a:spcPct val="0"/>
        </a:spcBef>
        <a:spcAft>
          <a:spcPct val="0"/>
        </a:spcAft>
        <a:buSzPct val="50000"/>
        <a:buFont typeface="Wingdings" pitchFamily="2" charset="2"/>
        <a:buChar char="n"/>
        <a:defRPr sz="2200">
          <a:solidFill>
            <a:schemeClr val="tx1"/>
          </a:solidFill>
          <a:latin typeface="FrutigerNext LT Light" pitchFamily="34" charset="0"/>
          <a:ea typeface="+mn-ea"/>
          <a:cs typeface="华文细黑"/>
        </a:defRPr>
      </a:lvl3pPr>
      <a:lvl4pPr marL="1368323" indent="-196716" algn="l" defTabSz="781072" rtl="0" eaLnBrk="0" fontAlgn="base" hangingPunct="0">
        <a:lnSpc>
          <a:spcPct val="140000"/>
        </a:lnSpc>
        <a:spcBef>
          <a:spcPct val="0"/>
        </a:spcBef>
        <a:spcAft>
          <a:spcPct val="0"/>
        </a:spcAft>
        <a:buChar char="–"/>
        <a:defRPr sz="1400">
          <a:solidFill>
            <a:schemeClr val="tx1"/>
          </a:solidFill>
          <a:latin typeface="+mj-lt"/>
          <a:ea typeface="+mn-ea"/>
          <a:cs typeface="华文细黑"/>
        </a:defRPr>
      </a:lvl4pPr>
      <a:lvl5pPr marL="1757418" indent="-193823" algn="l" defTabSz="781072" rtl="0" eaLnBrk="0" fontAlgn="base" hangingPunct="0">
        <a:lnSpc>
          <a:spcPct val="140000"/>
        </a:lnSpc>
        <a:spcBef>
          <a:spcPct val="0"/>
        </a:spcBef>
        <a:spcAft>
          <a:spcPct val="0"/>
        </a:spcAft>
        <a:buFont typeface="FrutigerNext LT Medium"/>
        <a:buChar char="~"/>
        <a:defRPr sz="1200">
          <a:solidFill>
            <a:schemeClr val="tx1"/>
          </a:solidFill>
          <a:latin typeface="+mj-lt"/>
          <a:ea typeface="+mn-ea"/>
          <a:cs typeface="华文细黑"/>
        </a:defRPr>
      </a:lvl5pPr>
      <a:lvl6pPr marL="2174930" indent="-195097" algn="l" defTabSz="781816"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6pPr>
      <a:lvl7pPr marL="2591112" indent="-195097" algn="l" defTabSz="781816"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7pPr>
      <a:lvl8pPr marL="3007321" indent="-195097" algn="l" defTabSz="781816"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8pPr>
      <a:lvl9pPr marL="3423529" indent="-195097" algn="l" defTabSz="781816"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9pPr>
    </p:bodyStyle>
    <p:otherStyle>
      <a:defPPr>
        <a:defRPr lang="en-US"/>
      </a:defPPr>
      <a:lvl1pPr marL="0" algn="l" defTabSz="832402" rtl="0" eaLnBrk="1" latinLnBrk="0" hangingPunct="1">
        <a:defRPr sz="1600" kern="1200">
          <a:solidFill>
            <a:schemeClr val="tx1"/>
          </a:solidFill>
          <a:latin typeface="+mn-lt"/>
          <a:ea typeface="+mn-ea"/>
          <a:cs typeface="+mn-cs"/>
        </a:defRPr>
      </a:lvl1pPr>
      <a:lvl2pPr marL="416199" algn="l" defTabSz="832402" rtl="0" eaLnBrk="1" latinLnBrk="0" hangingPunct="1">
        <a:defRPr sz="1600" kern="1200">
          <a:solidFill>
            <a:schemeClr val="tx1"/>
          </a:solidFill>
          <a:latin typeface="+mn-lt"/>
          <a:ea typeface="+mn-ea"/>
          <a:cs typeface="+mn-cs"/>
        </a:defRPr>
      </a:lvl2pPr>
      <a:lvl3pPr marL="832402" algn="l" defTabSz="832402" rtl="0" eaLnBrk="1" latinLnBrk="0" hangingPunct="1">
        <a:defRPr sz="1600" kern="1200">
          <a:solidFill>
            <a:schemeClr val="tx1"/>
          </a:solidFill>
          <a:latin typeface="+mn-lt"/>
          <a:ea typeface="+mn-ea"/>
          <a:cs typeface="+mn-cs"/>
        </a:defRPr>
      </a:lvl3pPr>
      <a:lvl4pPr marL="1248600" algn="l" defTabSz="832402" rtl="0" eaLnBrk="1" latinLnBrk="0" hangingPunct="1">
        <a:defRPr sz="1600" kern="1200">
          <a:solidFill>
            <a:schemeClr val="tx1"/>
          </a:solidFill>
          <a:latin typeface="+mn-lt"/>
          <a:ea typeface="+mn-ea"/>
          <a:cs typeface="+mn-cs"/>
        </a:defRPr>
      </a:lvl4pPr>
      <a:lvl5pPr marL="1664795" algn="l" defTabSz="832402" rtl="0" eaLnBrk="1" latinLnBrk="0" hangingPunct="1">
        <a:defRPr sz="1600" kern="1200">
          <a:solidFill>
            <a:schemeClr val="tx1"/>
          </a:solidFill>
          <a:latin typeface="+mn-lt"/>
          <a:ea typeface="+mn-ea"/>
          <a:cs typeface="+mn-cs"/>
        </a:defRPr>
      </a:lvl5pPr>
      <a:lvl6pPr marL="2080992" algn="l" defTabSz="832402" rtl="0" eaLnBrk="1" latinLnBrk="0" hangingPunct="1">
        <a:defRPr sz="1600" kern="1200">
          <a:solidFill>
            <a:schemeClr val="tx1"/>
          </a:solidFill>
          <a:latin typeface="+mn-lt"/>
          <a:ea typeface="+mn-ea"/>
          <a:cs typeface="+mn-cs"/>
        </a:defRPr>
      </a:lvl6pPr>
      <a:lvl7pPr marL="2497192" algn="l" defTabSz="832402" rtl="0" eaLnBrk="1" latinLnBrk="0" hangingPunct="1">
        <a:defRPr sz="1600" kern="1200">
          <a:solidFill>
            <a:schemeClr val="tx1"/>
          </a:solidFill>
          <a:latin typeface="+mn-lt"/>
          <a:ea typeface="+mn-ea"/>
          <a:cs typeface="+mn-cs"/>
        </a:defRPr>
      </a:lvl7pPr>
      <a:lvl8pPr marL="2913382" algn="l" defTabSz="832402" rtl="0" eaLnBrk="1" latinLnBrk="0" hangingPunct="1">
        <a:defRPr sz="1600" kern="1200">
          <a:solidFill>
            <a:schemeClr val="tx1"/>
          </a:solidFill>
          <a:latin typeface="+mn-lt"/>
          <a:ea typeface="+mn-ea"/>
          <a:cs typeface="+mn-cs"/>
        </a:defRPr>
      </a:lvl8pPr>
      <a:lvl9pPr marL="3329587" algn="l" defTabSz="832402" rtl="0" eaLnBrk="1" latinLnBrk="0" hangingPunct="1">
        <a:defRPr sz="1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8680" name="Text Box 8"/>
          <p:cNvSpPr txBox="1">
            <a:spLocks noChangeArrowheads="1"/>
          </p:cNvSpPr>
          <p:nvPr/>
        </p:nvSpPr>
        <p:spPr bwMode="auto">
          <a:xfrm>
            <a:off x="653255" y="6439208"/>
            <a:ext cx="2757258" cy="263583"/>
          </a:xfrm>
          <a:prstGeom prst="rect">
            <a:avLst/>
          </a:prstGeom>
          <a:noFill/>
          <a:ln w="9525">
            <a:noFill/>
            <a:miter lim="800000"/>
            <a:headEnd/>
            <a:tailEnd/>
          </a:ln>
        </p:spPr>
        <p:txBody>
          <a:bodyPr wrap="none" lIns="78151" tIns="39077" rIns="78151" bIns="39077">
            <a:spAutoFit/>
          </a:bodyPr>
          <a:lstStyle/>
          <a:p>
            <a:pPr defTabSz="781222" eaLnBrk="0" fontAlgn="base" hangingPunct="0">
              <a:spcBef>
                <a:spcPct val="0"/>
              </a:spcBef>
              <a:spcAft>
                <a:spcPct val="0"/>
              </a:spcAft>
              <a:defRPr/>
            </a:pPr>
            <a:r>
              <a:rPr lang="en-US" altLang="zh-CN" sz="1200" dirty="0">
                <a:solidFill>
                  <a:srgbClr val="000000"/>
                </a:solidFill>
                <a:latin typeface="FrutigerNext LT Bold"/>
                <a:ea typeface="MS PGothic" pitchFamily="34" charset="-128"/>
              </a:rPr>
              <a:t>HUAWEI TECHNOLOGIES CO., LTD.</a:t>
            </a:r>
            <a:endParaRPr lang="en-US" altLang="zh-CN" sz="2100" dirty="0">
              <a:solidFill>
                <a:srgbClr val="000000"/>
              </a:solidFill>
              <a:latin typeface="Arial" charset="0"/>
              <a:ea typeface="MS PGothic" pitchFamily="34" charset="-128"/>
            </a:endParaRPr>
          </a:p>
        </p:txBody>
      </p:sp>
      <p:sp>
        <p:nvSpPr>
          <p:cNvPr id="28682" name="Rectangle 10"/>
          <p:cNvSpPr>
            <a:spLocks noGrp="1" noChangeArrowheads="1"/>
          </p:cNvSpPr>
          <p:nvPr>
            <p:ph type="dt" sz="half" idx="2"/>
          </p:nvPr>
        </p:nvSpPr>
        <p:spPr bwMode="auto">
          <a:xfrm>
            <a:off x="6361047" y="6489097"/>
            <a:ext cx="2097403" cy="45810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defTabSz="913579" eaLnBrk="0" fontAlgn="base" hangingPunct="0">
              <a:lnSpc>
                <a:spcPct val="85000"/>
              </a:lnSpc>
              <a:spcBef>
                <a:spcPct val="0"/>
              </a:spcBef>
              <a:spcAft>
                <a:spcPct val="0"/>
              </a:spcAft>
              <a:defRPr sz="1200">
                <a:latin typeface="FrutigerNext LT Bold"/>
              </a:defRPr>
            </a:lvl1pPr>
          </a:lstStyle>
          <a:p>
            <a:pPr>
              <a:defRPr/>
            </a:pPr>
            <a:r>
              <a:rPr lang="de-DE" dirty="0" smtClean="0">
                <a:solidFill>
                  <a:srgbClr val="000000"/>
                </a:solidFill>
                <a:ea typeface="MS PGothic" pitchFamily="34" charset="-128"/>
              </a:rPr>
              <a:t>Page </a:t>
            </a:r>
            <a:fld id="{E2A5DE45-9913-4F79-8DBC-AE32FD279AF7}" type="slidenum">
              <a:rPr lang="de-DE" smtClean="0">
                <a:solidFill>
                  <a:srgbClr val="000000"/>
                </a:solidFill>
                <a:ea typeface="MS PGothic" pitchFamily="34" charset="-128"/>
              </a:rPr>
              <a:pPr>
                <a:defRPr/>
              </a:pPr>
              <a:t>‹#›</a:t>
            </a:fld>
            <a:endParaRPr lang="en-GB" dirty="0">
              <a:solidFill>
                <a:srgbClr val="000000"/>
              </a:solidFill>
              <a:ea typeface="MS PGothic" pitchFamily="34" charset="-128"/>
            </a:endParaRPr>
          </a:p>
        </p:txBody>
      </p:sp>
      <p:sp>
        <p:nvSpPr>
          <p:cNvPr id="1030" name="Rectangle 13"/>
          <p:cNvSpPr>
            <a:spLocks noGrp="1" noChangeArrowheads="1"/>
          </p:cNvSpPr>
          <p:nvPr>
            <p:ph type="title"/>
          </p:nvPr>
        </p:nvSpPr>
        <p:spPr bwMode="auto">
          <a:xfrm>
            <a:off x="653244" y="430894"/>
            <a:ext cx="7743390" cy="870857"/>
          </a:xfrm>
          <a:prstGeom prst="rect">
            <a:avLst/>
          </a:prstGeom>
          <a:noFill/>
          <a:ln w="9525">
            <a:noFill/>
            <a:miter lim="800000"/>
            <a:headEnd/>
            <a:tailEnd/>
          </a:ln>
        </p:spPr>
        <p:txBody>
          <a:bodyPr vert="horz" wrap="square" lIns="78164" tIns="39084" rIns="78164" bIns="39084" numCol="1" anchor="ctr" anchorCtr="0" compatLnSpc="1">
            <a:prstTxWarp prst="textNoShape">
              <a:avLst/>
            </a:prstTxWarp>
          </a:bodyPr>
          <a:lstStyle/>
          <a:p>
            <a:pPr lvl="0"/>
            <a:r>
              <a:rPr lang="zh-CN" altLang="en-US" smtClean="0"/>
              <a:t>单击此处编辑母版标题样式</a:t>
            </a:r>
          </a:p>
        </p:txBody>
      </p:sp>
      <p:sp>
        <p:nvSpPr>
          <p:cNvPr id="28693" name="Rectangle 21"/>
          <p:cNvSpPr>
            <a:spLocks noChangeArrowheads="1"/>
          </p:cNvSpPr>
          <p:nvPr/>
        </p:nvSpPr>
        <p:spPr bwMode="auto">
          <a:xfrm>
            <a:off x="3892778" y="6439218"/>
            <a:ext cx="1561992" cy="263543"/>
          </a:xfrm>
          <a:prstGeom prst="rect">
            <a:avLst/>
          </a:prstGeom>
          <a:noFill/>
          <a:ln w="9525" algn="ctr">
            <a:noFill/>
            <a:miter lim="800000"/>
            <a:headEnd/>
            <a:tailEnd/>
          </a:ln>
          <a:effectLst/>
        </p:spPr>
        <p:txBody>
          <a:bodyPr wrap="none" lIns="78118" tIns="39057" rIns="78118" bIns="39057">
            <a:spAutoFit/>
          </a:bodyPr>
          <a:lstStyle/>
          <a:p>
            <a:pPr defTabSz="781967" eaLnBrk="0" fontAlgn="base" hangingPunct="0">
              <a:spcBef>
                <a:spcPct val="0"/>
              </a:spcBef>
              <a:spcAft>
                <a:spcPct val="0"/>
              </a:spcAft>
              <a:defRPr/>
            </a:pPr>
            <a:r>
              <a:rPr lang="en-US" altLang="zh-CN" sz="1200" dirty="0">
                <a:solidFill>
                  <a:srgbClr val="000000"/>
                </a:solidFill>
                <a:latin typeface="FrutigerNext LT Bold" pitchFamily="20" charset="0"/>
                <a:ea typeface="ＭＳ Ｐゴシック" pitchFamily="34" charset="-128"/>
              </a:rPr>
              <a:t>Huawei Confidential </a:t>
            </a:r>
          </a:p>
        </p:txBody>
      </p:sp>
      <p:sp>
        <p:nvSpPr>
          <p:cNvPr id="28694" name="Rectangle 22"/>
          <p:cNvSpPr>
            <a:spLocks noChangeArrowheads="1"/>
          </p:cNvSpPr>
          <p:nvPr/>
        </p:nvSpPr>
        <p:spPr bwMode="auto">
          <a:xfrm>
            <a:off x="-1844534" y="527679"/>
            <a:ext cx="1844534" cy="4198559"/>
          </a:xfrm>
          <a:prstGeom prst="rect">
            <a:avLst/>
          </a:prstGeom>
          <a:noFill/>
          <a:ln w="9525">
            <a:noFill/>
            <a:miter lim="800000"/>
            <a:headEnd/>
            <a:tailEnd/>
          </a:ln>
          <a:effectLst/>
        </p:spPr>
        <p:txBody>
          <a:bodyPr lIns="78151" tIns="39077" rIns="78151" bIns="39077"/>
          <a:lstStyle/>
          <a:p>
            <a:pPr algn="r" defTabSz="781967" fontAlgn="base">
              <a:spcBef>
                <a:spcPct val="0"/>
              </a:spcBef>
              <a:spcAft>
                <a:spcPct val="0"/>
              </a:spcAft>
              <a:buClr>
                <a:srgbClr val="808080"/>
              </a:buClr>
              <a:buSzPct val="60000"/>
              <a:buFont typeface="Wingdings" pitchFamily="2" charset="2"/>
              <a:buNone/>
              <a:defRPr/>
            </a:pPr>
            <a:r>
              <a:rPr lang="en-US" sz="1100" noProof="1">
                <a:solidFill>
                  <a:srgbClr val="FFFFFF"/>
                </a:solidFill>
                <a:latin typeface="Arial" charset="0"/>
              </a:rPr>
              <a:t>Slide title</a:t>
            </a:r>
            <a:r>
              <a:rPr lang="en-US" altLang="zh-CN" sz="1100" b="1" dirty="0">
                <a:solidFill>
                  <a:srgbClr val="000000"/>
                </a:solidFill>
                <a:latin typeface="Arial" charset="0"/>
              </a:rPr>
              <a:t> </a:t>
            </a:r>
            <a:r>
              <a:rPr lang="en-US" altLang="zh-CN" sz="1100" dirty="0">
                <a:solidFill>
                  <a:srgbClr val="FFFFFF"/>
                </a:solidFill>
                <a:latin typeface="Arial" charset="0"/>
              </a:rPr>
              <a:t>:32-35pt  </a:t>
            </a:r>
            <a:endParaRPr lang="zh-CN" altLang="en-US" sz="1100" dirty="0">
              <a:solidFill>
                <a:srgbClr val="FFFFFF"/>
              </a:solidFill>
              <a:latin typeface="Arial" charset="0"/>
            </a:endParaRPr>
          </a:p>
          <a:p>
            <a:pPr algn="r" defTabSz="781967" fontAlgn="base">
              <a:spcBef>
                <a:spcPct val="0"/>
              </a:spcBef>
              <a:spcAft>
                <a:spcPct val="0"/>
              </a:spcAft>
              <a:buClr>
                <a:srgbClr val="808080"/>
              </a:buClr>
              <a:buSzPct val="60000"/>
              <a:buFont typeface="Wingdings" pitchFamily="2" charset="2"/>
              <a:buNone/>
              <a:defRPr/>
            </a:pPr>
            <a:r>
              <a:rPr lang="en-US" altLang="zh-CN" sz="1100" dirty="0">
                <a:solidFill>
                  <a:srgbClr val="FFFFFF"/>
                </a:solidFill>
                <a:latin typeface="Arial" charset="0"/>
              </a:rPr>
              <a:t>Color: R153 G0 B0</a:t>
            </a:r>
          </a:p>
          <a:p>
            <a:pPr algn="r" defTabSz="781967"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Corporate Font :</a:t>
            </a:r>
          </a:p>
          <a:p>
            <a:pPr algn="r" defTabSz="781967"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FrutigerNext LT Medium</a:t>
            </a:r>
          </a:p>
          <a:p>
            <a:pPr algn="r" defTabSz="781967"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Font to be used by customers and </a:t>
            </a:r>
          </a:p>
          <a:p>
            <a:pPr algn="r" defTabSz="781967"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partners : </a:t>
            </a:r>
          </a:p>
          <a:p>
            <a:pPr algn="r" defTabSz="781967"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Arial</a:t>
            </a:r>
            <a:endParaRPr lang="en-US" altLang="zh-CN" sz="1100" dirty="0">
              <a:solidFill>
                <a:srgbClr val="FFFFFF"/>
              </a:solidFill>
              <a:latin typeface="Arial" charset="0"/>
            </a:endParaRPr>
          </a:p>
          <a:p>
            <a:pPr algn="r" defTabSz="781967" fontAlgn="base">
              <a:spcBef>
                <a:spcPct val="0"/>
              </a:spcBef>
              <a:spcAft>
                <a:spcPct val="0"/>
              </a:spcAft>
              <a:buClr>
                <a:srgbClr val="808080"/>
              </a:buClr>
              <a:buSzPct val="60000"/>
              <a:buFont typeface="Wingdings" pitchFamily="2" charset="2"/>
              <a:buNone/>
              <a:defRPr/>
            </a:pPr>
            <a:endParaRPr lang="en-US" altLang="zh-CN" sz="1100" dirty="0">
              <a:solidFill>
                <a:srgbClr val="FFFFFF"/>
              </a:solidFill>
              <a:latin typeface="Arial" charset="0"/>
            </a:endParaRPr>
          </a:p>
          <a:p>
            <a:pPr algn="r" defTabSz="781967"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algn="r" defTabSz="781967"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algn="r" defTabSz="781967" fontAlgn="base">
              <a:spcBef>
                <a:spcPct val="0"/>
              </a:spcBef>
              <a:spcAft>
                <a:spcPct val="0"/>
              </a:spcAft>
              <a:buClr>
                <a:srgbClr val="808080"/>
              </a:buClr>
              <a:buSzPct val="60000"/>
              <a:buFont typeface="Wingdings" pitchFamily="2" charset="2"/>
              <a:buNone/>
              <a:defRPr/>
            </a:pPr>
            <a:r>
              <a:rPr lang="zh-CN" altLang="zh-CN" sz="1100" dirty="0">
                <a:solidFill>
                  <a:srgbClr val="FFFFFF"/>
                </a:solidFill>
                <a:latin typeface="Arial" charset="0"/>
              </a:rPr>
              <a:t>Slide </a:t>
            </a:r>
            <a:r>
              <a:rPr lang="zh-CN" altLang="en-US" sz="1100" dirty="0">
                <a:solidFill>
                  <a:srgbClr val="FFFFFF"/>
                </a:solidFill>
                <a:latin typeface="Arial" charset="0"/>
              </a:rPr>
              <a:t>t</a:t>
            </a:r>
            <a:r>
              <a:rPr lang="en-US" altLang="zh-CN" sz="1100" dirty="0">
                <a:solidFill>
                  <a:srgbClr val="FFFFFF"/>
                </a:solidFill>
                <a:latin typeface="Arial" charset="0"/>
              </a:rPr>
              <a:t>ext</a:t>
            </a:r>
            <a:r>
              <a:rPr lang="zh-CN" altLang="zh-CN" sz="1100" dirty="0">
                <a:solidFill>
                  <a:srgbClr val="FFFFFF"/>
                </a:solidFill>
                <a:latin typeface="Arial" charset="0"/>
              </a:rPr>
              <a:t> </a:t>
            </a:r>
            <a:r>
              <a:rPr lang="en-US" altLang="zh-CN" sz="1100" dirty="0">
                <a:solidFill>
                  <a:srgbClr val="FFFFFF"/>
                </a:solidFill>
                <a:latin typeface="Arial" charset="0"/>
              </a:rPr>
              <a:t>:20-22pt</a:t>
            </a:r>
          </a:p>
          <a:p>
            <a:pPr algn="r" defTabSz="781967" eaLnBrk="0" fontAlgn="base" hangingPunct="0">
              <a:spcBef>
                <a:spcPct val="0"/>
              </a:spcBef>
              <a:spcAft>
                <a:spcPct val="0"/>
              </a:spcAft>
              <a:buClr>
                <a:srgbClr val="FFFFFF"/>
              </a:buClr>
              <a:buSzPct val="60000"/>
              <a:buFont typeface="Times New Roman" pitchFamily="18" charset="0"/>
              <a:buNone/>
              <a:defRPr/>
            </a:pPr>
            <a:r>
              <a:rPr lang="en-US" sz="1100" noProof="1">
                <a:solidFill>
                  <a:srgbClr val="FFFFFF"/>
                </a:solidFill>
                <a:latin typeface="Arial" charset="0"/>
              </a:rPr>
              <a:t>Bullets level 2-5</a:t>
            </a:r>
            <a:r>
              <a:rPr lang="en-US" altLang="zh-CN" sz="1100" dirty="0">
                <a:solidFill>
                  <a:srgbClr val="FFFFFF"/>
                </a:solidFill>
                <a:latin typeface="Arial" charset="0"/>
              </a:rPr>
              <a:t>:</a:t>
            </a:r>
            <a:endParaRPr lang="en-US" sz="1100" noProof="1">
              <a:solidFill>
                <a:srgbClr val="FFFFFF"/>
              </a:solidFill>
              <a:latin typeface="Arial" charset="0"/>
            </a:endParaRPr>
          </a:p>
          <a:p>
            <a:pPr algn="r" defTabSz="781967" eaLnBrk="0" fontAlgn="base" hangingPunct="0">
              <a:spcBef>
                <a:spcPct val="0"/>
              </a:spcBef>
              <a:spcAft>
                <a:spcPct val="0"/>
              </a:spcAft>
              <a:buClr>
                <a:srgbClr val="FFFFFF"/>
              </a:buClr>
              <a:buSzPct val="60000"/>
              <a:buFont typeface="Times New Roman" pitchFamily="18" charset="0"/>
              <a:buNone/>
              <a:defRPr/>
            </a:pPr>
            <a:r>
              <a:rPr lang="en-US" altLang="zh-CN" sz="1100" dirty="0">
                <a:solidFill>
                  <a:srgbClr val="FFFFFF"/>
                </a:solidFill>
                <a:latin typeface="Arial" charset="0"/>
              </a:rPr>
              <a:t> 18pt  </a:t>
            </a:r>
          </a:p>
          <a:p>
            <a:pPr algn="r" defTabSz="781967" fontAlgn="base">
              <a:spcBef>
                <a:spcPct val="0"/>
              </a:spcBef>
              <a:spcAft>
                <a:spcPct val="0"/>
              </a:spcAft>
              <a:buClr>
                <a:srgbClr val="808080"/>
              </a:buClr>
              <a:buSzPct val="60000"/>
              <a:buFont typeface="Wingdings" pitchFamily="2" charset="2"/>
              <a:buNone/>
              <a:defRPr/>
            </a:pPr>
            <a:r>
              <a:rPr lang="en-US" altLang="zh-CN" sz="1100" dirty="0" err="1">
                <a:solidFill>
                  <a:srgbClr val="FFFFFF"/>
                </a:solidFill>
                <a:latin typeface="Arial" charset="0"/>
              </a:rPr>
              <a:t>Color:Black</a:t>
            </a:r>
            <a:endParaRPr lang="en-US" altLang="zh-CN" sz="1100" dirty="0">
              <a:solidFill>
                <a:srgbClr val="FFFFFF"/>
              </a:solidFill>
              <a:latin typeface="Arial" charset="0"/>
            </a:endParaRPr>
          </a:p>
          <a:p>
            <a:pPr algn="r" defTabSz="781967"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Corporate Font :</a:t>
            </a:r>
          </a:p>
          <a:p>
            <a:pPr algn="r" defTabSz="781967"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FrutigerNext LT Medium</a:t>
            </a:r>
          </a:p>
          <a:p>
            <a:pPr algn="r" defTabSz="781967"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Font to be used by customers and </a:t>
            </a:r>
          </a:p>
          <a:p>
            <a:pPr algn="r" defTabSz="781967"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partners : </a:t>
            </a:r>
          </a:p>
          <a:p>
            <a:pPr algn="r" defTabSz="781967"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Arial</a:t>
            </a:r>
            <a:endParaRPr lang="en-US" altLang="zh-CN" sz="1100" dirty="0">
              <a:solidFill>
                <a:srgbClr val="FFFFFF"/>
              </a:solidFill>
              <a:latin typeface="Arial" charset="0"/>
            </a:endParaRPr>
          </a:p>
          <a:p>
            <a:pPr algn="r" defTabSz="781967" fontAlgn="base">
              <a:spcBef>
                <a:spcPct val="0"/>
              </a:spcBef>
              <a:spcAft>
                <a:spcPct val="0"/>
              </a:spcAft>
              <a:buClr>
                <a:srgbClr val="808080"/>
              </a:buClr>
              <a:buSzPct val="60000"/>
              <a:buFont typeface="Wingdings" pitchFamily="2" charset="2"/>
              <a:buNone/>
              <a:defRPr/>
            </a:pPr>
            <a:endParaRPr lang="en-US" altLang="zh-CN" sz="1100" dirty="0">
              <a:solidFill>
                <a:srgbClr val="FFFFFF"/>
              </a:solidFill>
              <a:latin typeface="Arial" charset="0"/>
            </a:endParaRPr>
          </a:p>
          <a:p>
            <a:pPr algn="r" defTabSz="781967"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algn="r" defTabSz="781967"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algn="r" defTabSz="781967"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algn="r" defTabSz="781967" fontAlgn="base">
              <a:spcBef>
                <a:spcPct val="0"/>
              </a:spcBef>
              <a:spcAft>
                <a:spcPct val="0"/>
              </a:spcAft>
              <a:buClr>
                <a:srgbClr val="808080"/>
              </a:buClr>
              <a:buSzPct val="60000"/>
              <a:buFont typeface="Wingdings" pitchFamily="2" charset="2"/>
              <a:buNone/>
              <a:defRPr/>
            </a:pPr>
            <a:endParaRPr lang="en-US" altLang="zh-CN" sz="1100" dirty="0">
              <a:solidFill>
                <a:srgbClr val="FFFFFF"/>
              </a:solidFill>
              <a:latin typeface="Arial" charset="0"/>
            </a:endParaRPr>
          </a:p>
          <a:p>
            <a:pPr algn="r" defTabSz="781967" fontAlgn="base">
              <a:spcBef>
                <a:spcPct val="0"/>
              </a:spcBef>
              <a:spcAft>
                <a:spcPct val="0"/>
              </a:spcAft>
              <a:buClr>
                <a:srgbClr val="808080"/>
              </a:buClr>
              <a:buSzPct val="60000"/>
              <a:buFont typeface="Wingdings" pitchFamily="2" charset="2"/>
              <a:buNone/>
              <a:defRPr/>
            </a:pPr>
            <a:endParaRPr lang="en-US" altLang="zh-CN" sz="1100" dirty="0">
              <a:solidFill>
                <a:srgbClr val="FFFFFF"/>
              </a:solidFill>
              <a:latin typeface="Arial" charset="0"/>
            </a:endParaRPr>
          </a:p>
          <a:p>
            <a:pPr algn="r" defTabSz="781967" fontAlgn="base">
              <a:spcBef>
                <a:spcPct val="0"/>
              </a:spcBef>
              <a:spcAft>
                <a:spcPct val="0"/>
              </a:spcAft>
              <a:buClr>
                <a:srgbClr val="808080"/>
              </a:buClr>
              <a:buSzPct val="60000"/>
              <a:buFont typeface="Wingdings" pitchFamily="2" charset="2"/>
              <a:buNone/>
              <a:defRPr/>
            </a:pPr>
            <a:endParaRPr lang="zh-CN" altLang="en-US" sz="1100" dirty="0">
              <a:solidFill>
                <a:srgbClr val="000000"/>
              </a:solidFill>
              <a:latin typeface="Arial" charset="0"/>
            </a:endParaRPr>
          </a:p>
        </p:txBody>
      </p:sp>
      <p:sp>
        <p:nvSpPr>
          <p:cNvPr id="28732" name="Rectangle 60"/>
          <p:cNvSpPr>
            <a:spLocks noChangeArrowheads="1"/>
          </p:cNvSpPr>
          <p:nvPr/>
        </p:nvSpPr>
        <p:spPr bwMode="auto">
          <a:xfrm>
            <a:off x="9269052" y="5453066"/>
            <a:ext cx="918755" cy="307669"/>
          </a:xfrm>
          <a:prstGeom prst="rect">
            <a:avLst/>
          </a:prstGeom>
          <a:solidFill>
            <a:schemeClr val="bg1"/>
          </a:solidFill>
          <a:ln w="9525" algn="ctr">
            <a:noFill/>
            <a:miter lim="800000"/>
            <a:headEnd/>
            <a:tailEnd/>
          </a:ln>
          <a:effectLst/>
        </p:spPr>
        <p:txBody>
          <a:bodyPr lIns="83246" tIns="41624" rIns="83246" bIns="41624" anchor="ctr">
            <a:spAutoFit/>
          </a:bodyP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34" name="Rectangle 62"/>
          <p:cNvSpPr>
            <a:spLocks noChangeArrowheads="1"/>
          </p:cNvSpPr>
          <p:nvPr/>
        </p:nvSpPr>
        <p:spPr bwMode="auto">
          <a:xfrm>
            <a:off x="9200215" y="1146026"/>
            <a:ext cx="1109811" cy="3270250"/>
          </a:xfrm>
          <a:prstGeom prst="rect">
            <a:avLst/>
          </a:prstGeom>
          <a:noFill/>
          <a:ln w="9525">
            <a:noFill/>
            <a:miter lim="800000"/>
            <a:headEnd/>
            <a:tailEnd/>
          </a:ln>
          <a:effectLst/>
        </p:spPr>
        <p:txBody>
          <a:bodyPr lIns="78151" tIns="39077" rIns="78151" bIns="39077"/>
          <a:lstStyle/>
          <a:p>
            <a:pPr defTabSz="781967" fontAlgn="base">
              <a:spcBef>
                <a:spcPct val="0"/>
              </a:spcBef>
              <a:spcAft>
                <a:spcPct val="0"/>
              </a:spcAft>
              <a:buClr>
                <a:srgbClr val="808080"/>
              </a:buClr>
              <a:buSzPct val="60000"/>
              <a:buFont typeface="Wingdings" pitchFamily="2" charset="2"/>
              <a:buNone/>
              <a:defRPr/>
            </a:pPr>
            <a:r>
              <a:rPr lang="en-US" altLang="zh-CN" sz="1100" dirty="0">
                <a:solidFill>
                  <a:srgbClr val="FFFFFF"/>
                </a:solidFill>
                <a:latin typeface="Arial" charset="0"/>
              </a:rPr>
              <a:t>The following nine groups of colors are an example of how our design colors can be used, please take note that you should only use one design color group per slide. </a:t>
            </a:r>
          </a:p>
          <a:p>
            <a:pPr defTabSz="781967" fontAlgn="base">
              <a:spcBef>
                <a:spcPct val="0"/>
              </a:spcBef>
              <a:spcAft>
                <a:spcPct val="0"/>
              </a:spcAft>
              <a:buClr>
                <a:srgbClr val="808080"/>
              </a:buClr>
              <a:buSzPct val="60000"/>
              <a:buFont typeface="Wingdings" pitchFamily="2" charset="2"/>
              <a:buNone/>
              <a:defRPr/>
            </a:pPr>
            <a:r>
              <a:rPr lang="en-US" altLang="zh-CN" sz="1100" dirty="0">
                <a:solidFill>
                  <a:srgbClr val="FFFFFF"/>
                </a:solidFill>
                <a:latin typeface="Arial" charset="0"/>
              </a:rPr>
              <a:t> For specific usage details, refer to the “Typesetting Standard”.</a:t>
            </a:r>
          </a:p>
          <a:p>
            <a:pPr defTabSz="781967"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defTabSz="781967" fontAlgn="base">
              <a:spcBef>
                <a:spcPct val="0"/>
              </a:spcBef>
              <a:spcAft>
                <a:spcPct val="0"/>
              </a:spcAft>
              <a:buClr>
                <a:srgbClr val="808080"/>
              </a:buClr>
              <a:buSzPct val="60000"/>
              <a:buFont typeface="Wingdings" pitchFamily="2" charset="2"/>
              <a:buNone/>
              <a:defRPr/>
            </a:pPr>
            <a:endParaRPr lang="en-US" altLang="zh-CN" sz="1100" dirty="0">
              <a:solidFill>
                <a:srgbClr val="FFFFFF"/>
              </a:solidFill>
              <a:latin typeface="Arial" charset="0"/>
            </a:endParaRPr>
          </a:p>
          <a:p>
            <a:pPr defTabSz="781967" fontAlgn="base">
              <a:spcBef>
                <a:spcPct val="0"/>
              </a:spcBef>
              <a:spcAft>
                <a:spcPct val="0"/>
              </a:spcAft>
              <a:buClr>
                <a:srgbClr val="808080"/>
              </a:buClr>
              <a:buSzPct val="60000"/>
              <a:buFont typeface="Wingdings" pitchFamily="2" charset="2"/>
              <a:buChar char="l"/>
              <a:defRPr/>
            </a:pPr>
            <a:endParaRPr lang="en-US" altLang="zh-CN" sz="1100" dirty="0">
              <a:solidFill>
                <a:srgbClr val="FFFFFF"/>
              </a:solidFill>
              <a:latin typeface="Arial" charset="0"/>
            </a:endParaRPr>
          </a:p>
          <a:p>
            <a:pPr defTabSz="781967" fontAlgn="base">
              <a:spcBef>
                <a:spcPct val="0"/>
              </a:spcBef>
              <a:spcAft>
                <a:spcPct val="0"/>
              </a:spcAft>
              <a:buClr>
                <a:srgbClr val="808080"/>
              </a:buClr>
              <a:buSzPct val="60000"/>
              <a:buFont typeface="Wingdings" pitchFamily="2" charset="2"/>
              <a:buChar char="l"/>
              <a:defRPr/>
            </a:pPr>
            <a:endParaRPr lang="zh-CN" altLang="en-US" sz="1100" dirty="0">
              <a:solidFill>
                <a:srgbClr val="FFFFFF"/>
              </a:solidFill>
              <a:latin typeface="Arial" charset="0"/>
            </a:endParaRPr>
          </a:p>
        </p:txBody>
      </p:sp>
      <p:sp>
        <p:nvSpPr>
          <p:cNvPr id="28737" name="Rectangle 65"/>
          <p:cNvSpPr>
            <a:spLocks noChangeArrowheads="1"/>
          </p:cNvSpPr>
          <p:nvPr/>
        </p:nvSpPr>
        <p:spPr bwMode="auto">
          <a:xfrm>
            <a:off x="9200214" y="-27199"/>
            <a:ext cx="1047999" cy="1576917"/>
          </a:xfrm>
          <a:prstGeom prst="rect">
            <a:avLst/>
          </a:prstGeom>
          <a:noFill/>
          <a:ln w="9525">
            <a:noFill/>
            <a:miter lim="800000"/>
            <a:headEnd/>
            <a:tailEnd/>
          </a:ln>
          <a:effectLst/>
        </p:spPr>
        <p:txBody>
          <a:bodyPr lIns="78151" tIns="39077" rIns="78151" bIns="39077"/>
          <a:lstStyle/>
          <a:p>
            <a:pPr defTabSz="781967" eaLnBrk="0" fontAlgn="base" hangingPunct="0">
              <a:spcBef>
                <a:spcPct val="0"/>
              </a:spcBef>
              <a:spcAft>
                <a:spcPct val="0"/>
              </a:spcAft>
              <a:defRPr/>
            </a:pPr>
            <a:r>
              <a:rPr lang="en-US" altLang="zh-CN" sz="1100" dirty="0">
                <a:solidFill>
                  <a:srgbClr val="FFFFFF"/>
                </a:solidFill>
                <a:latin typeface="Arial" charset="0"/>
              </a:rPr>
              <a:t>Top right  corner  for   field-mark, customer or partner logotypes. </a:t>
            </a:r>
          </a:p>
          <a:p>
            <a:pPr defTabSz="781967" eaLnBrk="0" fontAlgn="base" hangingPunct="0">
              <a:spcBef>
                <a:spcPct val="0"/>
              </a:spcBef>
              <a:spcAft>
                <a:spcPct val="0"/>
              </a:spcAft>
              <a:defRPr/>
            </a:pPr>
            <a:r>
              <a:rPr lang="en-US" altLang="zh-CN" sz="1100" dirty="0">
                <a:solidFill>
                  <a:srgbClr val="FFFFFF"/>
                </a:solidFill>
                <a:latin typeface="Arial" charset="0"/>
              </a:rPr>
              <a:t>----------------   </a:t>
            </a:r>
          </a:p>
          <a:p>
            <a:pPr defTabSz="781967" fontAlgn="base">
              <a:spcBef>
                <a:spcPct val="0"/>
              </a:spcBef>
              <a:spcAft>
                <a:spcPct val="0"/>
              </a:spcAft>
              <a:buClr>
                <a:srgbClr val="808080"/>
              </a:buClr>
              <a:buSzPct val="60000"/>
              <a:buFont typeface="Wingdings" pitchFamily="2" charset="2"/>
              <a:buChar char="l"/>
              <a:defRPr/>
            </a:pPr>
            <a:endParaRPr lang="en-US" altLang="zh-CN" sz="1100" dirty="0">
              <a:solidFill>
                <a:srgbClr val="FFFFFF"/>
              </a:solidFill>
              <a:latin typeface="Arial" charset="0"/>
            </a:endParaRPr>
          </a:p>
          <a:p>
            <a:pPr defTabSz="781967" fontAlgn="base">
              <a:spcBef>
                <a:spcPct val="0"/>
              </a:spcBef>
              <a:spcAft>
                <a:spcPct val="0"/>
              </a:spcAft>
              <a:buClr>
                <a:srgbClr val="808080"/>
              </a:buClr>
              <a:buSzPct val="60000"/>
              <a:buFont typeface="Wingdings" pitchFamily="2" charset="2"/>
              <a:buChar char="l"/>
              <a:defRPr/>
            </a:pPr>
            <a:endParaRPr lang="zh-CN" altLang="en-US" sz="1100" dirty="0">
              <a:solidFill>
                <a:srgbClr val="FFFFFF"/>
              </a:solidFill>
              <a:latin typeface="Arial" charset="0"/>
            </a:endParaRPr>
          </a:p>
        </p:txBody>
      </p:sp>
      <p:sp>
        <p:nvSpPr>
          <p:cNvPr id="1036" name="Rectangle 68"/>
          <p:cNvSpPr>
            <a:spLocks noGrp="1" noChangeArrowheads="1"/>
          </p:cNvSpPr>
          <p:nvPr>
            <p:ph type="body" idx="1"/>
          </p:nvPr>
        </p:nvSpPr>
        <p:spPr bwMode="auto">
          <a:xfrm>
            <a:off x="684151" y="1575406"/>
            <a:ext cx="7928827" cy="4195536"/>
          </a:xfrm>
          <a:prstGeom prst="rect">
            <a:avLst/>
          </a:prstGeom>
          <a:noFill/>
          <a:ln w="9525">
            <a:noFill/>
            <a:miter lim="800000"/>
            <a:headEnd/>
            <a:tailEnd/>
          </a:ln>
        </p:spPr>
        <p:txBody>
          <a:bodyPr vert="horz" wrap="square" lIns="78179" tIns="39089" rIns="78179" bIns="39089"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grpSp>
        <p:nvGrpSpPr>
          <p:cNvPr id="2" name="Group 70"/>
          <p:cNvGrpSpPr>
            <a:grpSpLocks/>
          </p:cNvGrpSpPr>
          <p:nvPr/>
        </p:nvGrpSpPr>
        <p:grpSpPr bwMode="auto">
          <a:xfrm>
            <a:off x="9351914" y="5279572"/>
            <a:ext cx="740342" cy="182941"/>
            <a:chOff x="6657" y="3492"/>
            <a:chExt cx="527" cy="121"/>
          </a:xfrm>
        </p:grpSpPr>
        <p:sp>
          <p:nvSpPr>
            <p:cNvPr id="28743" name="Rectangle 7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44" name="Rectangle 7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45" name="Rectangle 7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46" name="Rectangle 7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3" name="Group 75"/>
          <p:cNvGrpSpPr>
            <a:grpSpLocks/>
          </p:cNvGrpSpPr>
          <p:nvPr/>
        </p:nvGrpSpPr>
        <p:grpSpPr bwMode="auto">
          <a:xfrm>
            <a:off x="9351914" y="6203346"/>
            <a:ext cx="740342" cy="182940"/>
            <a:chOff x="6657" y="4103"/>
            <a:chExt cx="527" cy="121"/>
          </a:xfrm>
        </p:grpSpPr>
        <p:sp>
          <p:nvSpPr>
            <p:cNvPr id="28748" name="Rectangle 7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49" name="Rectangle 7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0" name="Rectangle 7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1" name="Rectangle 7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4" name="Group 80"/>
          <p:cNvGrpSpPr>
            <a:grpSpLocks/>
          </p:cNvGrpSpPr>
          <p:nvPr/>
        </p:nvGrpSpPr>
        <p:grpSpPr bwMode="auto">
          <a:xfrm>
            <a:off x="9351914" y="6449790"/>
            <a:ext cx="740342" cy="182941"/>
            <a:chOff x="6657" y="4266"/>
            <a:chExt cx="527" cy="121"/>
          </a:xfrm>
        </p:grpSpPr>
        <p:sp>
          <p:nvSpPr>
            <p:cNvPr id="28753" name="Rectangle 8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4" name="Rectangle 8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5" name="Rectangle 8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6" name="Rectangle 8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5" name="Group 85"/>
          <p:cNvGrpSpPr>
            <a:grpSpLocks/>
          </p:cNvGrpSpPr>
          <p:nvPr/>
        </p:nvGrpSpPr>
        <p:grpSpPr bwMode="auto">
          <a:xfrm>
            <a:off x="9351914" y="5527530"/>
            <a:ext cx="740342" cy="182941"/>
            <a:chOff x="6657" y="3656"/>
            <a:chExt cx="527" cy="121"/>
          </a:xfrm>
        </p:grpSpPr>
        <p:sp>
          <p:nvSpPr>
            <p:cNvPr id="28758" name="Rectangle 8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9" name="Rectangle 8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0" name="Rectangle 8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1" name="Rectangle 89"/>
            <p:cNvSpPr>
              <a:spLocks noChangeArrowheads="1"/>
            </p:cNvSpPr>
            <p:nvPr/>
          </p:nvSpPr>
          <p:spPr bwMode="auto">
            <a:xfrm flipV="1">
              <a:off x="7052" y="3656"/>
              <a:ext cx="132" cy="121"/>
            </a:xfrm>
            <a:prstGeom prst="rect">
              <a:avLst/>
            </a:prstGeom>
            <a:solidFill>
              <a:schemeClr val="tx1"/>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6" name="Group 90"/>
          <p:cNvGrpSpPr>
            <a:grpSpLocks/>
          </p:cNvGrpSpPr>
          <p:nvPr/>
        </p:nvGrpSpPr>
        <p:grpSpPr bwMode="auto">
          <a:xfrm>
            <a:off x="9351914" y="5958420"/>
            <a:ext cx="740342" cy="182940"/>
            <a:chOff x="6657" y="3941"/>
            <a:chExt cx="527" cy="121"/>
          </a:xfrm>
        </p:grpSpPr>
        <p:sp>
          <p:nvSpPr>
            <p:cNvPr id="28763" name="Rectangle 9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4" name="Rectangle 9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5" name="Rectangle 93"/>
            <p:cNvSpPr>
              <a:spLocks noChangeArrowheads="1"/>
            </p:cNvSpPr>
            <p:nvPr/>
          </p:nvSpPr>
          <p:spPr bwMode="auto">
            <a:xfrm flipV="1">
              <a:off x="7052" y="3941"/>
              <a:ext cx="132" cy="121"/>
            </a:xfrm>
            <a:prstGeom prst="rect">
              <a:avLst/>
            </a:prstGeom>
            <a:solidFill>
              <a:schemeClr val="tx1"/>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6" name="Rectangle 9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7" name="Group 95"/>
          <p:cNvGrpSpPr>
            <a:grpSpLocks/>
          </p:cNvGrpSpPr>
          <p:nvPr/>
        </p:nvGrpSpPr>
        <p:grpSpPr bwMode="auto">
          <a:xfrm>
            <a:off x="9351914" y="6697750"/>
            <a:ext cx="740342" cy="182941"/>
            <a:chOff x="6657" y="4430"/>
            <a:chExt cx="527" cy="121"/>
          </a:xfrm>
        </p:grpSpPr>
        <p:sp>
          <p:nvSpPr>
            <p:cNvPr id="28768" name="Rectangle 96"/>
            <p:cNvSpPr>
              <a:spLocks noChangeArrowheads="1"/>
            </p:cNvSpPr>
            <p:nvPr/>
          </p:nvSpPr>
          <p:spPr bwMode="auto">
            <a:xfrm flipV="1">
              <a:off x="6789" y="4430"/>
              <a:ext cx="132" cy="121"/>
            </a:xfrm>
            <a:prstGeom prst="rect">
              <a:avLst/>
            </a:prstGeom>
            <a:solidFill>
              <a:schemeClr val="hlink"/>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9" name="Rectangle 9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0" name="Rectangle 98"/>
            <p:cNvSpPr>
              <a:spLocks noChangeArrowheads="1"/>
            </p:cNvSpPr>
            <p:nvPr/>
          </p:nvSpPr>
          <p:spPr bwMode="auto">
            <a:xfrm flipV="1">
              <a:off x="7052" y="4430"/>
              <a:ext cx="132" cy="121"/>
            </a:xfrm>
            <a:prstGeom prst="rect">
              <a:avLst/>
            </a:prstGeom>
            <a:solidFill>
              <a:schemeClr val="tx1"/>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1" name="Rectangle 9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8" name="Group 100"/>
          <p:cNvGrpSpPr>
            <a:grpSpLocks/>
          </p:cNvGrpSpPr>
          <p:nvPr/>
        </p:nvGrpSpPr>
        <p:grpSpPr bwMode="auto">
          <a:xfrm>
            <a:off x="9351914" y="5033133"/>
            <a:ext cx="740342" cy="184452"/>
            <a:chOff x="6657" y="3329"/>
            <a:chExt cx="527" cy="122"/>
          </a:xfrm>
        </p:grpSpPr>
        <p:sp>
          <p:nvSpPr>
            <p:cNvPr id="28773" name="Rectangle 10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4" name="Rectangle 10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5" name="Rectangle 10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6" name="Rectangle 10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9" name="Group 105"/>
          <p:cNvGrpSpPr>
            <a:grpSpLocks/>
          </p:cNvGrpSpPr>
          <p:nvPr/>
        </p:nvGrpSpPr>
        <p:grpSpPr bwMode="auto">
          <a:xfrm>
            <a:off x="9351914" y="4594680"/>
            <a:ext cx="740342" cy="188988"/>
            <a:chOff x="6657" y="3043"/>
            <a:chExt cx="527" cy="121"/>
          </a:xfrm>
        </p:grpSpPr>
        <p:sp>
          <p:nvSpPr>
            <p:cNvPr id="28778" name="Rectangle 10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9" name="Rectangle 10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80" name="Rectangle 10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81" name="Rectangle 10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10" name="Group 110"/>
          <p:cNvGrpSpPr>
            <a:grpSpLocks/>
          </p:cNvGrpSpPr>
          <p:nvPr/>
        </p:nvGrpSpPr>
        <p:grpSpPr bwMode="auto">
          <a:xfrm>
            <a:off x="9351914" y="4355801"/>
            <a:ext cx="740342" cy="182940"/>
            <a:chOff x="6657" y="2881"/>
            <a:chExt cx="527" cy="121"/>
          </a:xfrm>
        </p:grpSpPr>
        <p:sp>
          <p:nvSpPr>
            <p:cNvPr id="28783" name="Rectangle 11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84" name="Rectangle 11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85" name="Rectangle 11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86" name="Rectangle 114"/>
            <p:cNvSpPr>
              <a:spLocks noChangeArrowheads="1"/>
            </p:cNvSpPr>
            <p:nvPr/>
          </p:nvSpPr>
          <p:spPr bwMode="auto">
            <a:xfrm flipV="1">
              <a:off x="6789" y="2881"/>
              <a:ext cx="132" cy="121"/>
            </a:xfrm>
            <a:prstGeom prst="rect">
              <a:avLst/>
            </a:prstGeom>
            <a:solidFill>
              <a:schemeClr val="tx1"/>
            </a:solidFill>
            <a:ln w="9525">
              <a:noFill/>
              <a:miter lim="800000"/>
              <a:headEnd/>
              <a:tailEnd/>
            </a:ln>
            <a:effectLst/>
          </p:spPr>
          <p:txBody>
            <a:bodyPr wrap="none" anchor="ctr"/>
            <a:lstStyle/>
            <a:p>
              <a:pPr algn="ctr" defTabSz="913579"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p:txStyles>
    <p:titleStyle>
      <a:lvl1pPr algn="l" defTabSz="781222" rtl="0" eaLnBrk="0" fontAlgn="base" hangingPunct="0">
        <a:spcBef>
          <a:spcPct val="0"/>
        </a:spcBef>
        <a:spcAft>
          <a:spcPct val="0"/>
        </a:spcAft>
        <a:defRPr sz="3000">
          <a:solidFill>
            <a:srgbClr val="990000"/>
          </a:solidFill>
          <a:latin typeface="+mj-lt"/>
          <a:ea typeface="+mj-ea"/>
          <a:cs typeface="+mj-cs"/>
        </a:defRPr>
      </a:lvl1pPr>
      <a:lvl2pPr algn="l" defTabSz="781222" rtl="0" eaLnBrk="0" fontAlgn="base" hangingPunct="0">
        <a:spcBef>
          <a:spcPct val="0"/>
        </a:spcBef>
        <a:spcAft>
          <a:spcPct val="0"/>
        </a:spcAft>
        <a:defRPr sz="3000">
          <a:solidFill>
            <a:srgbClr val="990000"/>
          </a:solidFill>
          <a:latin typeface="FrutigerNext LT Medium" pitchFamily="34" charset="0"/>
          <a:ea typeface="黑体" pitchFamily="2" charset="-122"/>
        </a:defRPr>
      </a:lvl2pPr>
      <a:lvl3pPr algn="l" defTabSz="781222" rtl="0" eaLnBrk="0" fontAlgn="base" hangingPunct="0">
        <a:spcBef>
          <a:spcPct val="0"/>
        </a:spcBef>
        <a:spcAft>
          <a:spcPct val="0"/>
        </a:spcAft>
        <a:defRPr sz="3000">
          <a:solidFill>
            <a:srgbClr val="990000"/>
          </a:solidFill>
          <a:latin typeface="FrutigerNext LT Medium" pitchFamily="34" charset="0"/>
          <a:ea typeface="黑体" pitchFamily="2" charset="-122"/>
        </a:defRPr>
      </a:lvl3pPr>
      <a:lvl4pPr algn="l" defTabSz="781222" rtl="0" eaLnBrk="0" fontAlgn="base" hangingPunct="0">
        <a:spcBef>
          <a:spcPct val="0"/>
        </a:spcBef>
        <a:spcAft>
          <a:spcPct val="0"/>
        </a:spcAft>
        <a:defRPr sz="3000">
          <a:solidFill>
            <a:srgbClr val="990000"/>
          </a:solidFill>
          <a:latin typeface="FrutigerNext LT Medium" pitchFamily="34" charset="0"/>
          <a:ea typeface="黑体" pitchFamily="2" charset="-122"/>
        </a:defRPr>
      </a:lvl4pPr>
      <a:lvl5pPr algn="l" defTabSz="781222" rtl="0" eaLnBrk="0" fontAlgn="base" hangingPunct="0">
        <a:spcBef>
          <a:spcPct val="0"/>
        </a:spcBef>
        <a:spcAft>
          <a:spcPct val="0"/>
        </a:spcAft>
        <a:defRPr sz="3000">
          <a:solidFill>
            <a:srgbClr val="990000"/>
          </a:solidFill>
          <a:latin typeface="FrutigerNext LT Medium" pitchFamily="34" charset="0"/>
          <a:ea typeface="黑体" pitchFamily="2" charset="-122"/>
        </a:defRPr>
      </a:lvl5pPr>
      <a:lvl6pPr marL="416279" algn="l" defTabSz="781967" rtl="0" fontAlgn="base">
        <a:spcBef>
          <a:spcPct val="0"/>
        </a:spcBef>
        <a:spcAft>
          <a:spcPct val="0"/>
        </a:spcAft>
        <a:defRPr sz="3000">
          <a:solidFill>
            <a:srgbClr val="990000"/>
          </a:solidFill>
          <a:latin typeface="FrutigerNext LT Medium" pitchFamily="34" charset="0"/>
          <a:ea typeface="黑体" pitchFamily="2" charset="-122"/>
        </a:defRPr>
      </a:lvl6pPr>
      <a:lvl7pPr marL="832563" algn="l" defTabSz="781967" rtl="0" fontAlgn="base">
        <a:spcBef>
          <a:spcPct val="0"/>
        </a:spcBef>
        <a:spcAft>
          <a:spcPct val="0"/>
        </a:spcAft>
        <a:defRPr sz="3000">
          <a:solidFill>
            <a:srgbClr val="990000"/>
          </a:solidFill>
          <a:latin typeface="FrutigerNext LT Medium" pitchFamily="34" charset="0"/>
          <a:ea typeface="黑体" pitchFamily="2" charset="-122"/>
        </a:defRPr>
      </a:lvl7pPr>
      <a:lvl8pPr marL="1248840" algn="l" defTabSz="781967" rtl="0" fontAlgn="base">
        <a:spcBef>
          <a:spcPct val="0"/>
        </a:spcBef>
        <a:spcAft>
          <a:spcPct val="0"/>
        </a:spcAft>
        <a:defRPr sz="3000">
          <a:solidFill>
            <a:srgbClr val="990000"/>
          </a:solidFill>
          <a:latin typeface="FrutigerNext LT Medium" pitchFamily="34" charset="0"/>
          <a:ea typeface="黑体" pitchFamily="2" charset="-122"/>
        </a:defRPr>
      </a:lvl8pPr>
      <a:lvl9pPr marL="1665115" algn="l" defTabSz="781967" rtl="0" fontAlgn="base">
        <a:spcBef>
          <a:spcPct val="0"/>
        </a:spcBef>
        <a:spcAft>
          <a:spcPct val="0"/>
        </a:spcAft>
        <a:defRPr sz="3000">
          <a:solidFill>
            <a:srgbClr val="990000"/>
          </a:solidFill>
          <a:latin typeface="FrutigerNext LT Medium" pitchFamily="34" charset="0"/>
          <a:ea typeface="黑体" pitchFamily="2" charset="-122"/>
        </a:defRPr>
      </a:lvl9pPr>
    </p:titleStyle>
    <p:bodyStyle>
      <a:lvl1pPr marL="292235" indent="-292235" algn="l" defTabSz="781222" rtl="0" eaLnBrk="0" fontAlgn="base" hangingPunct="0">
        <a:lnSpc>
          <a:spcPct val="140000"/>
        </a:lnSpc>
        <a:spcBef>
          <a:spcPct val="0"/>
        </a:spcBef>
        <a:spcAft>
          <a:spcPct val="0"/>
        </a:spcAft>
        <a:buClr>
          <a:schemeClr val="bg2"/>
        </a:buClr>
        <a:buSzPct val="60000"/>
        <a:buFont typeface="Wingdings" pitchFamily="2" charset="2"/>
        <a:buChar char="l"/>
        <a:defRPr sz="1900" b="1">
          <a:solidFill>
            <a:schemeClr val="tx1"/>
          </a:solidFill>
          <a:latin typeface="+mn-lt"/>
          <a:ea typeface="+mn-ea"/>
          <a:cs typeface="华文细黑"/>
        </a:defRPr>
      </a:lvl1pPr>
      <a:lvl2pPr marL="633658" indent="-243045" algn="l" defTabSz="781222" rtl="0" eaLnBrk="0" fontAlgn="base" hangingPunct="0">
        <a:lnSpc>
          <a:spcPct val="140000"/>
        </a:lnSpc>
        <a:spcBef>
          <a:spcPct val="0"/>
        </a:spcBef>
        <a:spcAft>
          <a:spcPct val="0"/>
        </a:spcAft>
        <a:buClr>
          <a:schemeClr val="tx1"/>
        </a:buClr>
        <a:buSzPct val="50000"/>
        <a:buFont typeface="Wingdings" pitchFamily="2" charset="2"/>
        <a:buChar char="p"/>
        <a:defRPr sz="1700">
          <a:solidFill>
            <a:schemeClr val="tx1"/>
          </a:solidFill>
          <a:latin typeface="+mn-lt"/>
          <a:ea typeface="+mn-ea"/>
          <a:cs typeface="华文细黑"/>
        </a:defRPr>
      </a:lvl2pPr>
      <a:lvl3pPr marL="976529" indent="-193861" algn="l" defTabSz="781222" rtl="0" eaLnBrk="0" fontAlgn="base" hangingPunct="0">
        <a:lnSpc>
          <a:spcPct val="140000"/>
        </a:lnSpc>
        <a:spcBef>
          <a:spcPct val="0"/>
        </a:spcBef>
        <a:spcAft>
          <a:spcPct val="0"/>
        </a:spcAft>
        <a:buSzPct val="50000"/>
        <a:buFont typeface="Wingdings" pitchFamily="2" charset="2"/>
        <a:buChar char="n"/>
        <a:defRPr sz="2200">
          <a:solidFill>
            <a:schemeClr val="tx1"/>
          </a:solidFill>
          <a:latin typeface="FrutigerNext LT Light" pitchFamily="34" charset="0"/>
          <a:ea typeface="+mn-ea"/>
          <a:cs typeface="华文细黑"/>
        </a:defRPr>
      </a:lvl3pPr>
      <a:lvl4pPr marL="1368587" indent="-196755" algn="l" defTabSz="781222" rtl="0" eaLnBrk="0" fontAlgn="base" hangingPunct="0">
        <a:lnSpc>
          <a:spcPct val="140000"/>
        </a:lnSpc>
        <a:spcBef>
          <a:spcPct val="0"/>
        </a:spcBef>
        <a:spcAft>
          <a:spcPct val="0"/>
        </a:spcAft>
        <a:buChar char="–"/>
        <a:defRPr sz="1400">
          <a:solidFill>
            <a:schemeClr val="tx1"/>
          </a:solidFill>
          <a:latin typeface="+mj-lt"/>
          <a:ea typeface="+mn-ea"/>
          <a:cs typeface="华文细黑"/>
        </a:defRPr>
      </a:lvl4pPr>
      <a:lvl5pPr marL="1757756" indent="-193861" algn="l" defTabSz="781222" rtl="0" eaLnBrk="0" fontAlgn="base" hangingPunct="0">
        <a:lnSpc>
          <a:spcPct val="140000"/>
        </a:lnSpc>
        <a:spcBef>
          <a:spcPct val="0"/>
        </a:spcBef>
        <a:spcAft>
          <a:spcPct val="0"/>
        </a:spcAft>
        <a:buFont typeface="FrutigerNext LT Medium"/>
        <a:buChar char="~"/>
        <a:defRPr sz="1200">
          <a:solidFill>
            <a:schemeClr val="tx1"/>
          </a:solidFill>
          <a:latin typeface="+mj-lt"/>
          <a:ea typeface="+mn-ea"/>
          <a:cs typeface="华文细黑"/>
        </a:defRPr>
      </a:lvl5pPr>
      <a:lvl6pPr marL="2175348" indent="-195135" algn="l" defTabSz="781967"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6pPr>
      <a:lvl7pPr marL="2591613" indent="-195135" algn="l" defTabSz="781967"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7pPr>
      <a:lvl8pPr marL="3007900" indent="-195135" algn="l" defTabSz="781967"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8pPr>
      <a:lvl9pPr marL="3424187" indent="-195135" algn="l" defTabSz="781967"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9pPr>
    </p:bodyStyle>
    <p:otherStyle>
      <a:defPPr>
        <a:defRPr lang="en-US"/>
      </a:defPPr>
      <a:lvl1pPr marL="0" algn="l" defTabSz="832563" rtl="0" eaLnBrk="1" latinLnBrk="0" hangingPunct="1">
        <a:defRPr sz="1600" kern="1200">
          <a:solidFill>
            <a:schemeClr val="tx1"/>
          </a:solidFill>
          <a:latin typeface="+mn-lt"/>
          <a:ea typeface="+mn-ea"/>
          <a:cs typeface="+mn-cs"/>
        </a:defRPr>
      </a:lvl1pPr>
      <a:lvl2pPr marL="416279" algn="l" defTabSz="832563" rtl="0" eaLnBrk="1" latinLnBrk="0" hangingPunct="1">
        <a:defRPr sz="1600" kern="1200">
          <a:solidFill>
            <a:schemeClr val="tx1"/>
          </a:solidFill>
          <a:latin typeface="+mn-lt"/>
          <a:ea typeface="+mn-ea"/>
          <a:cs typeface="+mn-cs"/>
        </a:defRPr>
      </a:lvl2pPr>
      <a:lvl3pPr marL="832563" algn="l" defTabSz="832563" rtl="0" eaLnBrk="1" latinLnBrk="0" hangingPunct="1">
        <a:defRPr sz="1600" kern="1200">
          <a:solidFill>
            <a:schemeClr val="tx1"/>
          </a:solidFill>
          <a:latin typeface="+mn-lt"/>
          <a:ea typeface="+mn-ea"/>
          <a:cs typeface="+mn-cs"/>
        </a:defRPr>
      </a:lvl3pPr>
      <a:lvl4pPr marL="1248840" algn="l" defTabSz="832563" rtl="0" eaLnBrk="1" latinLnBrk="0" hangingPunct="1">
        <a:defRPr sz="1600" kern="1200">
          <a:solidFill>
            <a:schemeClr val="tx1"/>
          </a:solidFill>
          <a:latin typeface="+mn-lt"/>
          <a:ea typeface="+mn-ea"/>
          <a:cs typeface="+mn-cs"/>
        </a:defRPr>
      </a:lvl4pPr>
      <a:lvl5pPr marL="1665115" algn="l" defTabSz="832563" rtl="0" eaLnBrk="1" latinLnBrk="0" hangingPunct="1">
        <a:defRPr sz="1600" kern="1200">
          <a:solidFill>
            <a:schemeClr val="tx1"/>
          </a:solidFill>
          <a:latin typeface="+mn-lt"/>
          <a:ea typeface="+mn-ea"/>
          <a:cs typeface="+mn-cs"/>
        </a:defRPr>
      </a:lvl5pPr>
      <a:lvl6pPr marL="2081393" algn="l" defTabSz="832563" rtl="0" eaLnBrk="1" latinLnBrk="0" hangingPunct="1">
        <a:defRPr sz="1600" kern="1200">
          <a:solidFill>
            <a:schemeClr val="tx1"/>
          </a:solidFill>
          <a:latin typeface="+mn-lt"/>
          <a:ea typeface="+mn-ea"/>
          <a:cs typeface="+mn-cs"/>
        </a:defRPr>
      </a:lvl6pPr>
      <a:lvl7pPr marL="2497672" algn="l" defTabSz="832563" rtl="0" eaLnBrk="1" latinLnBrk="0" hangingPunct="1">
        <a:defRPr sz="1600" kern="1200">
          <a:solidFill>
            <a:schemeClr val="tx1"/>
          </a:solidFill>
          <a:latin typeface="+mn-lt"/>
          <a:ea typeface="+mn-ea"/>
          <a:cs typeface="+mn-cs"/>
        </a:defRPr>
      </a:lvl7pPr>
      <a:lvl8pPr marL="2913943" algn="l" defTabSz="832563" rtl="0" eaLnBrk="1" latinLnBrk="0" hangingPunct="1">
        <a:defRPr sz="1600" kern="1200">
          <a:solidFill>
            <a:schemeClr val="tx1"/>
          </a:solidFill>
          <a:latin typeface="+mn-lt"/>
          <a:ea typeface="+mn-ea"/>
          <a:cs typeface="+mn-cs"/>
        </a:defRPr>
      </a:lvl8pPr>
      <a:lvl9pPr marL="3330229" algn="l" defTabSz="832563" rtl="0" eaLnBrk="1" latinLnBrk="0" hangingPunct="1">
        <a:defRPr sz="1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8680" name="Text Box 8"/>
          <p:cNvSpPr txBox="1">
            <a:spLocks noChangeArrowheads="1"/>
          </p:cNvSpPr>
          <p:nvPr/>
        </p:nvSpPr>
        <p:spPr bwMode="auto">
          <a:xfrm>
            <a:off x="653253" y="6439206"/>
            <a:ext cx="2757278" cy="263593"/>
          </a:xfrm>
          <a:prstGeom prst="rect">
            <a:avLst/>
          </a:prstGeom>
          <a:noFill/>
          <a:ln w="9525">
            <a:noFill/>
            <a:miter lim="800000"/>
            <a:headEnd/>
            <a:tailEnd/>
          </a:ln>
        </p:spPr>
        <p:txBody>
          <a:bodyPr wrap="none" lIns="78161" tIns="39082" rIns="78161" bIns="39082">
            <a:spAutoFit/>
          </a:bodyPr>
          <a:lstStyle/>
          <a:p>
            <a:pPr defTabSz="781322" eaLnBrk="0" fontAlgn="base" hangingPunct="0">
              <a:spcBef>
                <a:spcPct val="0"/>
              </a:spcBef>
              <a:spcAft>
                <a:spcPct val="0"/>
              </a:spcAft>
              <a:defRPr/>
            </a:pPr>
            <a:r>
              <a:rPr lang="en-US" altLang="zh-CN" sz="1200" dirty="0">
                <a:solidFill>
                  <a:srgbClr val="000000"/>
                </a:solidFill>
                <a:latin typeface="FrutigerNext LT Bold"/>
                <a:ea typeface="MS PGothic" pitchFamily="34" charset="-128"/>
              </a:rPr>
              <a:t>HUAWEI TECHNOLOGIES CO., LTD.</a:t>
            </a:r>
            <a:endParaRPr lang="en-US" altLang="zh-CN" sz="2100" dirty="0">
              <a:solidFill>
                <a:srgbClr val="000000"/>
              </a:solidFill>
              <a:latin typeface="Arial" charset="0"/>
              <a:ea typeface="MS PGothic" pitchFamily="34" charset="-128"/>
            </a:endParaRPr>
          </a:p>
        </p:txBody>
      </p:sp>
      <p:sp>
        <p:nvSpPr>
          <p:cNvPr id="28682" name="Rectangle 10"/>
          <p:cNvSpPr>
            <a:spLocks noGrp="1" noChangeArrowheads="1"/>
          </p:cNvSpPr>
          <p:nvPr>
            <p:ph type="dt" sz="half" idx="2"/>
          </p:nvPr>
        </p:nvSpPr>
        <p:spPr bwMode="auto">
          <a:xfrm>
            <a:off x="6361047" y="6489097"/>
            <a:ext cx="2097403" cy="45810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defTabSz="913872" eaLnBrk="0" fontAlgn="base" hangingPunct="0">
              <a:lnSpc>
                <a:spcPct val="85000"/>
              </a:lnSpc>
              <a:spcBef>
                <a:spcPct val="0"/>
              </a:spcBef>
              <a:spcAft>
                <a:spcPct val="0"/>
              </a:spcAft>
              <a:defRPr sz="1200">
                <a:latin typeface="FrutigerNext LT Bold"/>
              </a:defRPr>
            </a:lvl1pPr>
          </a:lstStyle>
          <a:p>
            <a:pPr>
              <a:defRPr/>
            </a:pPr>
            <a:r>
              <a:rPr lang="de-DE" dirty="0" smtClean="0">
                <a:solidFill>
                  <a:srgbClr val="000000"/>
                </a:solidFill>
                <a:ea typeface="MS PGothic" pitchFamily="34" charset="-128"/>
              </a:rPr>
              <a:t>Page </a:t>
            </a:r>
            <a:fld id="{E2A5DE45-9913-4F79-8DBC-AE32FD279AF7}" type="slidenum">
              <a:rPr lang="de-DE" smtClean="0">
                <a:solidFill>
                  <a:srgbClr val="000000"/>
                </a:solidFill>
                <a:ea typeface="MS PGothic" pitchFamily="34" charset="-128"/>
              </a:rPr>
              <a:pPr>
                <a:defRPr/>
              </a:pPr>
              <a:t>‹#›</a:t>
            </a:fld>
            <a:endParaRPr lang="en-GB" dirty="0">
              <a:solidFill>
                <a:srgbClr val="000000"/>
              </a:solidFill>
              <a:ea typeface="MS PGothic" pitchFamily="34" charset="-128"/>
            </a:endParaRPr>
          </a:p>
        </p:txBody>
      </p:sp>
      <p:sp>
        <p:nvSpPr>
          <p:cNvPr id="1030" name="Rectangle 13"/>
          <p:cNvSpPr>
            <a:spLocks noGrp="1" noChangeArrowheads="1"/>
          </p:cNvSpPr>
          <p:nvPr>
            <p:ph type="title"/>
          </p:nvPr>
        </p:nvSpPr>
        <p:spPr bwMode="auto">
          <a:xfrm>
            <a:off x="653244" y="430894"/>
            <a:ext cx="7743390" cy="870857"/>
          </a:xfrm>
          <a:prstGeom prst="rect">
            <a:avLst/>
          </a:prstGeom>
          <a:noFill/>
          <a:ln w="9525">
            <a:noFill/>
            <a:miter lim="800000"/>
            <a:headEnd/>
            <a:tailEnd/>
          </a:ln>
        </p:spPr>
        <p:txBody>
          <a:bodyPr vert="horz" wrap="square" lIns="78174" tIns="39088" rIns="78174" bIns="39088" numCol="1" anchor="ctr" anchorCtr="0" compatLnSpc="1">
            <a:prstTxWarp prst="textNoShape">
              <a:avLst/>
            </a:prstTxWarp>
          </a:bodyPr>
          <a:lstStyle/>
          <a:p>
            <a:pPr lvl="0"/>
            <a:r>
              <a:rPr lang="zh-CN" altLang="en-US" smtClean="0"/>
              <a:t>单击此处编辑母版标题样式</a:t>
            </a:r>
          </a:p>
        </p:txBody>
      </p:sp>
      <p:sp>
        <p:nvSpPr>
          <p:cNvPr id="28693" name="Rectangle 21"/>
          <p:cNvSpPr>
            <a:spLocks noChangeArrowheads="1"/>
          </p:cNvSpPr>
          <p:nvPr/>
        </p:nvSpPr>
        <p:spPr bwMode="auto">
          <a:xfrm>
            <a:off x="3892777" y="6439216"/>
            <a:ext cx="1562013" cy="263555"/>
          </a:xfrm>
          <a:prstGeom prst="rect">
            <a:avLst/>
          </a:prstGeom>
          <a:noFill/>
          <a:ln w="9525" algn="ctr">
            <a:noFill/>
            <a:miter lim="800000"/>
            <a:headEnd/>
            <a:tailEnd/>
          </a:ln>
          <a:effectLst/>
        </p:spPr>
        <p:txBody>
          <a:bodyPr wrap="none" lIns="78128" tIns="39063" rIns="78128" bIns="39063">
            <a:spAutoFit/>
          </a:bodyPr>
          <a:lstStyle/>
          <a:p>
            <a:pPr defTabSz="782067" eaLnBrk="0" fontAlgn="base" hangingPunct="0">
              <a:spcBef>
                <a:spcPct val="0"/>
              </a:spcBef>
              <a:spcAft>
                <a:spcPct val="0"/>
              </a:spcAft>
              <a:defRPr/>
            </a:pPr>
            <a:r>
              <a:rPr lang="en-US" altLang="zh-CN" sz="1200" dirty="0">
                <a:solidFill>
                  <a:srgbClr val="000000"/>
                </a:solidFill>
                <a:latin typeface="FrutigerNext LT Bold" pitchFamily="20" charset="0"/>
                <a:ea typeface="ＭＳ Ｐゴシック" pitchFamily="34" charset="-128"/>
              </a:rPr>
              <a:t>Huawei Confidential </a:t>
            </a:r>
          </a:p>
        </p:txBody>
      </p:sp>
      <p:sp>
        <p:nvSpPr>
          <p:cNvPr id="28694" name="Rectangle 22"/>
          <p:cNvSpPr>
            <a:spLocks noChangeArrowheads="1"/>
          </p:cNvSpPr>
          <p:nvPr/>
        </p:nvSpPr>
        <p:spPr bwMode="auto">
          <a:xfrm>
            <a:off x="-1844534" y="527677"/>
            <a:ext cx="1844534" cy="4198559"/>
          </a:xfrm>
          <a:prstGeom prst="rect">
            <a:avLst/>
          </a:prstGeom>
          <a:noFill/>
          <a:ln w="9525">
            <a:noFill/>
            <a:miter lim="800000"/>
            <a:headEnd/>
            <a:tailEnd/>
          </a:ln>
          <a:effectLst/>
        </p:spPr>
        <p:txBody>
          <a:bodyPr lIns="78161" tIns="39082" rIns="78161" bIns="39082"/>
          <a:lstStyle/>
          <a:p>
            <a:pPr algn="r" defTabSz="782067" fontAlgn="base">
              <a:spcBef>
                <a:spcPct val="0"/>
              </a:spcBef>
              <a:spcAft>
                <a:spcPct val="0"/>
              </a:spcAft>
              <a:buClr>
                <a:srgbClr val="808080"/>
              </a:buClr>
              <a:buSzPct val="60000"/>
              <a:buFont typeface="Wingdings" pitchFamily="2" charset="2"/>
              <a:buNone/>
              <a:defRPr/>
            </a:pPr>
            <a:r>
              <a:rPr lang="en-US" sz="1100" noProof="1">
                <a:solidFill>
                  <a:srgbClr val="FFFFFF"/>
                </a:solidFill>
                <a:latin typeface="Arial" charset="0"/>
              </a:rPr>
              <a:t>Slide title</a:t>
            </a:r>
            <a:r>
              <a:rPr lang="en-US" altLang="zh-CN" sz="1100" b="1" dirty="0">
                <a:solidFill>
                  <a:srgbClr val="000000"/>
                </a:solidFill>
                <a:latin typeface="Arial" charset="0"/>
              </a:rPr>
              <a:t> </a:t>
            </a:r>
            <a:r>
              <a:rPr lang="en-US" altLang="zh-CN" sz="1100" dirty="0">
                <a:solidFill>
                  <a:srgbClr val="FFFFFF"/>
                </a:solidFill>
                <a:latin typeface="Arial" charset="0"/>
              </a:rPr>
              <a:t>:32-35pt  </a:t>
            </a:r>
            <a:endParaRPr lang="zh-CN" altLang="en-US" sz="1100" dirty="0">
              <a:solidFill>
                <a:srgbClr val="FFFFFF"/>
              </a:solidFill>
              <a:latin typeface="Arial" charset="0"/>
            </a:endParaRPr>
          </a:p>
          <a:p>
            <a:pPr algn="r" defTabSz="782067" fontAlgn="base">
              <a:spcBef>
                <a:spcPct val="0"/>
              </a:spcBef>
              <a:spcAft>
                <a:spcPct val="0"/>
              </a:spcAft>
              <a:buClr>
                <a:srgbClr val="808080"/>
              </a:buClr>
              <a:buSzPct val="60000"/>
              <a:buFont typeface="Wingdings" pitchFamily="2" charset="2"/>
              <a:buNone/>
              <a:defRPr/>
            </a:pPr>
            <a:r>
              <a:rPr lang="en-US" altLang="zh-CN" sz="1100" dirty="0">
                <a:solidFill>
                  <a:srgbClr val="FFFFFF"/>
                </a:solidFill>
                <a:latin typeface="Arial" charset="0"/>
              </a:rPr>
              <a:t>Color: R153 G0 B0</a:t>
            </a:r>
          </a:p>
          <a:p>
            <a:pPr algn="r" defTabSz="782067"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Corporate Font :</a:t>
            </a:r>
          </a:p>
          <a:p>
            <a:pPr algn="r" defTabSz="782067"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FrutigerNext LT Medium</a:t>
            </a:r>
          </a:p>
          <a:p>
            <a:pPr algn="r" defTabSz="782067"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Font to be used by customers and </a:t>
            </a:r>
          </a:p>
          <a:p>
            <a:pPr algn="r" defTabSz="782067"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partners : </a:t>
            </a:r>
          </a:p>
          <a:p>
            <a:pPr algn="r" defTabSz="782067"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Arial</a:t>
            </a:r>
            <a:endParaRPr lang="en-US" altLang="zh-CN" sz="1100" dirty="0">
              <a:solidFill>
                <a:srgbClr val="FFFFFF"/>
              </a:solidFill>
              <a:latin typeface="Arial" charset="0"/>
            </a:endParaRPr>
          </a:p>
          <a:p>
            <a:pPr algn="r" defTabSz="782067" fontAlgn="base">
              <a:spcBef>
                <a:spcPct val="0"/>
              </a:spcBef>
              <a:spcAft>
                <a:spcPct val="0"/>
              </a:spcAft>
              <a:buClr>
                <a:srgbClr val="808080"/>
              </a:buClr>
              <a:buSzPct val="60000"/>
              <a:buFont typeface="Wingdings" pitchFamily="2" charset="2"/>
              <a:buNone/>
              <a:defRPr/>
            </a:pPr>
            <a:endParaRPr lang="en-US" altLang="zh-CN" sz="1100" dirty="0">
              <a:solidFill>
                <a:srgbClr val="FFFFFF"/>
              </a:solidFill>
              <a:latin typeface="Arial" charset="0"/>
            </a:endParaRPr>
          </a:p>
          <a:p>
            <a:pPr algn="r" defTabSz="782067"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algn="r" defTabSz="782067"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algn="r" defTabSz="782067" fontAlgn="base">
              <a:spcBef>
                <a:spcPct val="0"/>
              </a:spcBef>
              <a:spcAft>
                <a:spcPct val="0"/>
              </a:spcAft>
              <a:buClr>
                <a:srgbClr val="808080"/>
              </a:buClr>
              <a:buSzPct val="60000"/>
              <a:buFont typeface="Wingdings" pitchFamily="2" charset="2"/>
              <a:buNone/>
              <a:defRPr/>
            </a:pPr>
            <a:r>
              <a:rPr lang="zh-CN" altLang="zh-CN" sz="1100" dirty="0">
                <a:solidFill>
                  <a:srgbClr val="FFFFFF"/>
                </a:solidFill>
                <a:latin typeface="Arial" charset="0"/>
              </a:rPr>
              <a:t>Slide </a:t>
            </a:r>
            <a:r>
              <a:rPr lang="zh-CN" altLang="en-US" sz="1100" dirty="0">
                <a:solidFill>
                  <a:srgbClr val="FFFFFF"/>
                </a:solidFill>
                <a:latin typeface="Arial" charset="0"/>
              </a:rPr>
              <a:t>t</a:t>
            </a:r>
            <a:r>
              <a:rPr lang="en-US" altLang="zh-CN" sz="1100" dirty="0">
                <a:solidFill>
                  <a:srgbClr val="FFFFFF"/>
                </a:solidFill>
                <a:latin typeface="Arial" charset="0"/>
              </a:rPr>
              <a:t>ext</a:t>
            </a:r>
            <a:r>
              <a:rPr lang="zh-CN" altLang="zh-CN" sz="1100" dirty="0">
                <a:solidFill>
                  <a:srgbClr val="FFFFFF"/>
                </a:solidFill>
                <a:latin typeface="Arial" charset="0"/>
              </a:rPr>
              <a:t> </a:t>
            </a:r>
            <a:r>
              <a:rPr lang="en-US" altLang="zh-CN" sz="1100" dirty="0">
                <a:solidFill>
                  <a:srgbClr val="FFFFFF"/>
                </a:solidFill>
                <a:latin typeface="Arial" charset="0"/>
              </a:rPr>
              <a:t>:20-22pt</a:t>
            </a:r>
          </a:p>
          <a:p>
            <a:pPr algn="r" defTabSz="782067" eaLnBrk="0" fontAlgn="base" hangingPunct="0">
              <a:spcBef>
                <a:spcPct val="0"/>
              </a:spcBef>
              <a:spcAft>
                <a:spcPct val="0"/>
              </a:spcAft>
              <a:buClr>
                <a:srgbClr val="FFFFFF"/>
              </a:buClr>
              <a:buSzPct val="60000"/>
              <a:buFont typeface="Times New Roman" pitchFamily="18" charset="0"/>
              <a:buNone/>
              <a:defRPr/>
            </a:pPr>
            <a:r>
              <a:rPr lang="en-US" sz="1100" noProof="1">
                <a:solidFill>
                  <a:srgbClr val="FFFFFF"/>
                </a:solidFill>
                <a:latin typeface="Arial" charset="0"/>
              </a:rPr>
              <a:t>Bullets level 2-5</a:t>
            </a:r>
            <a:r>
              <a:rPr lang="en-US" altLang="zh-CN" sz="1100" dirty="0">
                <a:solidFill>
                  <a:srgbClr val="FFFFFF"/>
                </a:solidFill>
                <a:latin typeface="Arial" charset="0"/>
              </a:rPr>
              <a:t>:</a:t>
            </a:r>
            <a:endParaRPr lang="en-US" sz="1100" noProof="1">
              <a:solidFill>
                <a:srgbClr val="FFFFFF"/>
              </a:solidFill>
              <a:latin typeface="Arial" charset="0"/>
            </a:endParaRPr>
          </a:p>
          <a:p>
            <a:pPr algn="r" defTabSz="782067" eaLnBrk="0" fontAlgn="base" hangingPunct="0">
              <a:spcBef>
                <a:spcPct val="0"/>
              </a:spcBef>
              <a:spcAft>
                <a:spcPct val="0"/>
              </a:spcAft>
              <a:buClr>
                <a:srgbClr val="FFFFFF"/>
              </a:buClr>
              <a:buSzPct val="60000"/>
              <a:buFont typeface="Times New Roman" pitchFamily="18" charset="0"/>
              <a:buNone/>
              <a:defRPr/>
            </a:pPr>
            <a:r>
              <a:rPr lang="en-US" altLang="zh-CN" sz="1100" dirty="0">
                <a:solidFill>
                  <a:srgbClr val="FFFFFF"/>
                </a:solidFill>
                <a:latin typeface="Arial" charset="0"/>
              </a:rPr>
              <a:t> 18pt  </a:t>
            </a:r>
          </a:p>
          <a:p>
            <a:pPr algn="r" defTabSz="782067" fontAlgn="base">
              <a:spcBef>
                <a:spcPct val="0"/>
              </a:spcBef>
              <a:spcAft>
                <a:spcPct val="0"/>
              </a:spcAft>
              <a:buClr>
                <a:srgbClr val="808080"/>
              </a:buClr>
              <a:buSzPct val="60000"/>
              <a:buFont typeface="Wingdings" pitchFamily="2" charset="2"/>
              <a:buNone/>
              <a:defRPr/>
            </a:pPr>
            <a:r>
              <a:rPr lang="en-US" altLang="zh-CN" sz="1100" dirty="0" err="1">
                <a:solidFill>
                  <a:srgbClr val="FFFFFF"/>
                </a:solidFill>
                <a:latin typeface="Arial" charset="0"/>
              </a:rPr>
              <a:t>Color:Black</a:t>
            </a:r>
            <a:endParaRPr lang="en-US" altLang="zh-CN" sz="1100" dirty="0">
              <a:solidFill>
                <a:srgbClr val="FFFFFF"/>
              </a:solidFill>
              <a:latin typeface="Arial" charset="0"/>
            </a:endParaRPr>
          </a:p>
          <a:p>
            <a:pPr algn="r" defTabSz="782067"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Corporate Font :</a:t>
            </a:r>
          </a:p>
          <a:p>
            <a:pPr algn="r" defTabSz="782067"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FrutigerNext LT Medium</a:t>
            </a:r>
          </a:p>
          <a:p>
            <a:pPr algn="r" defTabSz="782067"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Font to be used by customers and </a:t>
            </a:r>
          </a:p>
          <a:p>
            <a:pPr algn="r" defTabSz="782067"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partners : </a:t>
            </a:r>
          </a:p>
          <a:p>
            <a:pPr algn="r" defTabSz="782067"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Arial</a:t>
            </a:r>
            <a:endParaRPr lang="en-US" altLang="zh-CN" sz="1100" dirty="0">
              <a:solidFill>
                <a:srgbClr val="FFFFFF"/>
              </a:solidFill>
              <a:latin typeface="Arial" charset="0"/>
            </a:endParaRPr>
          </a:p>
          <a:p>
            <a:pPr algn="r" defTabSz="782067" fontAlgn="base">
              <a:spcBef>
                <a:spcPct val="0"/>
              </a:spcBef>
              <a:spcAft>
                <a:spcPct val="0"/>
              </a:spcAft>
              <a:buClr>
                <a:srgbClr val="808080"/>
              </a:buClr>
              <a:buSzPct val="60000"/>
              <a:buFont typeface="Wingdings" pitchFamily="2" charset="2"/>
              <a:buNone/>
              <a:defRPr/>
            </a:pPr>
            <a:endParaRPr lang="en-US" altLang="zh-CN" sz="1100" dirty="0">
              <a:solidFill>
                <a:srgbClr val="FFFFFF"/>
              </a:solidFill>
              <a:latin typeface="Arial" charset="0"/>
            </a:endParaRPr>
          </a:p>
          <a:p>
            <a:pPr algn="r" defTabSz="782067"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algn="r" defTabSz="782067"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algn="r" defTabSz="782067"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algn="r" defTabSz="782067" fontAlgn="base">
              <a:spcBef>
                <a:spcPct val="0"/>
              </a:spcBef>
              <a:spcAft>
                <a:spcPct val="0"/>
              </a:spcAft>
              <a:buClr>
                <a:srgbClr val="808080"/>
              </a:buClr>
              <a:buSzPct val="60000"/>
              <a:buFont typeface="Wingdings" pitchFamily="2" charset="2"/>
              <a:buNone/>
              <a:defRPr/>
            </a:pPr>
            <a:endParaRPr lang="en-US" altLang="zh-CN" sz="1100" dirty="0">
              <a:solidFill>
                <a:srgbClr val="FFFFFF"/>
              </a:solidFill>
              <a:latin typeface="Arial" charset="0"/>
            </a:endParaRPr>
          </a:p>
          <a:p>
            <a:pPr algn="r" defTabSz="782067" fontAlgn="base">
              <a:spcBef>
                <a:spcPct val="0"/>
              </a:spcBef>
              <a:spcAft>
                <a:spcPct val="0"/>
              </a:spcAft>
              <a:buClr>
                <a:srgbClr val="808080"/>
              </a:buClr>
              <a:buSzPct val="60000"/>
              <a:buFont typeface="Wingdings" pitchFamily="2" charset="2"/>
              <a:buNone/>
              <a:defRPr/>
            </a:pPr>
            <a:endParaRPr lang="en-US" altLang="zh-CN" sz="1100" dirty="0">
              <a:solidFill>
                <a:srgbClr val="FFFFFF"/>
              </a:solidFill>
              <a:latin typeface="Arial" charset="0"/>
            </a:endParaRPr>
          </a:p>
          <a:p>
            <a:pPr algn="r" defTabSz="782067" fontAlgn="base">
              <a:spcBef>
                <a:spcPct val="0"/>
              </a:spcBef>
              <a:spcAft>
                <a:spcPct val="0"/>
              </a:spcAft>
              <a:buClr>
                <a:srgbClr val="808080"/>
              </a:buClr>
              <a:buSzPct val="60000"/>
              <a:buFont typeface="Wingdings" pitchFamily="2" charset="2"/>
              <a:buNone/>
              <a:defRPr/>
            </a:pPr>
            <a:endParaRPr lang="zh-CN" altLang="en-US" sz="1100" dirty="0">
              <a:solidFill>
                <a:srgbClr val="000000"/>
              </a:solidFill>
              <a:latin typeface="Arial" charset="0"/>
            </a:endParaRPr>
          </a:p>
        </p:txBody>
      </p:sp>
      <p:sp>
        <p:nvSpPr>
          <p:cNvPr id="28732" name="Rectangle 60"/>
          <p:cNvSpPr>
            <a:spLocks noChangeArrowheads="1"/>
          </p:cNvSpPr>
          <p:nvPr/>
        </p:nvSpPr>
        <p:spPr bwMode="auto">
          <a:xfrm>
            <a:off x="9269050" y="5453066"/>
            <a:ext cx="918755" cy="307669"/>
          </a:xfrm>
          <a:prstGeom prst="rect">
            <a:avLst/>
          </a:prstGeom>
          <a:solidFill>
            <a:schemeClr val="bg1"/>
          </a:solidFill>
          <a:ln w="9525" algn="ctr">
            <a:noFill/>
            <a:miter lim="800000"/>
            <a:headEnd/>
            <a:tailEnd/>
          </a:ln>
          <a:effectLst/>
        </p:spPr>
        <p:txBody>
          <a:bodyPr lIns="83256" tIns="41628" rIns="83256" bIns="41628" anchor="ctr">
            <a:spAutoFit/>
          </a:bodyP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34" name="Rectangle 62"/>
          <p:cNvSpPr>
            <a:spLocks noChangeArrowheads="1"/>
          </p:cNvSpPr>
          <p:nvPr/>
        </p:nvSpPr>
        <p:spPr bwMode="auto">
          <a:xfrm>
            <a:off x="9200213" y="1146026"/>
            <a:ext cx="1109811" cy="3270250"/>
          </a:xfrm>
          <a:prstGeom prst="rect">
            <a:avLst/>
          </a:prstGeom>
          <a:noFill/>
          <a:ln w="9525">
            <a:noFill/>
            <a:miter lim="800000"/>
            <a:headEnd/>
            <a:tailEnd/>
          </a:ln>
          <a:effectLst/>
        </p:spPr>
        <p:txBody>
          <a:bodyPr lIns="78161" tIns="39082" rIns="78161" bIns="39082"/>
          <a:lstStyle/>
          <a:p>
            <a:pPr defTabSz="782067" fontAlgn="base">
              <a:spcBef>
                <a:spcPct val="0"/>
              </a:spcBef>
              <a:spcAft>
                <a:spcPct val="0"/>
              </a:spcAft>
              <a:buClr>
                <a:srgbClr val="808080"/>
              </a:buClr>
              <a:buSzPct val="60000"/>
              <a:buFont typeface="Wingdings" pitchFamily="2" charset="2"/>
              <a:buNone/>
              <a:defRPr/>
            </a:pPr>
            <a:r>
              <a:rPr lang="en-US" altLang="zh-CN" sz="1100" dirty="0">
                <a:solidFill>
                  <a:srgbClr val="FFFFFF"/>
                </a:solidFill>
                <a:latin typeface="Arial" charset="0"/>
              </a:rPr>
              <a:t>The following nine groups of colors are an example of how our design colors can be used, please take note that you should only use one design color group per slide. </a:t>
            </a:r>
          </a:p>
          <a:p>
            <a:pPr defTabSz="782067" fontAlgn="base">
              <a:spcBef>
                <a:spcPct val="0"/>
              </a:spcBef>
              <a:spcAft>
                <a:spcPct val="0"/>
              </a:spcAft>
              <a:buClr>
                <a:srgbClr val="808080"/>
              </a:buClr>
              <a:buSzPct val="60000"/>
              <a:buFont typeface="Wingdings" pitchFamily="2" charset="2"/>
              <a:buNone/>
              <a:defRPr/>
            </a:pPr>
            <a:r>
              <a:rPr lang="en-US" altLang="zh-CN" sz="1100" dirty="0">
                <a:solidFill>
                  <a:srgbClr val="FFFFFF"/>
                </a:solidFill>
                <a:latin typeface="Arial" charset="0"/>
              </a:rPr>
              <a:t> For specific usage details, refer to the “Typesetting Standard”.</a:t>
            </a:r>
          </a:p>
          <a:p>
            <a:pPr defTabSz="782067"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defTabSz="782067" fontAlgn="base">
              <a:spcBef>
                <a:spcPct val="0"/>
              </a:spcBef>
              <a:spcAft>
                <a:spcPct val="0"/>
              </a:spcAft>
              <a:buClr>
                <a:srgbClr val="808080"/>
              </a:buClr>
              <a:buSzPct val="60000"/>
              <a:buFont typeface="Wingdings" pitchFamily="2" charset="2"/>
              <a:buNone/>
              <a:defRPr/>
            </a:pPr>
            <a:endParaRPr lang="en-US" altLang="zh-CN" sz="1100" dirty="0">
              <a:solidFill>
                <a:srgbClr val="FFFFFF"/>
              </a:solidFill>
              <a:latin typeface="Arial" charset="0"/>
            </a:endParaRPr>
          </a:p>
          <a:p>
            <a:pPr defTabSz="782067" fontAlgn="base">
              <a:spcBef>
                <a:spcPct val="0"/>
              </a:spcBef>
              <a:spcAft>
                <a:spcPct val="0"/>
              </a:spcAft>
              <a:buClr>
                <a:srgbClr val="808080"/>
              </a:buClr>
              <a:buSzPct val="60000"/>
              <a:buFont typeface="Wingdings" pitchFamily="2" charset="2"/>
              <a:buChar char="l"/>
              <a:defRPr/>
            </a:pPr>
            <a:endParaRPr lang="en-US" altLang="zh-CN" sz="1100" dirty="0">
              <a:solidFill>
                <a:srgbClr val="FFFFFF"/>
              </a:solidFill>
              <a:latin typeface="Arial" charset="0"/>
            </a:endParaRPr>
          </a:p>
          <a:p>
            <a:pPr defTabSz="782067" fontAlgn="base">
              <a:spcBef>
                <a:spcPct val="0"/>
              </a:spcBef>
              <a:spcAft>
                <a:spcPct val="0"/>
              </a:spcAft>
              <a:buClr>
                <a:srgbClr val="808080"/>
              </a:buClr>
              <a:buSzPct val="60000"/>
              <a:buFont typeface="Wingdings" pitchFamily="2" charset="2"/>
              <a:buChar char="l"/>
              <a:defRPr/>
            </a:pPr>
            <a:endParaRPr lang="zh-CN" altLang="en-US" sz="1100" dirty="0">
              <a:solidFill>
                <a:srgbClr val="FFFFFF"/>
              </a:solidFill>
              <a:latin typeface="Arial" charset="0"/>
            </a:endParaRPr>
          </a:p>
        </p:txBody>
      </p:sp>
      <p:sp>
        <p:nvSpPr>
          <p:cNvPr id="28737" name="Rectangle 65"/>
          <p:cNvSpPr>
            <a:spLocks noChangeArrowheads="1"/>
          </p:cNvSpPr>
          <p:nvPr/>
        </p:nvSpPr>
        <p:spPr bwMode="auto">
          <a:xfrm>
            <a:off x="9200212" y="-27199"/>
            <a:ext cx="1047999" cy="1576917"/>
          </a:xfrm>
          <a:prstGeom prst="rect">
            <a:avLst/>
          </a:prstGeom>
          <a:noFill/>
          <a:ln w="9525">
            <a:noFill/>
            <a:miter lim="800000"/>
            <a:headEnd/>
            <a:tailEnd/>
          </a:ln>
          <a:effectLst/>
        </p:spPr>
        <p:txBody>
          <a:bodyPr lIns="78161" tIns="39082" rIns="78161" bIns="39082"/>
          <a:lstStyle/>
          <a:p>
            <a:pPr defTabSz="782067" eaLnBrk="0" fontAlgn="base" hangingPunct="0">
              <a:spcBef>
                <a:spcPct val="0"/>
              </a:spcBef>
              <a:spcAft>
                <a:spcPct val="0"/>
              </a:spcAft>
              <a:defRPr/>
            </a:pPr>
            <a:r>
              <a:rPr lang="en-US" altLang="zh-CN" sz="1100" dirty="0">
                <a:solidFill>
                  <a:srgbClr val="FFFFFF"/>
                </a:solidFill>
                <a:latin typeface="Arial" charset="0"/>
              </a:rPr>
              <a:t>Top right  corner  for   field-mark, customer or partner logotypes. </a:t>
            </a:r>
          </a:p>
          <a:p>
            <a:pPr defTabSz="782067" eaLnBrk="0" fontAlgn="base" hangingPunct="0">
              <a:spcBef>
                <a:spcPct val="0"/>
              </a:spcBef>
              <a:spcAft>
                <a:spcPct val="0"/>
              </a:spcAft>
              <a:defRPr/>
            </a:pPr>
            <a:r>
              <a:rPr lang="en-US" altLang="zh-CN" sz="1100" dirty="0">
                <a:solidFill>
                  <a:srgbClr val="FFFFFF"/>
                </a:solidFill>
                <a:latin typeface="Arial" charset="0"/>
              </a:rPr>
              <a:t>----------------   </a:t>
            </a:r>
          </a:p>
          <a:p>
            <a:pPr defTabSz="782067" fontAlgn="base">
              <a:spcBef>
                <a:spcPct val="0"/>
              </a:spcBef>
              <a:spcAft>
                <a:spcPct val="0"/>
              </a:spcAft>
              <a:buClr>
                <a:srgbClr val="808080"/>
              </a:buClr>
              <a:buSzPct val="60000"/>
              <a:buFont typeface="Wingdings" pitchFamily="2" charset="2"/>
              <a:buChar char="l"/>
              <a:defRPr/>
            </a:pPr>
            <a:endParaRPr lang="en-US" altLang="zh-CN" sz="1100" dirty="0">
              <a:solidFill>
                <a:srgbClr val="FFFFFF"/>
              </a:solidFill>
              <a:latin typeface="Arial" charset="0"/>
            </a:endParaRPr>
          </a:p>
          <a:p>
            <a:pPr defTabSz="782067" fontAlgn="base">
              <a:spcBef>
                <a:spcPct val="0"/>
              </a:spcBef>
              <a:spcAft>
                <a:spcPct val="0"/>
              </a:spcAft>
              <a:buClr>
                <a:srgbClr val="808080"/>
              </a:buClr>
              <a:buSzPct val="60000"/>
              <a:buFont typeface="Wingdings" pitchFamily="2" charset="2"/>
              <a:buChar char="l"/>
              <a:defRPr/>
            </a:pPr>
            <a:endParaRPr lang="zh-CN" altLang="en-US" sz="1100" dirty="0">
              <a:solidFill>
                <a:srgbClr val="FFFFFF"/>
              </a:solidFill>
              <a:latin typeface="Arial" charset="0"/>
            </a:endParaRPr>
          </a:p>
        </p:txBody>
      </p:sp>
      <p:sp>
        <p:nvSpPr>
          <p:cNvPr id="1036" name="Rectangle 68"/>
          <p:cNvSpPr>
            <a:spLocks noGrp="1" noChangeArrowheads="1"/>
          </p:cNvSpPr>
          <p:nvPr>
            <p:ph type="body" idx="1"/>
          </p:nvPr>
        </p:nvSpPr>
        <p:spPr bwMode="auto">
          <a:xfrm>
            <a:off x="684151" y="1575406"/>
            <a:ext cx="7928827" cy="4195536"/>
          </a:xfrm>
          <a:prstGeom prst="rect">
            <a:avLst/>
          </a:prstGeom>
          <a:noFill/>
          <a:ln w="9525">
            <a:noFill/>
            <a:miter lim="800000"/>
            <a:headEnd/>
            <a:tailEnd/>
          </a:ln>
        </p:spPr>
        <p:txBody>
          <a:bodyPr vert="horz" wrap="square" lIns="78189" tIns="39095" rIns="78189" bIns="3909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grpSp>
        <p:nvGrpSpPr>
          <p:cNvPr id="2" name="Group 70"/>
          <p:cNvGrpSpPr>
            <a:grpSpLocks/>
          </p:cNvGrpSpPr>
          <p:nvPr/>
        </p:nvGrpSpPr>
        <p:grpSpPr bwMode="auto">
          <a:xfrm>
            <a:off x="9351914" y="5279572"/>
            <a:ext cx="740342" cy="182941"/>
            <a:chOff x="6657" y="3492"/>
            <a:chExt cx="527" cy="121"/>
          </a:xfrm>
        </p:grpSpPr>
        <p:sp>
          <p:nvSpPr>
            <p:cNvPr id="28743" name="Rectangle 7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44" name="Rectangle 7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45" name="Rectangle 7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46" name="Rectangle 7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3" name="Group 75"/>
          <p:cNvGrpSpPr>
            <a:grpSpLocks/>
          </p:cNvGrpSpPr>
          <p:nvPr/>
        </p:nvGrpSpPr>
        <p:grpSpPr bwMode="auto">
          <a:xfrm>
            <a:off x="9351914" y="6203346"/>
            <a:ext cx="740342" cy="182940"/>
            <a:chOff x="6657" y="4103"/>
            <a:chExt cx="527" cy="121"/>
          </a:xfrm>
        </p:grpSpPr>
        <p:sp>
          <p:nvSpPr>
            <p:cNvPr id="28748" name="Rectangle 7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49" name="Rectangle 7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0" name="Rectangle 7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1" name="Rectangle 7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4" name="Group 80"/>
          <p:cNvGrpSpPr>
            <a:grpSpLocks/>
          </p:cNvGrpSpPr>
          <p:nvPr/>
        </p:nvGrpSpPr>
        <p:grpSpPr bwMode="auto">
          <a:xfrm>
            <a:off x="9351914" y="6449790"/>
            <a:ext cx="740342" cy="182941"/>
            <a:chOff x="6657" y="4266"/>
            <a:chExt cx="527" cy="121"/>
          </a:xfrm>
        </p:grpSpPr>
        <p:sp>
          <p:nvSpPr>
            <p:cNvPr id="28753" name="Rectangle 8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4" name="Rectangle 8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5" name="Rectangle 8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6" name="Rectangle 8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5" name="Group 85"/>
          <p:cNvGrpSpPr>
            <a:grpSpLocks/>
          </p:cNvGrpSpPr>
          <p:nvPr/>
        </p:nvGrpSpPr>
        <p:grpSpPr bwMode="auto">
          <a:xfrm>
            <a:off x="9351914" y="5527530"/>
            <a:ext cx="740342" cy="182941"/>
            <a:chOff x="6657" y="3656"/>
            <a:chExt cx="527" cy="121"/>
          </a:xfrm>
        </p:grpSpPr>
        <p:sp>
          <p:nvSpPr>
            <p:cNvPr id="28758" name="Rectangle 8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9" name="Rectangle 8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0" name="Rectangle 8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1" name="Rectangle 89"/>
            <p:cNvSpPr>
              <a:spLocks noChangeArrowheads="1"/>
            </p:cNvSpPr>
            <p:nvPr/>
          </p:nvSpPr>
          <p:spPr bwMode="auto">
            <a:xfrm flipV="1">
              <a:off x="7052" y="3656"/>
              <a:ext cx="132" cy="121"/>
            </a:xfrm>
            <a:prstGeom prst="rect">
              <a:avLst/>
            </a:prstGeom>
            <a:solidFill>
              <a:schemeClr val="tx1"/>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6" name="Group 90"/>
          <p:cNvGrpSpPr>
            <a:grpSpLocks/>
          </p:cNvGrpSpPr>
          <p:nvPr/>
        </p:nvGrpSpPr>
        <p:grpSpPr bwMode="auto">
          <a:xfrm>
            <a:off x="9351914" y="5958420"/>
            <a:ext cx="740342" cy="182940"/>
            <a:chOff x="6657" y="3941"/>
            <a:chExt cx="527" cy="121"/>
          </a:xfrm>
        </p:grpSpPr>
        <p:sp>
          <p:nvSpPr>
            <p:cNvPr id="28763" name="Rectangle 9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4" name="Rectangle 9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5" name="Rectangle 93"/>
            <p:cNvSpPr>
              <a:spLocks noChangeArrowheads="1"/>
            </p:cNvSpPr>
            <p:nvPr/>
          </p:nvSpPr>
          <p:spPr bwMode="auto">
            <a:xfrm flipV="1">
              <a:off x="7052" y="3941"/>
              <a:ext cx="132" cy="121"/>
            </a:xfrm>
            <a:prstGeom prst="rect">
              <a:avLst/>
            </a:prstGeom>
            <a:solidFill>
              <a:schemeClr val="tx1"/>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6" name="Rectangle 9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7" name="Group 95"/>
          <p:cNvGrpSpPr>
            <a:grpSpLocks/>
          </p:cNvGrpSpPr>
          <p:nvPr/>
        </p:nvGrpSpPr>
        <p:grpSpPr bwMode="auto">
          <a:xfrm>
            <a:off x="9351914" y="6697750"/>
            <a:ext cx="740342" cy="182941"/>
            <a:chOff x="6657" y="4430"/>
            <a:chExt cx="527" cy="121"/>
          </a:xfrm>
        </p:grpSpPr>
        <p:sp>
          <p:nvSpPr>
            <p:cNvPr id="28768" name="Rectangle 96"/>
            <p:cNvSpPr>
              <a:spLocks noChangeArrowheads="1"/>
            </p:cNvSpPr>
            <p:nvPr/>
          </p:nvSpPr>
          <p:spPr bwMode="auto">
            <a:xfrm flipV="1">
              <a:off x="6789" y="4430"/>
              <a:ext cx="132" cy="121"/>
            </a:xfrm>
            <a:prstGeom prst="rect">
              <a:avLst/>
            </a:prstGeom>
            <a:solidFill>
              <a:schemeClr val="hlink"/>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9" name="Rectangle 9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0" name="Rectangle 98"/>
            <p:cNvSpPr>
              <a:spLocks noChangeArrowheads="1"/>
            </p:cNvSpPr>
            <p:nvPr/>
          </p:nvSpPr>
          <p:spPr bwMode="auto">
            <a:xfrm flipV="1">
              <a:off x="7052" y="4430"/>
              <a:ext cx="132" cy="121"/>
            </a:xfrm>
            <a:prstGeom prst="rect">
              <a:avLst/>
            </a:prstGeom>
            <a:solidFill>
              <a:schemeClr val="tx1"/>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1" name="Rectangle 9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8" name="Group 100"/>
          <p:cNvGrpSpPr>
            <a:grpSpLocks/>
          </p:cNvGrpSpPr>
          <p:nvPr/>
        </p:nvGrpSpPr>
        <p:grpSpPr bwMode="auto">
          <a:xfrm>
            <a:off x="9351914" y="5033133"/>
            <a:ext cx="740342" cy="184452"/>
            <a:chOff x="6657" y="3329"/>
            <a:chExt cx="527" cy="122"/>
          </a:xfrm>
        </p:grpSpPr>
        <p:sp>
          <p:nvSpPr>
            <p:cNvPr id="28773" name="Rectangle 10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4" name="Rectangle 10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5" name="Rectangle 10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6" name="Rectangle 10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9" name="Group 105"/>
          <p:cNvGrpSpPr>
            <a:grpSpLocks/>
          </p:cNvGrpSpPr>
          <p:nvPr/>
        </p:nvGrpSpPr>
        <p:grpSpPr bwMode="auto">
          <a:xfrm>
            <a:off x="9351914" y="4594680"/>
            <a:ext cx="740342" cy="188988"/>
            <a:chOff x="6657" y="3043"/>
            <a:chExt cx="527" cy="121"/>
          </a:xfrm>
        </p:grpSpPr>
        <p:sp>
          <p:nvSpPr>
            <p:cNvPr id="28778" name="Rectangle 10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9" name="Rectangle 10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80" name="Rectangle 10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81" name="Rectangle 10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10" name="Group 110"/>
          <p:cNvGrpSpPr>
            <a:grpSpLocks/>
          </p:cNvGrpSpPr>
          <p:nvPr/>
        </p:nvGrpSpPr>
        <p:grpSpPr bwMode="auto">
          <a:xfrm>
            <a:off x="9351914" y="4355801"/>
            <a:ext cx="740342" cy="182940"/>
            <a:chOff x="6657" y="2881"/>
            <a:chExt cx="527" cy="121"/>
          </a:xfrm>
        </p:grpSpPr>
        <p:sp>
          <p:nvSpPr>
            <p:cNvPr id="28783" name="Rectangle 11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84" name="Rectangle 11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85" name="Rectangle 11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86" name="Rectangle 114"/>
            <p:cNvSpPr>
              <a:spLocks noChangeArrowheads="1"/>
            </p:cNvSpPr>
            <p:nvPr/>
          </p:nvSpPr>
          <p:spPr bwMode="auto">
            <a:xfrm flipV="1">
              <a:off x="6789" y="2881"/>
              <a:ext cx="132" cy="121"/>
            </a:xfrm>
            <a:prstGeom prst="rect">
              <a:avLst/>
            </a:prstGeom>
            <a:solidFill>
              <a:schemeClr val="tx1"/>
            </a:solidFill>
            <a:ln w="9525">
              <a:noFill/>
              <a:miter lim="800000"/>
              <a:headEnd/>
              <a:tailEnd/>
            </a:ln>
            <a:effectLst/>
          </p:spPr>
          <p:txBody>
            <a:bodyPr wrap="none" anchor="ctr"/>
            <a:lstStyle/>
            <a:p>
              <a:pPr algn="ctr" defTabSz="913872"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ftr="0"/>
  <p:txStyles>
    <p:titleStyle>
      <a:lvl1pPr algn="l" defTabSz="781322" rtl="0" eaLnBrk="0" fontAlgn="base" hangingPunct="0">
        <a:spcBef>
          <a:spcPct val="0"/>
        </a:spcBef>
        <a:spcAft>
          <a:spcPct val="0"/>
        </a:spcAft>
        <a:defRPr sz="3000">
          <a:solidFill>
            <a:srgbClr val="990000"/>
          </a:solidFill>
          <a:latin typeface="+mj-lt"/>
          <a:ea typeface="+mj-ea"/>
          <a:cs typeface="+mj-cs"/>
        </a:defRPr>
      </a:lvl1pPr>
      <a:lvl2pPr algn="l" defTabSz="781322" rtl="0" eaLnBrk="0" fontAlgn="base" hangingPunct="0">
        <a:spcBef>
          <a:spcPct val="0"/>
        </a:spcBef>
        <a:spcAft>
          <a:spcPct val="0"/>
        </a:spcAft>
        <a:defRPr sz="3000">
          <a:solidFill>
            <a:srgbClr val="990000"/>
          </a:solidFill>
          <a:latin typeface="FrutigerNext LT Medium" pitchFamily="34" charset="0"/>
          <a:ea typeface="黑体" pitchFamily="2" charset="-122"/>
        </a:defRPr>
      </a:lvl2pPr>
      <a:lvl3pPr algn="l" defTabSz="781322" rtl="0" eaLnBrk="0" fontAlgn="base" hangingPunct="0">
        <a:spcBef>
          <a:spcPct val="0"/>
        </a:spcBef>
        <a:spcAft>
          <a:spcPct val="0"/>
        </a:spcAft>
        <a:defRPr sz="3000">
          <a:solidFill>
            <a:srgbClr val="990000"/>
          </a:solidFill>
          <a:latin typeface="FrutigerNext LT Medium" pitchFamily="34" charset="0"/>
          <a:ea typeface="黑体" pitchFamily="2" charset="-122"/>
        </a:defRPr>
      </a:lvl3pPr>
      <a:lvl4pPr algn="l" defTabSz="781322" rtl="0" eaLnBrk="0" fontAlgn="base" hangingPunct="0">
        <a:spcBef>
          <a:spcPct val="0"/>
        </a:spcBef>
        <a:spcAft>
          <a:spcPct val="0"/>
        </a:spcAft>
        <a:defRPr sz="3000">
          <a:solidFill>
            <a:srgbClr val="990000"/>
          </a:solidFill>
          <a:latin typeface="FrutigerNext LT Medium" pitchFamily="34" charset="0"/>
          <a:ea typeface="黑体" pitchFamily="2" charset="-122"/>
        </a:defRPr>
      </a:lvl4pPr>
      <a:lvl5pPr algn="l" defTabSz="781322" rtl="0" eaLnBrk="0" fontAlgn="base" hangingPunct="0">
        <a:spcBef>
          <a:spcPct val="0"/>
        </a:spcBef>
        <a:spcAft>
          <a:spcPct val="0"/>
        </a:spcAft>
        <a:defRPr sz="3000">
          <a:solidFill>
            <a:srgbClr val="990000"/>
          </a:solidFill>
          <a:latin typeface="FrutigerNext LT Medium" pitchFamily="34" charset="0"/>
          <a:ea typeface="黑体" pitchFamily="2" charset="-122"/>
        </a:defRPr>
      </a:lvl5pPr>
      <a:lvl6pPr marL="416333" algn="l" defTabSz="782067" rtl="0" fontAlgn="base">
        <a:spcBef>
          <a:spcPct val="0"/>
        </a:spcBef>
        <a:spcAft>
          <a:spcPct val="0"/>
        </a:spcAft>
        <a:defRPr sz="3000">
          <a:solidFill>
            <a:srgbClr val="990000"/>
          </a:solidFill>
          <a:latin typeface="FrutigerNext LT Medium" pitchFamily="34" charset="0"/>
          <a:ea typeface="黑体" pitchFamily="2" charset="-122"/>
        </a:defRPr>
      </a:lvl6pPr>
      <a:lvl7pPr marL="832670" algn="l" defTabSz="782067" rtl="0" fontAlgn="base">
        <a:spcBef>
          <a:spcPct val="0"/>
        </a:spcBef>
        <a:spcAft>
          <a:spcPct val="0"/>
        </a:spcAft>
        <a:defRPr sz="3000">
          <a:solidFill>
            <a:srgbClr val="990000"/>
          </a:solidFill>
          <a:latin typeface="FrutigerNext LT Medium" pitchFamily="34" charset="0"/>
          <a:ea typeface="黑体" pitchFamily="2" charset="-122"/>
        </a:defRPr>
      </a:lvl7pPr>
      <a:lvl8pPr marL="1249000" algn="l" defTabSz="782067" rtl="0" fontAlgn="base">
        <a:spcBef>
          <a:spcPct val="0"/>
        </a:spcBef>
        <a:spcAft>
          <a:spcPct val="0"/>
        </a:spcAft>
        <a:defRPr sz="3000">
          <a:solidFill>
            <a:srgbClr val="990000"/>
          </a:solidFill>
          <a:latin typeface="FrutigerNext LT Medium" pitchFamily="34" charset="0"/>
          <a:ea typeface="黑体" pitchFamily="2" charset="-122"/>
        </a:defRPr>
      </a:lvl8pPr>
      <a:lvl9pPr marL="1665329" algn="l" defTabSz="782067" rtl="0" fontAlgn="base">
        <a:spcBef>
          <a:spcPct val="0"/>
        </a:spcBef>
        <a:spcAft>
          <a:spcPct val="0"/>
        </a:spcAft>
        <a:defRPr sz="3000">
          <a:solidFill>
            <a:srgbClr val="990000"/>
          </a:solidFill>
          <a:latin typeface="FrutigerNext LT Medium" pitchFamily="34" charset="0"/>
          <a:ea typeface="黑体" pitchFamily="2" charset="-122"/>
        </a:defRPr>
      </a:lvl9pPr>
    </p:titleStyle>
    <p:bodyStyle>
      <a:lvl1pPr marL="292272" indent="-292272" algn="l" defTabSz="781322" rtl="0" eaLnBrk="0" fontAlgn="base" hangingPunct="0">
        <a:lnSpc>
          <a:spcPct val="140000"/>
        </a:lnSpc>
        <a:spcBef>
          <a:spcPct val="0"/>
        </a:spcBef>
        <a:spcAft>
          <a:spcPct val="0"/>
        </a:spcAft>
        <a:buClr>
          <a:schemeClr val="bg2"/>
        </a:buClr>
        <a:buSzPct val="60000"/>
        <a:buFont typeface="Wingdings" pitchFamily="2" charset="2"/>
        <a:buChar char="l"/>
        <a:defRPr sz="1900" b="1">
          <a:solidFill>
            <a:schemeClr val="tx1"/>
          </a:solidFill>
          <a:latin typeface="+mn-lt"/>
          <a:ea typeface="+mn-ea"/>
          <a:cs typeface="华文细黑"/>
        </a:defRPr>
      </a:lvl1pPr>
      <a:lvl2pPr marL="633740" indent="-243076" algn="l" defTabSz="781322" rtl="0" eaLnBrk="0" fontAlgn="base" hangingPunct="0">
        <a:lnSpc>
          <a:spcPct val="140000"/>
        </a:lnSpc>
        <a:spcBef>
          <a:spcPct val="0"/>
        </a:spcBef>
        <a:spcAft>
          <a:spcPct val="0"/>
        </a:spcAft>
        <a:buClr>
          <a:schemeClr val="tx1"/>
        </a:buClr>
        <a:buSzPct val="50000"/>
        <a:buFont typeface="Wingdings" pitchFamily="2" charset="2"/>
        <a:buChar char="p"/>
        <a:defRPr sz="1700">
          <a:solidFill>
            <a:schemeClr val="tx1"/>
          </a:solidFill>
          <a:latin typeface="+mn-lt"/>
          <a:ea typeface="+mn-ea"/>
          <a:cs typeface="华文细黑"/>
        </a:defRPr>
      </a:lvl2pPr>
      <a:lvl3pPr marL="976654" indent="-193885" algn="l" defTabSz="781322" rtl="0" eaLnBrk="0" fontAlgn="base" hangingPunct="0">
        <a:lnSpc>
          <a:spcPct val="140000"/>
        </a:lnSpc>
        <a:spcBef>
          <a:spcPct val="0"/>
        </a:spcBef>
        <a:spcAft>
          <a:spcPct val="0"/>
        </a:spcAft>
        <a:buSzPct val="50000"/>
        <a:buFont typeface="Wingdings" pitchFamily="2" charset="2"/>
        <a:buChar char="n"/>
        <a:defRPr sz="2200">
          <a:solidFill>
            <a:schemeClr val="tx1"/>
          </a:solidFill>
          <a:latin typeface="FrutigerNext LT Light" pitchFamily="34" charset="0"/>
          <a:ea typeface="+mn-ea"/>
          <a:cs typeface="华文细黑"/>
        </a:defRPr>
      </a:lvl3pPr>
      <a:lvl4pPr marL="1368762" indent="-196779" algn="l" defTabSz="781322" rtl="0" eaLnBrk="0" fontAlgn="base" hangingPunct="0">
        <a:lnSpc>
          <a:spcPct val="140000"/>
        </a:lnSpc>
        <a:spcBef>
          <a:spcPct val="0"/>
        </a:spcBef>
        <a:spcAft>
          <a:spcPct val="0"/>
        </a:spcAft>
        <a:buChar char="–"/>
        <a:defRPr sz="1400">
          <a:solidFill>
            <a:schemeClr val="tx1"/>
          </a:solidFill>
          <a:latin typeface="+mj-lt"/>
          <a:ea typeface="+mn-ea"/>
          <a:cs typeface="华文细黑"/>
        </a:defRPr>
      </a:lvl4pPr>
      <a:lvl5pPr marL="1757982" indent="-193885" algn="l" defTabSz="781322" rtl="0" eaLnBrk="0" fontAlgn="base" hangingPunct="0">
        <a:lnSpc>
          <a:spcPct val="140000"/>
        </a:lnSpc>
        <a:spcBef>
          <a:spcPct val="0"/>
        </a:spcBef>
        <a:spcAft>
          <a:spcPct val="0"/>
        </a:spcAft>
        <a:buFont typeface="FrutigerNext LT Medium"/>
        <a:buChar char="~"/>
        <a:defRPr sz="1200">
          <a:solidFill>
            <a:schemeClr val="tx1"/>
          </a:solidFill>
          <a:latin typeface="+mj-lt"/>
          <a:ea typeface="+mn-ea"/>
          <a:cs typeface="华文细黑"/>
        </a:defRPr>
      </a:lvl5pPr>
      <a:lvl6pPr marL="2175627" indent="-195159" algn="l" defTabSz="782067"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6pPr>
      <a:lvl7pPr marL="2591947" indent="-195159" algn="l" defTabSz="782067"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7pPr>
      <a:lvl8pPr marL="3008286" indent="-195159" algn="l" defTabSz="782067"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8pPr>
      <a:lvl9pPr marL="3424625" indent="-195159" algn="l" defTabSz="782067"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9pPr>
    </p:bodyStyle>
    <p:otherStyle>
      <a:defPPr>
        <a:defRPr lang="en-US"/>
      </a:defPPr>
      <a:lvl1pPr marL="0" algn="l" defTabSz="832670" rtl="0" eaLnBrk="1" latinLnBrk="0" hangingPunct="1">
        <a:defRPr sz="1600" kern="1200">
          <a:solidFill>
            <a:schemeClr val="tx1"/>
          </a:solidFill>
          <a:latin typeface="+mn-lt"/>
          <a:ea typeface="+mn-ea"/>
          <a:cs typeface="+mn-cs"/>
        </a:defRPr>
      </a:lvl1pPr>
      <a:lvl2pPr marL="416333" algn="l" defTabSz="832670" rtl="0" eaLnBrk="1" latinLnBrk="0" hangingPunct="1">
        <a:defRPr sz="1600" kern="1200">
          <a:solidFill>
            <a:schemeClr val="tx1"/>
          </a:solidFill>
          <a:latin typeface="+mn-lt"/>
          <a:ea typeface="+mn-ea"/>
          <a:cs typeface="+mn-cs"/>
        </a:defRPr>
      </a:lvl2pPr>
      <a:lvl3pPr marL="832670" algn="l" defTabSz="832670" rtl="0" eaLnBrk="1" latinLnBrk="0" hangingPunct="1">
        <a:defRPr sz="1600" kern="1200">
          <a:solidFill>
            <a:schemeClr val="tx1"/>
          </a:solidFill>
          <a:latin typeface="+mn-lt"/>
          <a:ea typeface="+mn-ea"/>
          <a:cs typeface="+mn-cs"/>
        </a:defRPr>
      </a:lvl3pPr>
      <a:lvl4pPr marL="1249000" algn="l" defTabSz="832670" rtl="0" eaLnBrk="1" latinLnBrk="0" hangingPunct="1">
        <a:defRPr sz="1600" kern="1200">
          <a:solidFill>
            <a:schemeClr val="tx1"/>
          </a:solidFill>
          <a:latin typeface="+mn-lt"/>
          <a:ea typeface="+mn-ea"/>
          <a:cs typeface="+mn-cs"/>
        </a:defRPr>
      </a:lvl4pPr>
      <a:lvl5pPr marL="1665329" algn="l" defTabSz="832670" rtl="0" eaLnBrk="1" latinLnBrk="0" hangingPunct="1">
        <a:defRPr sz="1600" kern="1200">
          <a:solidFill>
            <a:schemeClr val="tx1"/>
          </a:solidFill>
          <a:latin typeface="+mn-lt"/>
          <a:ea typeface="+mn-ea"/>
          <a:cs typeface="+mn-cs"/>
        </a:defRPr>
      </a:lvl5pPr>
      <a:lvl6pPr marL="2081660" algn="l" defTabSz="832670" rtl="0" eaLnBrk="1" latinLnBrk="0" hangingPunct="1">
        <a:defRPr sz="1600" kern="1200">
          <a:solidFill>
            <a:schemeClr val="tx1"/>
          </a:solidFill>
          <a:latin typeface="+mn-lt"/>
          <a:ea typeface="+mn-ea"/>
          <a:cs typeface="+mn-cs"/>
        </a:defRPr>
      </a:lvl6pPr>
      <a:lvl7pPr marL="2497992" algn="l" defTabSz="832670" rtl="0" eaLnBrk="1" latinLnBrk="0" hangingPunct="1">
        <a:defRPr sz="1600" kern="1200">
          <a:solidFill>
            <a:schemeClr val="tx1"/>
          </a:solidFill>
          <a:latin typeface="+mn-lt"/>
          <a:ea typeface="+mn-ea"/>
          <a:cs typeface="+mn-cs"/>
        </a:defRPr>
      </a:lvl7pPr>
      <a:lvl8pPr marL="2914317" algn="l" defTabSz="832670" rtl="0" eaLnBrk="1" latinLnBrk="0" hangingPunct="1">
        <a:defRPr sz="1600" kern="1200">
          <a:solidFill>
            <a:schemeClr val="tx1"/>
          </a:solidFill>
          <a:latin typeface="+mn-lt"/>
          <a:ea typeface="+mn-ea"/>
          <a:cs typeface="+mn-cs"/>
        </a:defRPr>
      </a:lvl8pPr>
      <a:lvl9pPr marL="3330657" algn="l" defTabSz="832670" rtl="0" eaLnBrk="1" latinLnBrk="0" hangingPunct="1">
        <a:defRPr sz="1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8680" name="Text Box 8"/>
          <p:cNvSpPr txBox="1">
            <a:spLocks noChangeArrowheads="1"/>
          </p:cNvSpPr>
          <p:nvPr/>
        </p:nvSpPr>
        <p:spPr bwMode="auto">
          <a:xfrm>
            <a:off x="653253" y="6439202"/>
            <a:ext cx="2757359" cy="263634"/>
          </a:xfrm>
          <a:prstGeom prst="rect">
            <a:avLst/>
          </a:prstGeom>
          <a:noFill/>
          <a:ln w="9525">
            <a:noFill/>
            <a:miter lim="800000"/>
            <a:headEnd/>
            <a:tailEnd/>
          </a:ln>
        </p:spPr>
        <p:txBody>
          <a:bodyPr wrap="none" lIns="78201" tIns="39102" rIns="78201" bIns="39102">
            <a:spAutoFit/>
          </a:bodyPr>
          <a:lstStyle/>
          <a:p>
            <a:pPr defTabSz="781724" eaLnBrk="0" fontAlgn="base" hangingPunct="0">
              <a:spcBef>
                <a:spcPct val="0"/>
              </a:spcBef>
              <a:spcAft>
                <a:spcPct val="0"/>
              </a:spcAft>
              <a:defRPr/>
            </a:pPr>
            <a:r>
              <a:rPr lang="en-US" altLang="zh-CN" sz="1200" dirty="0">
                <a:solidFill>
                  <a:srgbClr val="000000"/>
                </a:solidFill>
                <a:latin typeface="FrutigerNext LT Bold"/>
                <a:ea typeface="MS PGothic" pitchFamily="34" charset="-128"/>
              </a:rPr>
              <a:t>HUAWEI TECHNOLOGIES CO., LTD.</a:t>
            </a:r>
            <a:endParaRPr lang="en-US" altLang="zh-CN" sz="2100" dirty="0">
              <a:solidFill>
                <a:srgbClr val="000000"/>
              </a:solidFill>
              <a:latin typeface="Arial" charset="0"/>
              <a:ea typeface="MS PGothic" pitchFamily="34" charset="-128"/>
            </a:endParaRPr>
          </a:p>
        </p:txBody>
      </p:sp>
      <p:sp>
        <p:nvSpPr>
          <p:cNvPr id="28682" name="Rectangle 10"/>
          <p:cNvSpPr>
            <a:spLocks noGrp="1" noChangeArrowheads="1"/>
          </p:cNvSpPr>
          <p:nvPr>
            <p:ph type="dt" sz="half" idx="2"/>
          </p:nvPr>
        </p:nvSpPr>
        <p:spPr bwMode="auto">
          <a:xfrm>
            <a:off x="6361047" y="6489097"/>
            <a:ext cx="2097403" cy="45810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defTabSz="914165" eaLnBrk="0" fontAlgn="base" hangingPunct="0">
              <a:lnSpc>
                <a:spcPct val="85000"/>
              </a:lnSpc>
              <a:spcBef>
                <a:spcPct val="0"/>
              </a:spcBef>
              <a:spcAft>
                <a:spcPct val="0"/>
              </a:spcAft>
              <a:defRPr sz="1200">
                <a:latin typeface="FrutigerNext LT Bold"/>
              </a:defRPr>
            </a:lvl1pPr>
          </a:lstStyle>
          <a:p>
            <a:pPr>
              <a:defRPr/>
            </a:pPr>
            <a:r>
              <a:rPr lang="de-DE" dirty="0" smtClean="0">
                <a:solidFill>
                  <a:srgbClr val="000000"/>
                </a:solidFill>
                <a:ea typeface="MS PGothic" pitchFamily="34" charset="-128"/>
              </a:rPr>
              <a:t>Page </a:t>
            </a:r>
            <a:fld id="{E2A5DE45-9913-4F79-8DBC-AE32FD279AF7}" type="slidenum">
              <a:rPr lang="de-DE" smtClean="0">
                <a:solidFill>
                  <a:srgbClr val="000000"/>
                </a:solidFill>
                <a:ea typeface="MS PGothic" pitchFamily="34" charset="-128"/>
              </a:rPr>
              <a:pPr>
                <a:defRPr/>
              </a:pPr>
              <a:t>‹#›</a:t>
            </a:fld>
            <a:endParaRPr lang="en-GB" dirty="0">
              <a:solidFill>
                <a:srgbClr val="000000"/>
              </a:solidFill>
              <a:ea typeface="MS PGothic" pitchFamily="34" charset="-128"/>
            </a:endParaRPr>
          </a:p>
        </p:txBody>
      </p:sp>
      <p:sp>
        <p:nvSpPr>
          <p:cNvPr id="1030" name="Rectangle 13"/>
          <p:cNvSpPr>
            <a:spLocks noGrp="1" noChangeArrowheads="1"/>
          </p:cNvSpPr>
          <p:nvPr>
            <p:ph type="title"/>
          </p:nvPr>
        </p:nvSpPr>
        <p:spPr bwMode="auto">
          <a:xfrm>
            <a:off x="653244" y="430894"/>
            <a:ext cx="7743390" cy="870857"/>
          </a:xfrm>
          <a:prstGeom prst="rect">
            <a:avLst/>
          </a:prstGeom>
          <a:noFill/>
          <a:ln w="9525">
            <a:noFill/>
            <a:miter lim="800000"/>
            <a:headEnd/>
            <a:tailEnd/>
          </a:ln>
        </p:spPr>
        <p:txBody>
          <a:bodyPr vert="horz" wrap="square" lIns="78214" tIns="39108" rIns="78214" bIns="39108" numCol="1" anchor="ctr" anchorCtr="0" compatLnSpc="1">
            <a:prstTxWarp prst="textNoShape">
              <a:avLst/>
            </a:prstTxWarp>
          </a:bodyPr>
          <a:lstStyle/>
          <a:p>
            <a:pPr lvl="0"/>
            <a:r>
              <a:rPr lang="zh-CN" altLang="en-US" smtClean="0"/>
              <a:t>单击此处编辑母版标题样式</a:t>
            </a:r>
          </a:p>
        </p:txBody>
      </p:sp>
      <p:sp>
        <p:nvSpPr>
          <p:cNvPr id="28693" name="Rectangle 21"/>
          <p:cNvSpPr>
            <a:spLocks noChangeArrowheads="1"/>
          </p:cNvSpPr>
          <p:nvPr/>
        </p:nvSpPr>
        <p:spPr bwMode="auto">
          <a:xfrm>
            <a:off x="3892770" y="6439208"/>
            <a:ext cx="1562093" cy="263593"/>
          </a:xfrm>
          <a:prstGeom prst="rect">
            <a:avLst/>
          </a:prstGeom>
          <a:noFill/>
          <a:ln w="9525" algn="ctr">
            <a:noFill/>
            <a:miter lim="800000"/>
            <a:headEnd/>
            <a:tailEnd/>
          </a:ln>
          <a:effectLst/>
        </p:spPr>
        <p:txBody>
          <a:bodyPr wrap="none" lIns="78168" tIns="39082" rIns="78168" bIns="39082">
            <a:spAutoFit/>
          </a:bodyPr>
          <a:lstStyle/>
          <a:p>
            <a:pPr defTabSz="782470" eaLnBrk="0" fontAlgn="base" hangingPunct="0">
              <a:spcBef>
                <a:spcPct val="0"/>
              </a:spcBef>
              <a:spcAft>
                <a:spcPct val="0"/>
              </a:spcAft>
              <a:defRPr/>
            </a:pPr>
            <a:r>
              <a:rPr lang="en-US" altLang="zh-CN" sz="1200" dirty="0">
                <a:solidFill>
                  <a:srgbClr val="000000"/>
                </a:solidFill>
                <a:latin typeface="FrutigerNext LT Bold" pitchFamily="20" charset="0"/>
                <a:ea typeface="ＭＳ Ｐゴシック" pitchFamily="34" charset="-128"/>
              </a:rPr>
              <a:t>Huawei Confidential </a:t>
            </a:r>
          </a:p>
        </p:txBody>
      </p:sp>
      <p:sp>
        <p:nvSpPr>
          <p:cNvPr id="28694" name="Rectangle 22"/>
          <p:cNvSpPr>
            <a:spLocks noChangeArrowheads="1"/>
          </p:cNvSpPr>
          <p:nvPr/>
        </p:nvSpPr>
        <p:spPr bwMode="auto">
          <a:xfrm>
            <a:off x="-1844534" y="527669"/>
            <a:ext cx="1844534" cy="4198559"/>
          </a:xfrm>
          <a:prstGeom prst="rect">
            <a:avLst/>
          </a:prstGeom>
          <a:noFill/>
          <a:ln w="9525">
            <a:noFill/>
            <a:miter lim="800000"/>
            <a:headEnd/>
            <a:tailEnd/>
          </a:ln>
          <a:effectLst/>
        </p:spPr>
        <p:txBody>
          <a:bodyPr lIns="78201" tIns="39102" rIns="78201" bIns="39102"/>
          <a:lstStyle/>
          <a:p>
            <a:pPr algn="r" defTabSz="782470" fontAlgn="base">
              <a:spcBef>
                <a:spcPct val="0"/>
              </a:spcBef>
              <a:spcAft>
                <a:spcPct val="0"/>
              </a:spcAft>
              <a:buClr>
                <a:srgbClr val="808080"/>
              </a:buClr>
              <a:buSzPct val="60000"/>
              <a:buFont typeface="Wingdings" pitchFamily="2" charset="2"/>
              <a:buNone/>
              <a:defRPr/>
            </a:pPr>
            <a:r>
              <a:rPr lang="en-US" sz="1100" noProof="1">
                <a:solidFill>
                  <a:srgbClr val="FFFFFF"/>
                </a:solidFill>
                <a:latin typeface="Arial" charset="0"/>
              </a:rPr>
              <a:t>Slide title</a:t>
            </a:r>
            <a:r>
              <a:rPr lang="en-US" altLang="zh-CN" sz="1100" b="1" dirty="0">
                <a:solidFill>
                  <a:srgbClr val="000000"/>
                </a:solidFill>
                <a:latin typeface="Arial" charset="0"/>
              </a:rPr>
              <a:t> </a:t>
            </a:r>
            <a:r>
              <a:rPr lang="en-US" altLang="zh-CN" sz="1100" dirty="0">
                <a:solidFill>
                  <a:srgbClr val="FFFFFF"/>
                </a:solidFill>
                <a:latin typeface="Arial" charset="0"/>
              </a:rPr>
              <a:t>:32-35pt  </a:t>
            </a:r>
            <a:endParaRPr lang="zh-CN" altLang="en-US" sz="1100" dirty="0">
              <a:solidFill>
                <a:srgbClr val="FFFFFF"/>
              </a:solidFill>
              <a:latin typeface="Arial" charset="0"/>
            </a:endParaRPr>
          </a:p>
          <a:p>
            <a:pPr algn="r" defTabSz="782470" fontAlgn="base">
              <a:spcBef>
                <a:spcPct val="0"/>
              </a:spcBef>
              <a:spcAft>
                <a:spcPct val="0"/>
              </a:spcAft>
              <a:buClr>
                <a:srgbClr val="808080"/>
              </a:buClr>
              <a:buSzPct val="60000"/>
              <a:buFont typeface="Wingdings" pitchFamily="2" charset="2"/>
              <a:buNone/>
              <a:defRPr/>
            </a:pPr>
            <a:r>
              <a:rPr lang="en-US" altLang="zh-CN" sz="1100" dirty="0">
                <a:solidFill>
                  <a:srgbClr val="FFFFFF"/>
                </a:solidFill>
                <a:latin typeface="Arial" charset="0"/>
              </a:rPr>
              <a:t>Color: R153 G0 B0</a:t>
            </a:r>
          </a:p>
          <a:p>
            <a:pPr algn="r" defTabSz="782470"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Corporate Font :</a:t>
            </a:r>
          </a:p>
          <a:p>
            <a:pPr algn="r" defTabSz="782470"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FrutigerNext LT Medium</a:t>
            </a:r>
          </a:p>
          <a:p>
            <a:pPr algn="r" defTabSz="782470"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Font to be used by customers and </a:t>
            </a:r>
          </a:p>
          <a:p>
            <a:pPr algn="r" defTabSz="782470"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partners : </a:t>
            </a:r>
          </a:p>
          <a:p>
            <a:pPr algn="r" defTabSz="782470"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Arial</a:t>
            </a:r>
            <a:endParaRPr lang="en-US" altLang="zh-CN" sz="1100" dirty="0">
              <a:solidFill>
                <a:srgbClr val="FFFFFF"/>
              </a:solidFill>
              <a:latin typeface="Arial" charset="0"/>
            </a:endParaRPr>
          </a:p>
          <a:p>
            <a:pPr algn="r" defTabSz="782470" fontAlgn="base">
              <a:spcBef>
                <a:spcPct val="0"/>
              </a:spcBef>
              <a:spcAft>
                <a:spcPct val="0"/>
              </a:spcAft>
              <a:buClr>
                <a:srgbClr val="808080"/>
              </a:buClr>
              <a:buSzPct val="60000"/>
              <a:buFont typeface="Wingdings" pitchFamily="2" charset="2"/>
              <a:buNone/>
              <a:defRPr/>
            </a:pPr>
            <a:endParaRPr lang="en-US" altLang="zh-CN" sz="1100" dirty="0">
              <a:solidFill>
                <a:srgbClr val="FFFFFF"/>
              </a:solidFill>
              <a:latin typeface="Arial" charset="0"/>
            </a:endParaRPr>
          </a:p>
          <a:p>
            <a:pPr algn="r" defTabSz="782470"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algn="r" defTabSz="782470"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algn="r" defTabSz="782470" fontAlgn="base">
              <a:spcBef>
                <a:spcPct val="0"/>
              </a:spcBef>
              <a:spcAft>
                <a:spcPct val="0"/>
              </a:spcAft>
              <a:buClr>
                <a:srgbClr val="808080"/>
              </a:buClr>
              <a:buSzPct val="60000"/>
              <a:buFont typeface="Wingdings" pitchFamily="2" charset="2"/>
              <a:buNone/>
              <a:defRPr/>
            </a:pPr>
            <a:r>
              <a:rPr lang="zh-CN" altLang="zh-CN" sz="1100" dirty="0">
                <a:solidFill>
                  <a:srgbClr val="FFFFFF"/>
                </a:solidFill>
                <a:latin typeface="Arial" charset="0"/>
              </a:rPr>
              <a:t>Slide </a:t>
            </a:r>
            <a:r>
              <a:rPr lang="zh-CN" altLang="en-US" sz="1100" dirty="0">
                <a:solidFill>
                  <a:srgbClr val="FFFFFF"/>
                </a:solidFill>
                <a:latin typeface="Arial" charset="0"/>
              </a:rPr>
              <a:t>t</a:t>
            </a:r>
            <a:r>
              <a:rPr lang="en-US" altLang="zh-CN" sz="1100" dirty="0">
                <a:solidFill>
                  <a:srgbClr val="FFFFFF"/>
                </a:solidFill>
                <a:latin typeface="Arial" charset="0"/>
              </a:rPr>
              <a:t>ext</a:t>
            </a:r>
            <a:r>
              <a:rPr lang="zh-CN" altLang="zh-CN" sz="1100" dirty="0">
                <a:solidFill>
                  <a:srgbClr val="FFFFFF"/>
                </a:solidFill>
                <a:latin typeface="Arial" charset="0"/>
              </a:rPr>
              <a:t> </a:t>
            </a:r>
            <a:r>
              <a:rPr lang="en-US" altLang="zh-CN" sz="1100" dirty="0">
                <a:solidFill>
                  <a:srgbClr val="FFFFFF"/>
                </a:solidFill>
                <a:latin typeface="Arial" charset="0"/>
              </a:rPr>
              <a:t>:20-22pt</a:t>
            </a:r>
          </a:p>
          <a:p>
            <a:pPr algn="r" defTabSz="782470" eaLnBrk="0" fontAlgn="base" hangingPunct="0">
              <a:spcBef>
                <a:spcPct val="0"/>
              </a:spcBef>
              <a:spcAft>
                <a:spcPct val="0"/>
              </a:spcAft>
              <a:buClr>
                <a:srgbClr val="FFFFFF"/>
              </a:buClr>
              <a:buSzPct val="60000"/>
              <a:buFont typeface="Times New Roman" pitchFamily="18" charset="0"/>
              <a:buNone/>
              <a:defRPr/>
            </a:pPr>
            <a:r>
              <a:rPr lang="en-US" sz="1100" noProof="1">
                <a:solidFill>
                  <a:srgbClr val="FFFFFF"/>
                </a:solidFill>
                <a:latin typeface="Arial" charset="0"/>
              </a:rPr>
              <a:t>Bullets level 2-5</a:t>
            </a:r>
            <a:r>
              <a:rPr lang="en-US" altLang="zh-CN" sz="1100" dirty="0">
                <a:solidFill>
                  <a:srgbClr val="FFFFFF"/>
                </a:solidFill>
                <a:latin typeface="Arial" charset="0"/>
              </a:rPr>
              <a:t>:</a:t>
            </a:r>
            <a:endParaRPr lang="en-US" sz="1100" noProof="1">
              <a:solidFill>
                <a:srgbClr val="FFFFFF"/>
              </a:solidFill>
              <a:latin typeface="Arial" charset="0"/>
            </a:endParaRPr>
          </a:p>
          <a:p>
            <a:pPr algn="r" defTabSz="782470" eaLnBrk="0" fontAlgn="base" hangingPunct="0">
              <a:spcBef>
                <a:spcPct val="0"/>
              </a:spcBef>
              <a:spcAft>
                <a:spcPct val="0"/>
              </a:spcAft>
              <a:buClr>
                <a:srgbClr val="FFFFFF"/>
              </a:buClr>
              <a:buSzPct val="60000"/>
              <a:buFont typeface="Times New Roman" pitchFamily="18" charset="0"/>
              <a:buNone/>
              <a:defRPr/>
            </a:pPr>
            <a:r>
              <a:rPr lang="en-US" altLang="zh-CN" sz="1100" dirty="0">
                <a:solidFill>
                  <a:srgbClr val="FFFFFF"/>
                </a:solidFill>
                <a:latin typeface="Arial" charset="0"/>
              </a:rPr>
              <a:t> 18pt  </a:t>
            </a:r>
          </a:p>
          <a:p>
            <a:pPr algn="r" defTabSz="782470" fontAlgn="base">
              <a:spcBef>
                <a:spcPct val="0"/>
              </a:spcBef>
              <a:spcAft>
                <a:spcPct val="0"/>
              </a:spcAft>
              <a:buClr>
                <a:srgbClr val="808080"/>
              </a:buClr>
              <a:buSzPct val="60000"/>
              <a:buFont typeface="Wingdings" pitchFamily="2" charset="2"/>
              <a:buNone/>
              <a:defRPr/>
            </a:pPr>
            <a:r>
              <a:rPr lang="en-US" altLang="zh-CN" sz="1100" dirty="0" err="1">
                <a:solidFill>
                  <a:srgbClr val="FFFFFF"/>
                </a:solidFill>
                <a:latin typeface="Arial" charset="0"/>
              </a:rPr>
              <a:t>Color:Black</a:t>
            </a:r>
            <a:endParaRPr lang="en-US" altLang="zh-CN" sz="1100" dirty="0">
              <a:solidFill>
                <a:srgbClr val="FFFFFF"/>
              </a:solidFill>
              <a:latin typeface="Arial" charset="0"/>
            </a:endParaRPr>
          </a:p>
          <a:p>
            <a:pPr algn="r" defTabSz="782470"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Corporate Font :</a:t>
            </a:r>
          </a:p>
          <a:p>
            <a:pPr algn="r" defTabSz="782470"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FrutigerNext LT Medium</a:t>
            </a:r>
          </a:p>
          <a:p>
            <a:pPr algn="r" defTabSz="782470"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Font to be used by customers and </a:t>
            </a:r>
          </a:p>
          <a:p>
            <a:pPr algn="r" defTabSz="782470"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partners : </a:t>
            </a:r>
          </a:p>
          <a:p>
            <a:pPr algn="r" defTabSz="782470" fontAlgn="base">
              <a:spcBef>
                <a:spcPct val="0"/>
              </a:spcBef>
              <a:spcAft>
                <a:spcPct val="0"/>
              </a:spcAft>
              <a:buClr>
                <a:srgbClr val="808080"/>
              </a:buClr>
              <a:buSzPct val="60000"/>
              <a:buFont typeface="Wingdings" pitchFamily="2" charset="2"/>
              <a:buNone/>
              <a:defRPr/>
            </a:pPr>
            <a:r>
              <a:rPr lang="zh-CN" altLang="en-US" sz="1100" dirty="0">
                <a:solidFill>
                  <a:srgbClr val="FFFFFF"/>
                </a:solidFill>
                <a:latin typeface="Arial" charset="0"/>
              </a:rPr>
              <a:t>Arial</a:t>
            </a:r>
            <a:endParaRPr lang="en-US" altLang="zh-CN" sz="1100" dirty="0">
              <a:solidFill>
                <a:srgbClr val="FFFFFF"/>
              </a:solidFill>
              <a:latin typeface="Arial" charset="0"/>
            </a:endParaRPr>
          </a:p>
          <a:p>
            <a:pPr algn="r" defTabSz="782470" fontAlgn="base">
              <a:spcBef>
                <a:spcPct val="0"/>
              </a:spcBef>
              <a:spcAft>
                <a:spcPct val="0"/>
              </a:spcAft>
              <a:buClr>
                <a:srgbClr val="808080"/>
              </a:buClr>
              <a:buSzPct val="60000"/>
              <a:buFont typeface="Wingdings" pitchFamily="2" charset="2"/>
              <a:buNone/>
              <a:defRPr/>
            </a:pPr>
            <a:endParaRPr lang="en-US" altLang="zh-CN" sz="1100" dirty="0">
              <a:solidFill>
                <a:srgbClr val="FFFFFF"/>
              </a:solidFill>
              <a:latin typeface="Arial" charset="0"/>
            </a:endParaRPr>
          </a:p>
          <a:p>
            <a:pPr algn="r" defTabSz="782470"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algn="r" defTabSz="782470"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algn="r" defTabSz="782470"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algn="r" defTabSz="782470" fontAlgn="base">
              <a:spcBef>
                <a:spcPct val="0"/>
              </a:spcBef>
              <a:spcAft>
                <a:spcPct val="0"/>
              </a:spcAft>
              <a:buClr>
                <a:srgbClr val="808080"/>
              </a:buClr>
              <a:buSzPct val="60000"/>
              <a:buFont typeface="Wingdings" pitchFamily="2" charset="2"/>
              <a:buNone/>
              <a:defRPr/>
            </a:pPr>
            <a:endParaRPr lang="en-US" altLang="zh-CN" sz="1100" dirty="0">
              <a:solidFill>
                <a:srgbClr val="FFFFFF"/>
              </a:solidFill>
              <a:latin typeface="Arial" charset="0"/>
            </a:endParaRPr>
          </a:p>
          <a:p>
            <a:pPr algn="r" defTabSz="782470" fontAlgn="base">
              <a:spcBef>
                <a:spcPct val="0"/>
              </a:spcBef>
              <a:spcAft>
                <a:spcPct val="0"/>
              </a:spcAft>
              <a:buClr>
                <a:srgbClr val="808080"/>
              </a:buClr>
              <a:buSzPct val="60000"/>
              <a:buFont typeface="Wingdings" pitchFamily="2" charset="2"/>
              <a:buNone/>
              <a:defRPr/>
            </a:pPr>
            <a:endParaRPr lang="en-US" altLang="zh-CN" sz="1100" dirty="0">
              <a:solidFill>
                <a:srgbClr val="FFFFFF"/>
              </a:solidFill>
              <a:latin typeface="Arial" charset="0"/>
            </a:endParaRPr>
          </a:p>
          <a:p>
            <a:pPr algn="r" defTabSz="782470" fontAlgn="base">
              <a:spcBef>
                <a:spcPct val="0"/>
              </a:spcBef>
              <a:spcAft>
                <a:spcPct val="0"/>
              </a:spcAft>
              <a:buClr>
                <a:srgbClr val="808080"/>
              </a:buClr>
              <a:buSzPct val="60000"/>
              <a:buFont typeface="Wingdings" pitchFamily="2" charset="2"/>
              <a:buNone/>
              <a:defRPr/>
            </a:pPr>
            <a:endParaRPr lang="zh-CN" altLang="en-US" sz="1100" dirty="0">
              <a:solidFill>
                <a:srgbClr val="000000"/>
              </a:solidFill>
              <a:latin typeface="Arial" charset="0"/>
            </a:endParaRPr>
          </a:p>
        </p:txBody>
      </p:sp>
      <p:sp>
        <p:nvSpPr>
          <p:cNvPr id="28732" name="Rectangle 60"/>
          <p:cNvSpPr>
            <a:spLocks noChangeArrowheads="1"/>
          </p:cNvSpPr>
          <p:nvPr/>
        </p:nvSpPr>
        <p:spPr bwMode="auto">
          <a:xfrm>
            <a:off x="9269042" y="5453066"/>
            <a:ext cx="918755" cy="307669"/>
          </a:xfrm>
          <a:prstGeom prst="rect">
            <a:avLst/>
          </a:prstGeom>
          <a:solidFill>
            <a:schemeClr val="bg1"/>
          </a:solidFill>
          <a:ln w="9525" algn="ctr">
            <a:noFill/>
            <a:miter lim="800000"/>
            <a:headEnd/>
            <a:tailEnd/>
          </a:ln>
          <a:effectLst/>
        </p:spPr>
        <p:txBody>
          <a:bodyPr lIns="83298" tIns="41649" rIns="83298" bIns="41649" anchor="ctr">
            <a:spAutoFit/>
          </a:bodyP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34" name="Rectangle 62"/>
          <p:cNvSpPr>
            <a:spLocks noChangeArrowheads="1"/>
          </p:cNvSpPr>
          <p:nvPr/>
        </p:nvSpPr>
        <p:spPr bwMode="auto">
          <a:xfrm>
            <a:off x="9200205" y="1146026"/>
            <a:ext cx="1109811" cy="3270250"/>
          </a:xfrm>
          <a:prstGeom prst="rect">
            <a:avLst/>
          </a:prstGeom>
          <a:noFill/>
          <a:ln w="9525">
            <a:noFill/>
            <a:miter lim="800000"/>
            <a:headEnd/>
            <a:tailEnd/>
          </a:ln>
          <a:effectLst/>
        </p:spPr>
        <p:txBody>
          <a:bodyPr lIns="78201" tIns="39102" rIns="78201" bIns="39102"/>
          <a:lstStyle/>
          <a:p>
            <a:pPr defTabSz="782470" fontAlgn="base">
              <a:spcBef>
                <a:spcPct val="0"/>
              </a:spcBef>
              <a:spcAft>
                <a:spcPct val="0"/>
              </a:spcAft>
              <a:buClr>
                <a:srgbClr val="808080"/>
              </a:buClr>
              <a:buSzPct val="60000"/>
              <a:buFont typeface="Wingdings" pitchFamily="2" charset="2"/>
              <a:buNone/>
              <a:defRPr/>
            </a:pPr>
            <a:r>
              <a:rPr lang="en-US" altLang="zh-CN" sz="1100" dirty="0">
                <a:solidFill>
                  <a:srgbClr val="FFFFFF"/>
                </a:solidFill>
                <a:latin typeface="Arial" charset="0"/>
              </a:rPr>
              <a:t>The following nine groups of colors are an example of how our design colors can be used, please take note that you should only use one design color group per slide. </a:t>
            </a:r>
          </a:p>
          <a:p>
            <a:pPr defTabSz="782470" fontAlgn="base">
              <a:spcBef>
                <a:spcPct val="0"/>
              </a:spcBef>
              <a:spcAft>
                <a:spcPct val="0"/>
              </a:spcAft>
              <a:buClr>
                <a:srgbClr val="808080"/>
              </a:buClr>
              <a:buSzPct val="60000"/>
              <a:buFont typeface="Wingdings" pitchFamily="2" charset="2"/>
              <a:buNone/>
              <a:defRPr/>
            </a:pPr>
            <a:r>
              <a:rPr lang="en-US" altLang="zh-CN" sz="1100" dirty="0">
                <a:solidFill>
                  <a:srgbClr val="FFFFFF"/>
                </a:solidFill>
                <a:latin typeface="Arial" charset="0"/>
              </a:rPr>
              <a:t> For specific usage details, refer to the “Typesetting Standard”.</a:t>
            </a:r>
          </a:p>
          <a:p>
            <a:pPr defTabSz="782470" fontAlgn="base">
              <a:spcBef>
                <a:spcPct val="0"/>
              </a:spcBef>
              <a:spcAft>
                <a:spcPct val="0"/>
              </a:spcAft>
              <a:buClr>
                <a:srgbClr val="808080"/>
              </a:buClr>
              <a:buSzPct val="60000"/>
              <a:buFont typeface="Wingdings" pitchFamily="2" charset="2"/>
              <a:buNone/>
              <a:defRPr/>
            </a:pPr>
            <a:endParaRPr lang="zh-CN" altLang="en-US" sz="1100" dirty="0">
              <a:solidFill>
                <a:srgbClr val="FFFFFF"/>
              </a:solidFill>
              <a:latin typeface="Arial" charset="0"/>
            </a:endParaRPr>
          </a:p>
          <a:p>
            <a:pPr defTabSz="782470" fontAlgn="base">
              <a:spcBef>
                <a:spcPct val="0"/>
              </a:spcBef>
              <a:spcAft>
                <a:spcPct val="0"/>
              </a:spcAft>
              <a:buClr>
                <a:srgbClr val="808080"/>
              </a:buClr>
              <a:buSzPct val="60000"/>
              <a:buFont typeface="Wingdings" pitchFamily="2" charset="2"/>
              <a:buNone/>
              <a:defRPr/>
            </a:pPr>
            <a:endParaRPr lang="en-US" altLang="zh-CN" sz="1100" dirty="0">
              <a:solidFill>
                <a:srgbClr val="FFFFFF"/>
              </a:solidFill>
              <a:latin typeface="Arial" charset="0"/>
            </a:endParaRPr>
          </a:p>
          <a:p>
            <a:pPr defTabSz="782470" fontAlgn="base">
              <a:spcBef>
                <a:spcPct val="0"/>
              </a:spcBef>
              <a:spcAft>
                <a:spcPct val="0"/>
              </a:spcAft>
              <a:buClr>
                <a:srgbClr val="808080"/>
              </a:buClr>
              <a:buSzPct val="60000"/>
              <a:buFont typeface="Wingdings" pitchFamily="2" charset="2"/>
              <a:buChar char="l"/>
              <a:defRPr/>
            </a:pPr>
            <a:endParaRPr lang="en-US" altLang="zh-CN" sz="1100" dirty="0">
              <a:solidFill>
                <a:srgbClr val="FFFFFF"/>
              </a:solidFill>
              <a:latin typeface="Arial" charset="0"/>
            </a:endParaRPr>
          </a:p>
          <a:p>
            <a:pPr defTabSz="782470" fontAlgn="base">
              <a:spcBef>
                <a:spcPct val="0"/>
              </a:spcBef>
              <a:spcAft>
                <a:spcPct val="0"/>
              </a:spcAft>
              <a:buClr>
                <a:srgbClr val="808080"/>
              </a:buClr>
              <a:buSzPct val="60000"/>
              <a:buFont typeface="Wingdings" pitchFamily="2" charset="2"/>
              <a:buChar char="l"/>
              <a:defRPr/>
            </a:pPr>
            <a:endParaRPr lang="zh-CN" altLang="en-US" sz="1100" dirty="0">
              <a:solidFill>
                <a:srgbClr val="FFFFFF"/>
              </a:solidFill>
              <a:latin typeface="Arial" charset="0"/>
            </a:endParaRPr>
          </a:p>
        </p:txBody>
      </p:sp>
      <p:sp>
        <p:nvSpPr>
          <p:cNvPr id="28737" name="Rectangle 65"/>
          <p:cNvSpPr>
            <a:spLocks noChangeArrowheads="1"/>
          </p:cNvSpPr>
          <p:nvPr/>
        </p:nvSpPr>
        <p:spPr bwMode="auto">
          <a:xfrm>
            <a:off x="9200204" y="-27202"/>
            <a:ext cx="1047999" cy="1576917"/>
          </a:xfrm>
          <a:prstGeom prst="rect">
            <a:avLst/>
          </a:prstGeom>
          <a:noFill/>
          <a:ln w="9525">
            <a:noFill/>
            <a:miter lim="800000"/>
            <a:headEnd/>
            <a:tailEnd/>
          </a:ln>
          <a:effectLst/>
        </p:spPr>
        <p:txBody>
          <a:bodyPr lIns="78201" tIns="39102" rIns="78201" bIns="39102"/>
          <a:lstStyle/>
          <a:p>
            <a:pPr defTabSz="782470" eaLnBrk="0" fontAlgn="base" hangingPunct="0">
              <a:spcBef>
                <a:spcPct val="0"/>
              </a:spcBef>
              <a:spcAft>
                <a:spcPct val="0"/>
              </a:spcAft>
              <a:defRPr/>
            </a:pPr>
            <a:r>
              <a:rPr lang="en-US" altLang="zh-CN" sz="1100" dirty="0">
                <a:solidFill>
                  <a:srgbClr val="FFFFFF"/>
                </a:solidFill>
                <a:latin typeface="Arial" charset="0"/>
              </a:rPr>
              <a:t>Top right  corner  for   field-mark, customer or partner logotypes. </a:t>
            </a:r>
          </a:p>
          <a:p>
            <a:pPr defTabSz="782470" eaLnBrk="0" fontAlgn="base" hangingPunct="0">
              <a:spcBef>
                <a:spcPct val="0"/>
              </a:spcBef>
              <a:spcAft>
                <a:spcPct val="0"/>
              </a:spcAft>
              <a:defRPr/>
            </a:pPr>
            <a:r>
              <a:rPr lang="en-US" altLang="zh-CN" sz="1100" dirty="0">
                <a:solidFill>
                  <a:srgbClr val="FFFFFF"/>
                </a:solidFill>
                <a:latin typeface="Arial" charset="0"/>
              </a:rPr>
              <a:t>----------------   </a:t>
            </a:r>
          </a:p>
          <a:p>
            <a:pPr defTabSz="782470" fontAlgn="base">
              <a:spcBef>
                <a:spcPct val="0"/>
              </a:spcBef>
              <a:spcAft>
                <a:spcPct val="0"/>
              </a:spcAft>
              <a:buClr>
                <a:srgbClr val="808080"/>
              </a:buClr>
              <a:buSzPct val="60000"/>
              <a:buFont typeface="Wingdings" pitchFamily="2" charset="2"/>
              <a:buChar char="l"/>
              <a:defRPr/>
            </a:pPr>
            <a:endParaRPr lang="en-US" altLang="zh-CN" sz="1100" dirty="0">
              <a:solidFill>
                <a:srgbClr val="FFFFFF"/>
              </a:solidFill>
              <a:latin typeface="Arial" charset="0"/>
            </a:endParaRPr>
          </a:p>
          <a:p>
            <a:pPr defTabSz="782470" fontAlgn="base">
              <a:spcBef>
                <a:spcPct val="0"/>
              </a:spcBef>
              <a:spcAft>
                <a:spcPct val="0"/>
              </a:spcAft>
              <a:buClr>
                <a:srgbClr val="808080"/>
              </a:buClr>
              <a:buSzPct val="60000"/>
              <a:buFont typeface="Wingdings" pitchFamily="2" charset="2"/>
              <a:buChar char="l"/>
              <a:defRPr/>
            </a:pPr>
            <a:endParaRPr lang="zh-CN" altLang="en-US" sz="1100" dirty="0">
              <a:solidFill>
                <a:srgbClr val="FFFFFF"/>
              </a:solidFill>
              <a:latin typeface="Arial" charset="0"/>
            </a:endParaRPr>
          </a:p>
        </p:txBody>
      </p:sp>
      <p:sp>
        <p:nvSpPr>
          <p:cNvPr id="1036" name="Rectangle 68"/>
          <p:cNvSpPr>
            <a:spLocks noGrp="1" noChangeArrowheads="1"/>
          </p:cNvSpPr>
          <p:nvPr>
            <p:ph type="body" idx="1"/>
          </p:nvPr>
        </p:nvSpPr>
        <p:spPr bwMode="auto">
          <a:xfrm>
            <a:off x="684151" y="1575406"/>
            <a:ext cx="7928827" cy="4195536"/>
          </a:xfrm>
          <a:prstGeom prst="rect">
            <a:avLst/>
          </a:prstGeom>
          <a:noFill/>
          <a:ln w="9525">
            <a:noFill/>
            <a:miter lim="800000"/>
            <a:headEnd/>
            <a:tailEnd/>
          </a:ln>
        </p:spPr>
        <p:txBody>
          <a:bodyPr vert="horz" wrap="square" lIns="78229" tIns="39114" rIns="78229" bIns="39114"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grpSp>
        <p:nvGrpSpPr>
          <p:cNvPr id="2" name="Group 70"/>
          <p:cNvGrpSpPr>
            <a:grpSpLocks/>
          </p:cNvGrpSpPr>
          <p:nvPr/>
        </p:nvGrpSpPr>
        <p:grpSpPr bwMode="auto">
          <a:xfrm>
            <a:off x="9351914" y="5279572"/>
            <a:ext cx="740342" cy="182941"/>
            <a:chOff x="6657" y="3492"/>
            <a:chExt cx="527" cy="121"/>
          </a:xfrm>
        </p:grpSpPr>
        <p:sp>
          <p:nvSpPr>
            <p:cNvPr id="28743" name="Rectangle 7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44" name="Rectangle 7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45" name="Rectangle 7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46" name="Rectangle 7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3" name="Group 75"/>
          <p:cNvGrpSpPr>
            <a:grpSpLocks/>
          </p:cNvGrpSpPr>
          <p:nvPr/>
        </p:nvGrpSpPr>
        <p:grpSpPr bwMode="auto">
          <a:xfrm>
            <a:off x="9351914" y="6203346"/>
            <a:ext cx="740342" cy="182940"/>
            <a:chOff x="6657" y="4103"/>
            <a:chExt cx="527" cy="121"/>
          </a:xfrm>
        </p:grpSpPr>
        <p:sp>
          <p:nvSpPr>
            <p:cNvPr id="28748" name="Rectangle 7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49" name="Rectangle 7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0" name="Rectangle 7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1" name="Rectangle 7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4" name="Group 80"/>
          <p:cNvGrpSpPr>
            <a:grpSpLocks/>
          </p:cNvGrpSpPr>
          <p:nvPr/>
        </p:nvGrpSpPr>
        <p:grpSpPr bwMode="auto">
          <a:xfrm>
            <a:off x="9351914" y="6449790"/>
            <a:ext cx="740342" cy="182941"/>
            <a:chOff x="6657" y="4266"/>
            <a:chExt cx="527" cy="121"/>
          </a:xfrm>
        </p:grpSpPr>
        <p:sp>
          <p:nvSpPr>
            <p:cNvPr id="28753" name="Rectangle 8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4" name="Rectangle 8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5" name="Rectangle 8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6" name="Rectangle 8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5" name="Group 85"/>
          <p:cNvGrpSpPr>
            <a:grpSpLocks/>
          </p:cNvGrpSpPr>
          <p:nvPr/>
        </p:nvGrpSpPr>
        <p:grpSpPr bwMode="auto">
          <a:xfrm>
            <a:off x="9351914" y="5527530"/>
            <a:ext cx="740342" cy="182941"/>
            <a:chOff x="6657" y="3656"/>
            <a:chExt cx="527" cy="121"/>
          </a:xfrm>
        </p:grpSpPr>
        <p:sp>
          <p:nvSpPr>
            <p:cNvPr id="28758" name="Rectangle 8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59" name="Rectangle 8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0" name="Rectangle 8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1" name="Rectangle 89"/>
            <p:cNvSpPr>
              <a:spLocks noChangeArrowheads="1"/>
            </p:cNvSpPr>
            <p:nvPr/>
          </p:nvSpPr>
          <p:spPr bwMode="auto">
            <a:xfrm flipV="1">
              <a:off x="7052" y="3656"/>
              <a:ext cx="132" cy="121"/>
            </a:xfrm>
            <a:prstGeom prst="rect">
              <a:avLst/>
            </a:prstGeom>
            <a:solidFill>
              <a:schemeClr val="tx1"/>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6" name="Group 90"/>
          <p:cNvGrpSpPr>
            <a:grpSpLocks/>
          </p:cNvGrpSpPr>
          <p:nvPr/>
        </p:nvGrpSpPr>
        <p:grpSpPr bwMode="auto">
          <a:xfrm>
            <a:off x="9351914" y="5958420"/>
            <a:ext cx="740342" cy="182940"/>
            <a:chOff x="6657" y="3941"/>
            <a:chExt cx="527" cy="121"/>
          </a:xfrm>
        </p:grpSpPr>
        <p:sp>
          <p:nvSpPr>
            <p:cNvPr id="28763" name="Rectangle 9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4" name="Rectangle 9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5" name="Rectangle 93"/>
            <p:cNvSpPr>
              <a:spLocks noChangeArrowheads="1"/>
            </p:cNvSpPr>
            <p:nvPr/>
          </p:nvSpPr>
          <p:spPr bwMode="auto">
            <a:xfrm flipV="1">
              <a:off x="7052" y="3941"/>
              <a:ext cx="132" cy="121"/>
            </a:xfrm>
            <a:prstGeom prst="rect">
              <a:avLst/>
            </a:prstGeom>
            <a:solidFill>
              <a:schemeClr val="tx1"/>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6" name="Rectangle 9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7" name="Group 95"/>
          <p:cNvGrpSpPr>
            <a:grpSpLocks/>
          </p:cNvGrpSpPr>
          <p:nvPr/>
        </p:nvGrpSpPr>
        <p:grpSpPr bwMode="auto">
          <a:xfrm>
            <a:off x="9351914" y="6697749"/>
            <a:ext cx="740342" cy="182941"/>
            <a:chOff x="6657" y="4430"/>
            <a:chExt cx="527" cy="121"/>
          </a:xfrm>
        </p:grpSpPr>
        <p:sp>
          <p:nvSpPr>
            <p:cNvPr id="28768" name="Rectangle 96"/>
            <p:cNvSpPr>
              <a:spLocks noChangeArrowheads="1"/>
            </p:cNvSpPr>
            <p:nvPr/>
          </p:nvSpPr>
          <p:spPr bwMode="auto">
            <a:xfrm flipV="1">
              <a:off x="6789" y="4430"/>
              <a:ext cx="132" cy="121"/>
            </a:xfrm>
            <a:prstGeom prst="rect">
              <a:avLst/>
            </a:prstGeom>
            <a:solidFill>
              <a:schemeClr val="hlink"/>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69" name="Rectangle 9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0" name="Rectangle 98"/>
            <p:cNvSpPr>
              <a:spLocks noChangeArrowheads="1"/>
            </p:cNvSpPr>
            <p:nvPr/>
          </p:nvSpPr>
          <p:spPr bwMode="auto">
            <a:xfrm flipV="1">
              <a:off x="7052" y="4430"/>
              <a:ext cx="132" cy="121"/>
            </a:xfrm>
            <a:prstGeom prst="rect">
              <a:avLst/>
            </a:prstGeom>
            <a:solidFill>
              <a:schemeClr val="tx1"/>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1" name="Rectangle 9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8" name="Group 100"/>
          <p:cNvGrpSpPr>
            <a:grpSpLocks/>
          </p:cNvGrpSpPr>
          <p:nvPr/>
        </p:nvGrpSpPr>
        <p:grpSpPr bwMode="auto">
          <a:xfrm>
            <a:off x="9351914" y="5033133"/>
            <a:ext cx="740342" cy="184452"/>
            <a:chOff x="6657" y="3329"/>
            <a:chExt cx="527" cy="122"/>
          </a:xfrm>
        </p:grpSpPr>
        <p:sp>
          <p:nvSpPr>
            <p:cNvPr id="28773" name="Rectangle 10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4" name="Rectangle 10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5" name="Rectangle 10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6" name="Rectangle 10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9" name="Group 105"/>
          <p:cNvGrpSpPr>
            <a:grpSpLocks/>
          </p:cNvGrpSpPr>
          <p:nvPr/>
        </p:nvGrpSpPr>
        <p:grpSpPr bwMode="auto">
          <a:xfrm>
            <a:off x="9351914" y="4594680"/>
            <a:ext cx="740342" cy="188988"/>
            <a:chOff x="6657" y="3043"/>
            <a:chExt cx="527" cy="121"/>
          </a:xfrm>
        </p:grpSpPr>
        <p:sp>
          <p:nvSpPr>
            <p:cNvPr id="28778" name="Rectangle 10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79" name="Rectangle 10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80" name="Rectangle 10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81" name="Rectangle 10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grpSp>
        <p:nvGrpSpPr>
          <p:cNvPr id="10" name="Group 110"/>
          <p:cNvGrpSpPr>
            <a:grpSpLocks/>
          </p:cNvGrpSpPr>
          <p:nvPr/>
        </p:nvGrpSpPr>
        <p:grpSpPr bwMode="auto">
          <a:xfrm>
            <a:off x="9351914" y="4355801"/>
            <a:ext cx="740342" cy="182940"/>
            <a:chOff x="6657" y="2881"/>
            <a:chExt cx="527" cy="121"/>
          </a:xfrm>
        </p:grpSpPr>
        <p:sp>
          <p:nvSpPr>
            <p:cNvPr id="28783" name="Rectangle 11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84" name="Rectangle 11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85" name="Rectangle 11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sp>
          <p:nvSpPr>
            <p:cNvPr id="28786" name="Rectangle 114"/>
            <p:cNvSpPr>
              <a:spLocks noChangeArrowheads="1"/>
            </p:cNvSpPr>
            <p:nvPr/>
          </p:nvSpPr>
          <p:spPr bwMode="auto">
            <a:xfrm flipV="1">
              <a:off x="6789" y="2881"/>
              <a:ext cx="132" cy="121"/>
            </a:xfrm>
            <a:prstGeom prst="rect">
              <a:avLst/>
            </a:prstGeom>
            <a:solidFill>
              <a:schemeClr val="tx1"/>
            </a:solidFill>
            <a:ln w="9525">
              <a:noFill/>
              <a:miter lim="800000"/>
              <a:headEnd/>
              <a:tailEnd/>
            </a:ln>
            <a:effectLst/>
          </p:spPr>
          <p:txBody>
            <a:bodyPr wrap="none" anchor="ctr"/>
            <a:lstStyle/>
            <a:p>
              <a:pPr algn="ctr" defTabSz="914165" eaLnBrk="0" fontAlgn="base" hangingPunct="0">
                <a:spcBef>
                  <a:spcPct val="0"/>
                </a:spcBef>
                <a:spcAft>
                  <a:spcPct val="0"/>
                </a:spcAft>
                <a:defRPr/>
              </a:pPr>
              <a:endParaRPr lang="zh-CN" altLang="en-US" sz="1400" dirty="0">
                <a:solidFill>
                  <a:srgbClr val="000000"/>
                </a:solidFill>
                <a:latin typeface="FrutigerNext LT Medium"/>
                <a:ea typeface="MS PGothic" pitchFamily="34" charset="-128"/>
              </a:endParaRPr>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p:txStyles>
    <p:titleStyle>
      <a:lvl1pPr algn="l" defTabSz="781724" rtl="0" eaLnBrk="0" fontAlgn="base" hangingPunct="0">
        <a:spcBef>
          <a:spcPct val="0"/>
        </a:spcBef>
        <a:spcAft>
          <a:spcPct val="0"/>
        </a:spcAft>
        <a:defRPr sz="3000">
          <a:solidFill>
            <a:srgbClr val="990000"/>
          </a:solidFill>
          <a:latin typeface="+mj-lt"/>
          <a:ea typeface="+mj-ea"/>
          <a:cs typeface="+mj-cs"/>
        </a:defRPr>
      </a:lvl1pPr>
      <a:lvl2pPr algn="l" defTabSz="781724" rtl="0" eaLnBrk="0" fontAlgn="base" hangingPunct="0">
        <a:spcBef>
          <a:spcPct val="0"/>
        </a:spcBef>
        <a:spcAft>
          <a:spcPct val="0"/>
        </a:spcAft>
        <a:defRPr sz="3000">
          <a:solidFill>
            <a:srgbClr val="990000"/>
          </a:solidFill>
          <a:latin typeface="FrutigerNext LT Medium" pitchFamily="34" charset="0"/>
          <a:ea typeface="黑体" pitchFamily="2" charset="-122"/>
        </a:defRPr>
      </a:lvl2pPr>
      <a:lvl3pPr algn="l" defTabSz="781724" rtl="0" eaLnBrk="0" fontAlgn="base" hangingPunct="0">
        <a:spcBef>
          <a:spcPct val="0"/>
        </a:spcBef>
        <a:spcAft>
          <a:spcPct val="0"/>
        </a:spcAft>
        <a:defRPr sz="3000">
          <a:solidFill>
            <a:srgbClr val="990000"/>
          </a:solidFill>
          <a:latin typeface="FrutigerNext LT Medium" pitchFamily="34" charset="0"/>
          <a:ea typeface="黑体" pitchFamily="2" charset="-122"/>
        </a:defRPr>
      </a:lvl3pPr>
      <a:lvl4pPr algn="l" defTabSz="781724" rtl="0" eaLnBrk="0" fontAlgn="base" hangingPunct="0">
        <a:spcBef>
          <a:spcPct val="0"/>
        </a:spcBef>
        <a:spcAft>
          <a:spcPct val="0"/>
        </a:spcAft>
        <a:defRPr sz="3000">
          <a:solidFill>
            <a:srgbClr val="990000"/>
          </a:solidFill>
          <a:latin typeface="FrutigerNext LT Medium" pitchFamily="34" charset="0"/>
          <a:ea typeface="黑体" pitchFamily="2" charset="-122"/>
        </a:defRPr>
      </a:lvl4pPr>
      <a:lvl5pPr algn="l" defTabSz="781724" rtl="0" eaLnBrk="0" fontAlgn="base" hangingPunct="0">
        <a:spcBef>
          <a:spcPct val="0"/>
        </a:spcBef>
        <a:spcAft>
          <a:spcPct val="0"/>
        </a:spcAft>
        <a:defRPr sz="3000">
          <a:solidFill>
            <a:srgbClr val="990000"/>
          </a:solidFill>
          <a:latin typeface="FrutigerNext LT Medium" pitchFamily="34" charset="0"/>
          <a:ea typeface="黑体" pitchFamily="2" charset="-122"/>
        </a:defRPr>
      </a:lvl5pPr>
      <a:lvl6pPr marL="416546" algn="l" defTabSz="782470" rtl="0" fontAlgn="base">
        <a:spcBef>
          <a:spcPct val="0"/>
        </a:spcBef>
        <a:spcAft>
          <a:spcPct val="0"/>
        </a:spcAft>
        <a:defRPr sz="3000">
          <a:solidFill>
            <a:srgbClr val="990000"/>
          </a:solidFill>
          <a:latin typeface="FrutigerNext LT Medium" pitchFamily="34" charset="0"/>
          <a:ea typeface="黑体" pitchFamily="2" charset="-122"/>
        </a:defRPr>
      </a:lvl6pPr>
      <a:lvl7pPr marL="833096" algn="l" defTabSz="782470" rtl="0" fontAlgn="base">
        <a:spcBef>
          <a:spcPct val="0"/>
        </a:spcBef>
        <a:spcAft>
          <a:spcPct val="0"/>
        </a:spcAft>
        <a:defRPr sz="3000">
          <a:solidFill>
            <a:srgbClr val="990000"/>
          </a:solidFill>
          <a:latin typeface="FrutigerNext LT Medium" pitchFamily="34" charset="0"/>
          <a:ea typeface="黑体" pitchFamily="2" charset="-122"/>
        </a:defRPr>
      </a:lvl7pPr>
      <a:lvl8pPr marL="1249641" algn="l" defTabSz="782470" rtl="0" fontAlgn="base">
        <a:spcBef>
          <a:spcPct val="0"/>
        </a:spcBef>
        <a:spcAft>
          <a:spcPct val="0"/>
        </a:spcAft>
        <a:defRPr sz="3000">
          <a:solidFill>
            <a:srgbClr val="990000"/>
          </a:solidFill>
          <a:latin typeface="FrutigerNext LT Medium" pitchFamily="34" charset="0"/>
          <a:ea typeface="黑体" pitchFamily="2" charset="-122"/>
        </a:defRPr>
      </a:lvl8pPr>
      <a:lvl9pPr marL="1666185" algn="l" defTabSz="782470" rtl="0" fontAlgn="base">
        <a:spcBef>
          <a:spcPct val="0"/>
        </a:spcBef>
        <a:spcAft>
          <a:spcPct val="0"/>
        </a:spcAft>
        <a:defRPr sz="3000">
          <a:solidFill>
            <a:srgbClr val="990000"/>
          </a:solidFill>
          <a:latin typeface="FrutigerNext LT Medium" pitchFamily="34" charset="0"/>
          <a:ea typeface="黑体" pitchFamily="2" charset="-122"/>
        </a:defRPr>
      </a:lvl9pPr>
    </p:titleStyle>
    <p:bodyStyle>
      <a:lvl1pPr marL="292423" indent="-292423" algn="l" defTabSz="781724" rtl="0" eaLnBrk="0" fontAlgn="base" hangingPunct="0">
        <a:lnSpc>
          <a:spcPct val="140000"/>
        </a:lnSpc>
        <a:spcBef>
          <a:spcPct val="0"/>
        </a:spcBef>
        <a:spcAft>
          <a:spcPct val="0"/>
        </a:spcAft>
        <a:buClr>
          <a:schemeClr val="bg2"/>
        </a:buClr>
        <a:buSzPct val="60000"/>
        <a:buFont typeface="Wingdings" pitchFamily="2" charset="2"/>
        <a:buChar char="l"/>
        <a:defRPr sz="1900" b="1">
          <a:solidFill>
            <a:schemeClr val="tx1"/>
          </a:solidFill>
          <a:latin typeface="+mn-lt"/>
          <a:ea typeface="+mn-ea"/>
          <a:cs typeface="华文细黑"/>
        </a:defRPr>
      </a:lvl1pPr>
      <a:lvl2pPr marL="634066" indent="-243202" algn="l" defTabSz="781724" rtl="0" eaLnBrk="0" fontAlgn="base" hangingPunct="0">
        <a:lnSpc>
          <a:spcPct val="140000"/>
        </a:lnSpc>
        <a:spcBef>
          <a:spcPct val="0"/>
        </a:spcBef>
        <a:spcAft>
          <a:spcPct val="0"/>
        </a:spcAft>
        <a:buClr>
          <a:schemeClr val="tx1"/>
        </a:buClr>
        <a:buSzPct val="50000"/>
        <a:buFont typeface="Wingdings" pitchFamily="2" charset="2"/>
        <a:buChar char="p"/>
        <a:defRPr sz="1700">
          <a:solidFill>
            <a:schemeClr val="tx1"/>
          </a:solidFill>
          <a:latin typeface="+mn-lt"/>
          <a:ea typeface="+mn-ea"/>
          <a:cs typeface="华文细黑"/>
        </a:defRPr>
      </a:lvl2pPr>
      <a:lvl3pPr marL="977155" indent="-193985" algn="l" defTabSz="781724" rtl="0" eaLnBrk="0" fontAlgn="base" hangingPunct="0">
        <a:lnSpc>
          <a:spcPct val="140000"/>
        </a:lnSpc>
        <a:spcBef>
          <a:spcPct val="0"/>
        </a:spcBef>
        <a:spcAft>
          <a:spcPct val="0"/>
        </a:spcAft>
        <a:buSzPct val="50000"/>
        <a:buFont typeface="Wingdings" pitchFamily="2" charset="2"/>
        <a:buChar char="n"/>
        <a:defRPr sz="2200">
          <a:solidFill>
            <a:schemeClr val="tx1"/>
          </a:solidFill>
          <a:latin typeface="FrutigerNext LT Light" pitchFamily="34" charset="0"/>
          <a:ea typeface="+mn-ea"/>
          <a:cs typeface="华文细黑"/>
        </a:defRPr>
      </a:lvl3pPr>
      <a:lvl4pPr marL="1369466" indent="-196881" algn="l" defTabSz="781724" rtl="0" eaLnBrk="0" fontAlgn="base" hangingPunct="0">
        <a:lnSpc>
          <a:spcPct val="140000"/>
        </a:lnSpc>
        <a:spcBef>
          <a:spcPct val="0"/>
        </a:spcBef>
        <a:spcAft>
          <a:spcPct val="0"/>
        </a:spcAft>
        <a:buChar char="–"/>
        <a:defRPr sz="1400">
          <a:solidFill>
            <a:schemeClr val="tx1"/>
          </a:solidFill>
          <a:latin typeface="+mj-lt"/>
          <a:ea typeface="+mn-ea"/>
          <a:cs typeface="华文细黑"/>
        </a:defRPr>
      </a:lvl4pPr>
      <a:lvl5pPr marL="1758884" indent="-193985" algn="l" defTabSz="781724" rtl="0" eaLnBrk="0" fontAlgn="base" hangingPunct="0">
        <a:lnSpc>
          <a:spcPct val="140000"/>
        </a:lnSpc>
        <a:spcBef>
          <a:spcPct val="0"/>
        </a:spcBef>
        <a:spcAft>
          <a:spcPct val="0"/>
        </a:spcAft>
        <a:buFont typeface="FrutigerNext LT Medium"/>
        <a:buChar char="~"/>
        <a:defRPr sz="1200">
          <a:solidFill>
            <a:schemeClr val="tx1"/>
          </a:solidFill>
          <a:latin typeface="+mj-lt"/>
          <a:ea typeface="+mn-ea"/>
          <a:cs typeface="华文细黑"/>
        </a:defRPr>
      </a:lvl5pPr>
      <a:lvl6pPr marL="2176743" indent="-195258" algn="l" defTabSz="782470"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6pPr>
      <a:lvl7pPr marL="2593283" indent="-195258" algn="l" defTabSz="782470"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7pPr>
      <a:lvl8pPr marL="3009831" indent="-195258" algn="l" defTabSz="782470"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8pPr>
      <a:lvl9pPr marL="3426380" indent="-195258" algn="l" defTabSz="782470"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9pPr>
    </p:bodyStyle>
    <p:otherStyle>
      <a:defPPr>
        <a:defRPr lang="en-US"/>
      </a:defPPr>
      <a:lvl1pPr marL="0" algn="l" defTabSz="833096" rtl="0" eaLnBrk="1" latinLnBrk="0" hangingPunct="1">
        <a:defRPr sz="1600" kern="1200">
          <a:solidFill>
            <a:schemeClr val="tx1"/>
          </a:solidFill>
          <a:latin typeface="+mn-lt"/>
          <a:ea typeface="+mn-ea"/>
          <a:cs typeface="+mn-cs"/>
        </a:defRPr>
      </a:lvl1pPr>
      <a:lvl2pPr marL="416546" algn="l" defTabSz="833096" rtl="0" eaLnBrk="1" latinLnBrk="0" hangingPunct="1">
        <a:defRPr sz="1600" kern="1200">
          <a:solidFill>
            <a:schemeClr val="tx1"/>
          </a:solidFill>
          <a:latin typeface="+mn-lt"/>
          <a:ea typeface="+mn-ea"/>
          <a:cs typeface="+mn-cs"/>
        </a:defRPr>
      </a:lvl2pPr>
      <a:lvl3pPr marL="833096" algn="l" defTabSz="833096" rtl="0" eaLnBrk="1" latinLnBrk="0" hangingPunct="1">
        <a:defRPr sz="1600" kern="1200">
          <a:solidFill>
            <a:schemeClr val="tx1"/>
          </a:solidFill>
          <a:latin typeface="+mn-lt"/>
          <a:ea typeface="+mn-ea"/>
          <a:cs typeface="+mn-cs"/>
        </a:defRPr>
      </a:lvl3pPr>
      <a:lvl4pPr marL="1249641" algn="l" defTabSz="833096" rtl="0" eaLnBrk="1" latinLnBrk="0" hangingPunct="1">
        <a:defRPr sz="1600" kern="1200">
          <a:solidFill>
            <a:schemeClr val="tx1"/>
          </a:solidFill>
          <a:latin typeface="+mn-lt"/>
          <a:ea typeface="+mn-ea"/>
          <a:cs typeface="+mn-cs"/>
        </a:defRPr>
      </a:lvl4pPr>
      <a:lvl5pPr marL="1666185" algn="l" defTabSz="833096" rtl="0" eaLnBrk="1" latinLnBrk="0" hangingPunct="1">
        <a:defRPr sz="1600" kern="1200">
          <a:solidFill>
            <a:schemeClr val="tx1"/>
          </a:solidFill>
          <a:latin typeface="+mn-lt"/>
          <a:ea typeface="+mn-ea"/>
          <a:cs typeface="+mn-cs"/>
        </a:defRPr>
      </a:lvl5pPr>
      <a:lvl6pPr marL="2082729" algn="l" defTabSz="833096" rtl="0" eaLnBrk="1" latinLnBrk="0" hangingPunct="1">
        <a:defRPr sz="1600" kern="1200">
          <a:solidFill>
            <a:schemeClr val="tx1"/>
          </a:solidFill>
          <a:latin typeface="+mn-lt"/>
          <a:ea typeface="+mn-ea"/>
          <a:cs typeface="+mn-cs"/>
        </a:defRPr>
      </a:lvl6pPr>
      <a:lvl7pPr marL="2499275" algn="l" defTabSz="833096" rtl="0" eaLnBrk="1" latinLnBrk="0" hangingPunct="1">
        <a:defRPr sz="1600" kern="1200">
          <a:solidFill>
            <a:schemeClr val="tx1"/>
          </a:solidFill>
          <a:latin typeface="+mn-lt"/>
          <a:ea typeface="+mn-ea"/>
          <a:cs typeface="+mn-cs"/>
        </a:defRPr>
      </a:lvl7pPr>
      <a:lvl8pPr marL="2915814" algn="l" defTabSz="833096" rtl="0" eaLnBrk="1" latinLnBrk="0" hangingPunct="1">
        <a:defRPr sz="1600" kern="1200">
          <a:solidFill>
            <a:schemeClr val="tx1"/>
          </a:solidFill>
          <a:latin typeface="+mn-lt"/>
          <a:ea typeface="+mn-ea"/>
          <a:cs typeface="+mn-cs"/>
        </a:defRPr>
      </a:lvl8pPr>
      <a:lvl9pPr marL="3332369" algn="l" defTabSz="833096" rtl="0" eaLnBrk="1" latinLnBrk="0" hangingPunct="1">
        <a:defRPr sz="16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4" cstate="print">
            <a:extLst>
              <a:ext uri="{28A0092B-C50C-407E-A947-70E740481C1C}">
                <a14:useLocalDpi xmlns:a14="http://schemas.microsoft.com/office/drawing/2010/main" val="0"/>
              </a:ext>
            </a:extLst>
          </a:blip>
          <a:srcRect l="2816" t="-21582" r="9264" b="21582"/>
          <a:stretch/>
        </p:blipFill>
        <p:spPr>
          <a:xfrm>
            <a:off x="5" y="156340"/>
            <a:ext cx="9144001" cy="6701660"/>
          </a:xfrm>
          <a:prstGeom prst="rect">
            <a:avLst/>
          </a:prstGeom>
        </p:spPr>
      </p:pic>
      <p:sp>
        <p:nvSpPr>
          <p:cNvPr id="59" name="Freeform 5"/>
          <p:cNvSpPr>
            <a:spLocks/>
          </p:cNvSpPr>
          <p:nvPr userDrawn="1"/>
        </p:nvSpPr>
        <p:spPr bwMode="auto">
          <a:xfrm>
            <a:off x="0" y="6200917"/>
            <a:ext cx="7231036" cy="657089"/>
          </a:xfrm>
          <a:custGeom>
            <a:avLst/>
            <a:gdLst>
              <a:gd name="T0" fmla="*/ 1619 w 1650"/>
              <a:gd name="T1" fmla="*/ 110 h 110"/>
              <a:gd name="T2" fmla="*/ 1650 w 1650"/>
              <a:gd name="T3" fmla="*/ 0 h 110"/>
              <a:gd name="T4" fmla="*/ 0 w 1650"/>
              <a:gd name="T5" fmla="*/ 0 h 110"/>
              <a:gd name="T6" fmla="*/ 0 w 1650"/>
              <a:gd name="T7" fmla="*/ 110 h 110"/>
              <a:gd name="T8" fmla="*/ 1619 w 1650"/>
              <a:gd name="T9" fmla="*/ 110 h 110"/>
            </a:gdLst>
            <a:ahLst/>
            <a:cxnLst>
              <a:cxn ang="0">
                <a:pos x="T0" y="T1"/>
              </a:cxn>
              <a:cxn ang="0">
                <a:pos x="T2" y="T3"/>
              </a:cxn>
              <a:cxn ang="0">
                <a:pos x="T4" y="T5"/>
              </a:cxn>
              <a:cxn ang="0">
                <a:pos x="T6" y="T7"/>
              </a:cxn>
              <a:cxn ang="0">
                <a:pos x="T8" y="T9"/>
              </a:cxn>
            </a:cxnLst>
            <a:rect l="0" t="0" r="r" b="b"/>
            <a:pathLst>
              <a:path w="1650" h="110">
                <a:moveTo>
                  <a:pt x="1619" y="110"/>
                </a:moveTo>
                <a:cubicBezTo>
                  <a:pt x="1641" y="58"/>
                  <a:pt x="1648" y="22"/>
                  <a:pt x="1650" y="0"/>
                </a:cubicBezTo>
                <a:cubicBezTo>
                  <a:pt x="1650" y="0"/>
                  <a:pt x="0" y="0"/>
                  <a:pt x="0" y="0"/>
                </a:cubicBezTo>
                <a:cubicBezTo>
                  <a:pt x="0" y="110"/>
                  <a:pt x="0" y="110"/>
                  <a:pt x="0" y="110"/>
                </a:cubicBezTo>
                <a:lnTo>
                  <a:pt x="1619" y="110"/>
                </a:lnTo>
                <a:close/>
              </a:path>
            </a:pathLst>
          </a:custGeom>
          <a:gradFill flip="none" rotWithShape="1">
            <a:gsLst>
              <a:gs pos="0">
                <a:schemeClr val="bg1">
                  <a:lumMod val="70000"/>
                </a:schemeClr>
              </a:gs>
              <a:gs pos="100000">
                <a:schemeClr val="bg1">
                  <a:lumMod val="88000"/>
                </a:schemeClr>
              </a:gs>
            </a:gsLst>
            <a:lin ang="16200000" scaled="0"/>
            <a:tileRect/>
          </a:gradFill>
          <a:ln>
            <a:noFill/>
          </a:ln>
          <a:effectLst>
            <a:outerShdw blurRad="50800" dist="38100" dir="2700000" algn="tl" rotWithShape="0">
              <a:prstClr val="black">
                <a:alpha val="40000"/>
              </a:prstClr>
            </a:outerShdw>
          </a:effectLst>
        </p:spPr>
        <p:txBody>
          <a:bodyPr vert="horz" wrap="square" lIns="83421" tIns="41711" rIns="83421" bIns="41711" numCol="1" anchor="t" anchorCtr="0" compatLnSpc="1">
            <a:prstTxWarp prst="textNoShape">
              <a:avLst/>
            </a:prstTxWarp>
          </a:bodyP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60" name="Freeform 6"/>
          <p:cNvSpPr>
            <a:spLocks/>
          </p:cNvSpPr>
          <p:nvPr userDrawn="1"/>
        </p:nvSpPr>
        <p:spPr bwMode="auto">
          <a:xfrm>
            <a:off x="7156948" y="6200917"/>
            <a:ext cx="1985572" cy="657089"/>
          </a:xfrm>
          <a:custGeom>
            <a:avLst/>
            <a:gdLst>
              <a:gd name="T0" fmla="*/ 0 w 453"/>
              <a:gd name="T1" fmla="*/ 110 h 110"/>
              <a:gd name="T2" fmla="*/ 38 w 453"/>
              <a:gd name="T3" fmla="*/ 0 h 110"/>
              <a:gd name="T4" fmla="*/ 453 w 453"/>
              <a:gd name="T5" fmla="*/ 0 h 110"/>
              <a:gd name="T6" fmla="*/ 453 w 453"/>
              <a:gd name="T7" fmla="*/ 110 h 110"/>
              <a:gd name="T8" fmla="*/ 0 w 453"/>
              <a:gd name="T9" fmla="*/ 110 h 110"/>
            </a:gdLst>
            <a:ahLst/>
            <a:cxnLst>
              <a:cxn ang="0">
                <a:pos x="T0" y="T1"/>
              </a:cxn>
              <a:cxn ang="0">
                <a:pos x="T2" y="T3"/>
              </a:cxn>
              <a:cxn ang="0">
                <a:pos x="T4" y="T5"/>
              </a:cxn>
              <a:cxn ang="0">
                <a:pos x="T6" y="T7"/>
              </a:cxn>
              <a:cxn ang="0">
                <a:pos x="T8" y="T9"/>
              </a:cxn>
            </a:cxnLst>
            <a:rect l="0" t="0" r="r" b="b"/>
            <a:pathLst>
              <a:path w="453" h="110">
                <a:moveTo>
                  <a:pt x="0" y="110"/>
                </a:moveTo>
                <a:cubicBezTo>
                  <a:pt x="12" y="51"/>
                  <a:pt x="27" y="18"/>
                  <a:pt x="38" y="0"/>
                </a:cubicBezTo>
                <a:cubicBezTo>
                  <a:pt x="453" y="0"/>
                  <a:pt x="453" y="0"/>
                  <a:pt x="453" y="0"/>
                </a:cubicBezTo>
                <a:cubicBezTo>
                  <a:pt x="453" y="110"/>
                  <a:pt x="453" y="110"/>
                  <a:pt x="453" y="110"/>
                </a:cubicBezTo>
                <a:lnTo>
                  <a:pt x="0" y="110"/>
                </a:lnTo>
                <a:close/>
              </a:path>
            </a:pathLst>
          </a:custGeom>
          <a:gradFill flip="none" rotWithShape="1">
            <a:gsLst>
              <a:gs pos="0">
                <a:schemeClr val="bg1">
                  <a:lumMod val="70000"/>
                </a:schemeClr>
              </a:gs>
              <a:gs pos="100000">
                <a:schemeClr val="bg1">
                  <a:lumMod val="88000"/>
                </a:schemeClr>
              </a:gs>
            </a:gsLst>
            <a:lin ang="16200000" scaled="0"/>
            <a:tileRect/>
          </a:gradFill>
          <a:ln>
            <a:noFill/>
          </a:ln>
          <a:effectLst>
            <a:outerShdw blurRad="50800" dist="38100" dir="2700000" algn="tl" rotWithShape="0">
              <a:prstClr val="black">
                <a:alpha val="40000"/>
              </a:prstClr>
            </a:outerShdw>
          </a:effectLst>
        </p:spPr>
        <p:txBody>
          <a:bodyPr vert="horz" wrap="square" lIns="83421" tIns="41711" rIns="83421" bIns="41711" numCol="1" anchor="t" anchorCtr="0" compatLnSpc="1">
            <a:prstTxWarp prst="textNoShape">
              <a:avLst/>
            </a:prstTxWarp>
          </a:bodyP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550" name="Rectangle 86"/>
          <p:cNvSpPr>
            <a:spLocks noChangeArrowheads="1"/>
          </p:cNvSpPr>
          <p:nvPr userDrawn="1"/>
        </p:nvSpPr>
        <p:spPr bwMode="auto">
          <a:xfrm>
            <a:off x="5931342" y="6396044"/>
            <a:ext cx="1056999" cy="1101725"/>
          </a:xfrm>
          <a:prstGeom prst="rect">
            <a:avLst/>
          </a:prstGeom>
          <a:noFill/>
          <a:ln w="9525">
            <a:noFill/>
            <a:miter lim="800000"/>
            <a:headEnd/>
            <a:tailEnd/>
          </a:ln>
          <a:effectLst/>
        </p:spPr>
        <p:txBody>
          <a:bodyPr lIns="0" tIns="0" rIns="0" bIns="0"/>
          <a:lstStyle/>
          <a:p>
            <a:pPr defTabSz="715454" eaLnBrk="0" fontAlgn="base" hangingPunct="0">
              <a:lnSpc>
                <a:spcPct val="85000"/>
              </a:lnSpc>
              <a:spcBef>
                <a:spcPct val="0"/>
              </a:spcBef>
              <a:spcAft>
                <a:spcPct val="0"/>
              </a:spcAft>
            </a:pPr>
            <a:endParaRPr lang="de-DE" sz="900" b="1" dirty="0">
              <a:solidFill>
                <a:srgbClr val="000000"/>
              </a:solidFill>
              <a:latin typeface="FrutigerNext LT Medium"/>
              <a:ea typeface="MS PGothic" pitchFamily="34" charset="-128"/>
            </a:endParaRPr>
          </a:p>
          <a:p>
            <a:pPr defTabSz="715454" eaLnBrk="0" fontAlgn="base" hangingPunct="0">
              <a:lnSpc>
                <a:spcPct val="85000"/>
              </a:lnSpc>
              <a:spcBef>
                <a:spcPct val="0"/>
              </a:spcBef>
              <a:spcAft>
                <a:spcPct val="0"/>
              </a:spcAft>
            </a:pPr>
            <a:r>
              <a:rPr lang="de-DE" sz="900" b="1" dirty="0">
                <a:solidFill>
                  <a:srgbClr val="000000"/>
                </a:solidFill>
                <a:latin typeface="FrutigerNext LT Medium"/>
                <a:ea typeface="MS PGothic" pitchFamily="34" charset="-128"/>
              </a:rPr>
              <a:t>Page </a:t>
            </a:r>
            <a:fld id="{E68EC476-442B-4BB7-9603-F1440C241F3D}" type="slidenum">
              <a:rPr lang="de-DE" sz="900" b="1">
                <a:solidFill>
                  <a:srgbClr val="000000"/>
                </a:solidFill>
                <a:latin typeface="FrutigerNext LT Medium"/>
                <a:ea typeface="MS PGothic" pitchFamily="34" charset="-128"/>
              </a:rPr>
              <a:pPr defTabSz="715454" eaLnBrk="0" fontAlgn="base" hangingPunct="0">
                <a:lnSpc>
                  <a:spcPct val="85000"/>
                </a:lnSpc>
                <a:spcBef>
                  <a:spcPct val="0"/>
                </a:spcBef>
                <a:spcAft>
                  <a:spcPct val="0"/>
                </a:spcAft>
              </a:pPr>
              <a:t>‹#›</a:t>
            </a:fld>
            <a:endParaRPr lang="en-GB" sz="900" b="1" dirty="0">
              <a:solidFill>
                <a:srgbClr val="000000"/>
              </a:solidFill>
              <a:latin typeface="FrutigerNext LT Medium"/>
              <a:ea typeface="MS PGothic" pitchFamily="34" charset="-128"/>
            </a:endParaRPr>
          </a:p>
        </p:txBody>
      </p:sp>
      <p:sp>
        <p:nvSpPr>
          <p:cNvPr id="1470549" name="Text Box 85"/>
          <p:cNvSpPr txBox="1">
            <a:spLocks noChangeArrowheads="1"/>
          </p:cNvSpPr>
          <p:nvPr userDrawn="1"/>
        </p:nvSpPr>
        <p:spPr bwMode="auto">
          <a:xfrm>
            <a:off x="652292" y="6457956"/>
            <a:ext cx="2188140" cy="427102"/>
          </a:xfrm>
          <a:prstGeom prst="rect">
            <a:avLst/>
          </a:prstGeom>
          <a:noFill/>
          <a:ln w="9525">
            <a:noFill/>
            <a:miter lim="800000"/>
            <a:headEnd/>
            <a:tailEnd/>
          </a:ln>
        </p:spPr>
        <p:txBody>
          <a:bodyPr wrap="square" lIns="71489" tIns="35745" rIns="71489" bIns="35745">
            <a:spAutoFit/>
          </a:bodyPr>
          <a:lstStyle/>
          <a:p>
            <a:pPr defTabSz="715454" eaLnBrk="0" fontAlgn="base" hangingPunct="0">
              <a:spcBef>
                <a:spcPct val="0"/>
              </a:spcBef>
              <a:spcAft>
                <a:spcPct val="0"/>
              </a:spcAft>
            </a:pPr>
            <a:r>
              <a:rPr lang="en-US" altLang="zh-CN" sz="1100" b="1" kern="0" dirty="0">
                <a:solidFill>
                  <a:srgbClr val="000000"/>
                </a:solidFill>
                <a:latin typeface="FrutigerNext LT Medium"/>
                <a:ea typeface="MS PGothic" pitchFamily="34" charset="-128"/>
              </a:rPr>
              <a:t>HUAWEI TECHNOLOGIES CO., LTD.</a:t>
            </a:r>
          </a:p>
        </p:txBody>
      </p:sp>
      <p:pic>
        <p:nvPicPr>
          <p:cNvPr id="1470551" name="Picture 87" descr="图片3副本"/>
          <p:cNvPicPr>
            <a:picLocks noChangeAspect="1" noChangeArrowheads="1"/>
          </p:cNvPicPr>
          <p:nvPr userDrawn="1"/>
        </p:nvPicPr>
        <p:blipFill>
          <a:blip r:embed="rId5" cstate="print"/>
          <a:srcRect/>
          <a:stretch>
            <a:fillRect/>
          </a:stretch>
        </p:blipFill>
        <p:spPr bwMode="auto">
          <a:xfrm>
            <a:off x="7634686" y="6386513"/>
            <a:ext cx="971297" cy="307975"/>
          </a:xfrm>
          <a:prstGeom prst="rect">
            <a:avLst/>
          </a:prstGeom>
          <a:noFill/>
        </p:spPr>
      </p:pic>
      <p:sp>
        <p:nvSpPr>
          <p:cNvPr id="1470552" name="Rectangle 88"/>
          <p:cNvSpPr>
            <a:spLocks noGrp="1" noChangeArrowheads="1"/>
          </p:cNvSpPr>
          <p:nvPr userDrawn="1">
            <p:ph type="title"/>
          </p:nvPr>
        </p:nvSpPr>
        <p:spPr bwMode="auto">
          <a:xfrm>
            <a:off x="585635" y="274638"/>
            <a:ext cx="8229838" cy="1143000"/>
          </a:xfrm>
          <a:prstGeom prst="rect">
            <a:avLst/>
          </a:prstGeom>
          <a:noFill/>
          <a:ln w="9525" algn="ctr">
            <a:noFill/>
            <a:miter lim="800000"/>
            <a:headEnd/>
            <a:tailEnd/>
          </a:ln>
          <a:effectLst/>
        </p:spPr>
        <p:txBody>
          <a:bodyPr vert="horz" wrap="square" lIns="83421" tIns="41711" rIns="83421" bIns="41711" numCol="1" anchor="ctr" anchorCtr="0" compatLnSpc="1">
            <a:prstTxWarp prst="textNoShape">
              <a:avLst/>
            </a:prstTxWarp>
          </a:bodyPr>
          <a:lstStyle/>
          <a:p>
            <a:pPr lvl="0"/>
            <a:r>
              <a:rPr lang="zh-CN" altLang="en-US" smtClean="0"/>
              <a:t>单击此处编辑母版标题样式</a:t>
            </a:r>
          </a:p>
        </p:txBody>
      </p:sp>
      <p:sp>
        <p:nvSpPr>
          <p:cNvPr id="1470602" name="Rectangle 138"/>
          <p:cNvSpPr>
            <a:spLocks noChangeArrowheads="1"/>
          </p:cNvSpPr>
          <p:nvPr userDrawn="1"/>
        </p:nvSpPr>
        <p:spPr bwMode="auto">
          <a:xfrm>
            <a:off x="-1844988" y="528644"/>
            <a:ext cx="1844988" cy="5307012"/>
          </a:xfrm>
          <a:prstGeom prst="rect">
            <a:avLst/>
          </a:prstGeom>
          <a:noFill/>
          <a:ln w="9525">
            <a:noFill/>
            <a:miter lim="800000"/>
            <a:headEnd/>
            <a:tailEnd/>
          </a:ln>
          <a:effectLst/>
        </p:spPr>
        <p:txBody>
          <a:bodyPr lIns="80098" tIns="40050" rIns="80098" bIns="40050"/>
          <a:lstStyle/>
          <a:p>
            <a:pPr marL="312827" indent="-312827" algn="r" defTabSz="914341" fontAlgn="base">
              <a:lnSpc>
                <a:spcPct val="125000"/>
              </a:lnSpc>
              <a:spcBef>
                <a:spcPct val="20000"/>
              </a:spcBef>
              <a:spcAft>
                <a:spcPct val="0"/>
              </a:spcAft>
              <a:buClr>
                <a:srgbClr val="990000"/>
              </a:buClr>
            </a:pPr>
            <a:r>
              <a:rPr lang="zh-CN" altLang="en-US" sz="1100" dirty="0">
                <a:solidFill>
                  <a:srgbClr val="F8F8F8"/>
                </a:solidFill>
                <a:latin typeface="Arial" charset="0"/>
                <a:cs typeface="SimSun" pitchFamily="2" charset="-122"/>
              </a:rPr>
              <a:t>英文标题</a:t>
            </a:r>
            <a:r>
              <a:rPr lang="en-US" altLang="zh-CN" sz="1100" dirty="0">
                <a:solidFill>
                  <a:srgbClr val="F8F8F8"/>
                </a:solidFill>
                <a:latin typeface="Arial" charset="0"/>
                <a:cs typeface="SimSun" pitchFamily="2" charset="-122"/>
              </a:rPr>
              <a:t>:32-35pt  </a:t>
            </a:r>
          </a:p>
          <a:p>
            <a:pPr marL="312827" indent="-312827" algn="r" defTabSz="914341" fontAlgn="base">
              <a:lnSpc>
                <a:spcPct val="125000"/>
              </a:lnSpc>
              <a:spcBef>
                <a:spcPct val="20000"/>
              </a:spcBef>
              <a:spcAft>
                <a:spcPct val="0"/>
              </a:spcAft>
              <a:buClr>
                <a:srgbClr val="990000"/>
              </a:buClr>
            </a:pPr>
            <a:r>
              <a:rPr lang="zh-CN" altLang="en-US" sz="1100" dirty="0">
                <a:solidFill>
                  <a:srgbClr val="F8F8F8"/>
                </a:solidFill>
                <a:latin typeface="Arial" charset="0"/>
                <a:cs typeface="SimSun" pitchFamily="2" charset="-122"/>
              </a:rPr>
              <a:t>颜色</a:t>
            </a:r>
            <a:r>
              <a:rPr lang="en-US" altLang="zh-CN" sz="1100" dirty="0">
                <a:solidFill>
                  <a:srgbClr val="F8F8F8"/>
                </a:solidFill>
                <a:latin typeface="Arial" charset="0"/>
                <a:cs typeface="SimSun" pitchFamily="2" charset="-122"/>
              </a:rPr>
              <a:t>: R153 G0 B0</a:t>
            </a:r>
          </a:p>
          <a:p>
            <a:pPr marL="312827" indent="-312827" algn="r" defTabSz="914341" fontAlgn="base">
              <a:lnSpc>
                <a:spcPct val="125000"/>
              </a:lnSpc>
              <a:spcBef>
                <a:spcPct val="20000"/>
              </a:spcBef>
              <a:spcAft>
                <a:spcPct val="0"/>
              </a:spcAft>
              <a:buClr>
                <a:srgbClr val="990000"/>
              </a:buClr>
            </a:pPr>
            <a:r>
              <a:rPr lang="zh-CN" altLang="en-US" sz="1100" dirty="0">
                <a:solidFill>
                  <a:srgbClr val="F8F8F8"/>
                </a:solidFill>
                <a:latin typeface="FrutigerNext LT Medium" pitchFamily="34" charset="0"/>
                <a:cs typeface="SimSun" pitchFamily="2" charset="-122"/>
              </a:rPr>
              <a:t>内部使用字体 </a:t>
            </a:r>
            <a:r>
              <a:rPr lang="en-US" altLang="zh-CN" sz="1100" dirty="0">
                <a:solidFill>
                  <a:srgbClr val="F8F8F8"/>
                </a:solidFill>
                <a:latin typeface="FrutigerNext LT Medium" pitchFamily="34" charset="0"/>
                <a:cs typeface="SimSun" pitchFamily="2" charset="-122"/>
              </a:rPr>
              <a:t>:</a:t>
            </a:r>
          </a:p>
          <a:p>
            <a:pPr marL="312827" indent="-312827" algn="r" defTabSz="914341" fontAlgn="base">
              <a:lnSpc>
                <a:spcPct val="125000"/>
              </a:lnSpc>
              <a:spcBef>
                <a:spcPct val="20000"/>
              </a:spcBef>
              <a:spcAft>
                <a:spcPct val="0"/>
              </a:spcAft>
              <a:buClr>
                <a:srgbClr val="990000"/>
              </a:buClr>
            </a:pPr>
            <a:r>
              <a:rPr lang="en-US" altLang="zh-CN" sz="1100" dirty="0" err="1">
                <a:solidFill>
                  <a:srgbClr val="F8F8F8"/>
                </a:solidFill>
                <a:latin typeface="FrutigerNext LT Medium" pitchFamily="34" charset="0"/>
                <a:cs typeface="SimSun" pitchFamily="2" charset="-122"/>
              </a:rPr>
              <a:t>FrutigerNext</a:t>
            </a:r>
            <a:r>
              <a:rPr lang="en-US" altLang="zh-CN" sz="1100" dirty="0">
                <a:solidFill>
                  <a:srgbClr val="F8F8F8"/>
                </a:solidFill>
                <a:latin typeface="FrutigerNext LT Medium" pitchFamily="34" charset="0"/>
                <a:cs typeface="SimSun" pitchFamily="2" charset="-122"/>
              </a:rPr>
              <a:t> LT Medium</a:t>
            </a:r>
          </a:p>
          <a:p>
            <a:pPr marL="312827" indent="-312827" algn="r" defTabSz="914341" fontAlgn="base">
              <a:lnSpc>
                <a:spcPct val="125000"/>
              </a:lnSpc>
              <a:spcBef>
                <a:spcPct val="20000"/>
              </a:spcBef>
              <a:spcAft>
                <a:spcPct val="0"/>
              </a:spcAft>
              <a:buClr>
                <a:srgbClr val="990000"/>
              </a:buClr>
            </a:pPr>
            <a:r>
              <a:rPr lang="zh-CN" altLang="en-US" sz="1100" dirty="0">
                <a:solidFill>
                  <a:srgbClr val="F8F8F8"/>
                </a:solidFill>
                <a:latin typeface="FrutigerNext LT Medium" pitchFamily="34" charset="0"/>
                <a:cs typeface="SimSun" pitchFamily="2" charset="-122"/>
              </a:rPr>
              <a:t>外部使用字体 </a:t>
            </a:r>
            <a:r>
              <a:rPr lang="en-US" altLang="zh-CN" sz="1100" dirty="0">
                <a:solidFill>
                  <a:srgbClr val="F8F8F8"/>
                </a:solidFill>
                <a:latin typeface="FrutigerNext LT Medium" pitchFamily="34" charset="0"/>
                <a:cs typeface="SimSun" pitchFamily="2" charset="-122"/>
              </a:rPr>
              <a:t>: Arial</a:t>
            </a:r>
          </a:p>
          <a:p>
            <a:pPr marL="312827" indent="-312827" algn="r" defTabSz="914341" fontAlgn="base">
              <a:lnSpc>
                <a:spcPct val="75000"/>
              </a:lnSpc>
              <a:spcBef>
                <a:spcPct val="20000"/>
              </a:spcBef>
              <a:spcAft>
                <a:spcPct val="0"/>
              </a:spcAft>
              <a:buClr>
                <a:srgbClr val="990000"/>
              </a:buClr>
            </a:pPr>
            <a:endParaRPr lang="en-US" altLang="zh-CN" sz="1100" dirty="0">
              <a:solidFill>
                <a:srgbClr val="F8F8F8"/>
              </a:solidFill>
              <a:latin typeface="Arial" charset="0"/>
              <a:cs typeface="SimSun" pitchFamily="2" charset="-122"/>
            </a:endParaRPr>
          </a:p>
          <a:p>
            <a:pPr marL="312827" indent="-312827" algn="r" defTabSz="914341" fontAlgn="base">
              <a:lnSpc>
                <a:spcPct val="125000"/>
              </a:lnSpc>
              <a:spcBef>
                <a:spcPct val="20000"/>
              </a:spcBef>
              <a:spcAft>
                <a:spcPct val="0"/>
              </a:spcAft>
              <a:buClr>
                <a:srgbClr val="990000"/>
              </a:buClr>
            </a:pPr>
            <a:r>
              <a:rPr lang="zh-CN" altLang="en-US" sz="1100" dirty="0">
                <a:solidFill>
                  <a:srgbClr val="F8F8F8"/>
                </a:solidFill>
                <a:latin typeface="Arial" charset="0"/>
                <a:cs typeface="SimSun" pitchFamily="2" charset="-122"/>
              </a:rPr>
              <a:t>中文标题</a:t>
            </a:r>
            <a:r>
              <a:rPr lang="en-US" altLang="zh-CN" sz="1100" dirty="0">
                <a:solidFill>
                  <a:srgbClr val="F8F8F8"/>
                </a:solidFill>
                <a:latin typeface="Arial" charset="0"/>
                <a:cs typeface="SimSun" pitchFamily="2" charset="-122"/>
              </a:rPr>
              <a:t>:30-32pt  </a:t>
            </a:r>
          </a:p>
          <a:p>
            <a:pPr marL="312827" indent="-312827" algn="r" defTabSz="914341" fontAlgn="base">
              <a:lnSpc>
                <a:spcPct val="125000"/>
              </a:lnSpc>
              <a:spcBef>
                <a:spcPct val="20000"/>
              </a:spcBef>
              <a:spcAft>
                <a:spcPct val="0"/>
              </a:spcAft>
              <a:buClr>
                <a:srgbClr val="990000"/>
              </a:buClr>
            </a:pPr>
            <a:r>
              <a:rPr lang="zh-CN" altLang="en-US" sz="1100" dirty="0">
                <a:solidFill>
                  <a:srgbClr val="F8F8F8"/>
                </a:solidFill>
                <a:latin typeface="Arial" charset="0"/>
                <a:cs typeface="SimSun" pitchFamily="2" charset="-122"/>
              </a:rPr>
              <a:t>颜色</a:t>
            </a:r>
            <a:r>
              <a:rPr lang="en-US" altLang="zh-CN" sz="1100" dirty="0">
                <a:solidFill>
                  <a:srgbClr val="F8F8F8"/>
                </a:solidFill>
                <a:latin typeface="Arial" charset="0"/>
                <a:cs typeface="SimSun" pitchFamily="2" charset="-122"/>
              </a:rPr>
              <a:t>: R153 G0 B0</a:t>
            </a:r>
          </a:p>
          <a:p>
            <a:pPr marL="312827" indent="-312827" algn="r" defTabSz="914341" fontAlgn="base">
              <a:lnSpc>
                <a:spcPct val="125000"/>
              </a:lnSpc>
              <a:spcBef>
                <a:spcPct val="20000"/>
              </a:spcBef>
              <a:spcAft>
                <a:spcPct val="0"/>
              </a:spcAft>
              <a:buClr>
                <a:srgbClr val="990000"/>
              </a:buClr>
            </a:pPr>
            <a:r>
              <a:rPr lang="zh-CN" altLang="en-US" sz="1100" dirty="0">
                <a:solidFill>
                  <a:srgbClr val="F8F8F8"/>
                </a:solidFill>
                <a:latin typeface="Arial" charset="0"/>
                <a:cs typeface="SimSun" pitchFamily="2" charset="-122"/>
              </a:rPr>
              <a:t>字体</a:t>
            </a:r>
            <a:r>
              <a:rPr lang="en-US" altLang="zh-CN" sz="1100" dirty="0">
                <a:solidFill>
                  <a:srgbClr val="F8F8F8"/>
                </a:solidFill>
                <a:latin typeface="Arial" charset="0"/>
                <a:cs typeface="SimSun" pitchFamily="2" charset="-122"/>
              </a:rPr>
              <a:t>:</a:t>
            </a:r>
            <a:r>
              <a:rPr lang="zh-CN" altLang="en-US" sz="1100" dirty="0">
                <a:solidFill>
                  <a:srgbClr val="F8F8F8"/>
                </a:solidFill>
                <a:latin typeface="Arial" charset="0"/>
                <a:cs typeface="SimSun" pitchFamily="2" charset="-122"/>
              </a:rPr>
              <a:t>黑体</a:t>
            </a:r>
          </a:p>
          <a:p>
            <a:pPr marL="312827" indent="-312827" algn="r" defTabSz="914341" fontAlgn="base">
              <a:lnSpc>
                <a:spcPct val="125000"/>
              </a:lnSpc>
              <a:spcBef>
                <a:spcPct val="20000"/>
              </a:spcBef>
              <a:spcAft>
                <a:spcPct val="0"/>
              </a:spcAft>
              <a:buClr>
                <a:srgbClr val="990000"/>
              </a:buClr>
            </a:pPr>
            <a:endParaRPr lang="zh-CN" altLang="en-US" sz="1100" dirty="0">
              <a:solidFill>
                <a:srgbClr val="F8F8F8"/>
              </a:solidFill>
              <a:latin typeface="Arial" charset="0"/>
              <a:cs typeface="SimSun" pitchFamily="2" charset="-122"/>
            </a:endParaRPr>
          </a:p>
          <a:p>
            <a:pPr marL="312827" indent="-312827" algn="r" defTabSz="914341" fontAlgn="base">
              <a:lnSpc>
                <a:spcPct val="125000"/>
              </a:lnSpc>
              <a:spcBef>
                <a:spcPct val="20000"/>
              </a:spcBef>
              <a:spcAft>
                <a:spcPct val="0"/>
              </a:spcAft>
              <a:buClr>
                <a:srgbClr val="990000"/>
              </a:buClr>
            </a:pPr>
            <a:endParaRPr lang="zh-CN" altLang="en-US" sz="1100" dirty="0">
              <a:solidFill>
                <a:srgbClr val="F8F8F8"/>
              </a:solidFill>
              <a:latin typeface="Arial" charset="0"/>
              <a:cs typeface="SimSun" pitchFamily="2" charset="-122"/>
            </a:endParaRPr>
          </a:p>
          <a:p>
            <a:pPr marL="312827" indent="-312827" algn="r" defTabSz="914341" fontAlgn="base">
              <a:lnSpc>
                <a:spcPct val="125000"/>
              </a:lnSpc>
              <a:spcBef>
                <a:spcPct val="20000"/>
              </a:spcBef>
              <a:spcAft>
                <a:spcPct val="0"/>
              </a:spcAft>
              <a:buClr>
                <a:srgbClr val="990000"/>
              </a:buClr>
            </a:pPr>
            <a:endParaRPr lang="zh-CN" altLang="en-US" sz="1100" dirty="0">
              <a:solidFill>
                <a:srgbClr val="F8F8F8"/>
              </a:solidFill>
              <a:latin typeface="Arial" charset="0"/>
              <a:cs typeface="SimSun" pitchFamily="2" charset="-122"/>
            </a:endParaRPr>
          </a:p>
          <a:p>
            <a:pPr marL="312827" indent="-312827" algn="r" defTabSz="914341" fontAlgn="base">
              <a:lnSpc>
                <a:spcPct val="125000"/>
              </a:lnSpc>
              <a:spcBef>
                <a:spcPct val="20000"/>
              </a:spcBef>
              <a:spcAft>
                <a:spcPct val="0"/>
              </a:spcAft>
              <a:buClr>
                <a:srgbClr val="990000"/>
              </a:buClr>
            </a:pPr>
            <a:r>
              <a:rPr lang="zh-CN" altLang="en-US" sz="1100" dirty="0">
                <a:solidFill>
                  <a:srgbClr val="F8F8F8"/>
                </a:solidFill>
                <a:latin typeface="Arial" charset="0"/>
                <a:cs typeface="SimSun" pitchFamily="2" charset="-122"/>
              </a:rPr>
              <a:t>英文正文</a:t>
            </a:r>
            <a:r>
              <a:rPr lang="en-US" altLang="zh-CN" sz="1100" dirty="0">
                <a:solidFill>
                  <a:srgbClr val="F8F8F8"/>
                </a:solidFill>
                <a:latin typeface="Arial" charset="0"/>
                <a:cs typeface="SimSun" pitchFamily="2" charset="-122"/>
              </a:rPr>
              <a:t>:20-22pt</a:t>
            </a:r>
          </a:p>
          <a:p>
            <a:pPr marL="312827" indent="-312827" algn="r" defTabSz="914341" fontAlgn="base">
              <a:lnSpc>
                <a:spcPct val="125000"/>
              </a:lnSpc>
              <a:spcBef>
                <a:spcPct val="20000"/>
              </a:spcBef>
              <a:spcAft>
                <a:spcPct val="0"/>
              </a:spcAft>
              <a:buClr>
                <a:srgbClr val="990000"/>
              </a:buClr>
            </a:pPr>
            <a:r>
              <a:rPr lang="zh-CN" altLang="en-US" sz="1100" dirty="0">
                <a:solidFill>
                  <a:srgbClr val="F8F8F8"/>
                </a:solidFill>
                <a:latin typeface="Arial" charset="0"/>
                <a:cs typeface="SimSun" pitchFamily="2" charset="-122"/>
              </a:rPr>
              <a:t>子目录 </a:t>
            </a:r>
            <a:r>
              <a:rPr lang="en-US" altLang="zh-CN" sz="1100" dirty="0">
                <a:solidFill>
                  <a:srgbClr val="F8F8F8"/>
                </a:solidFill>
                <a:latin typeface="Arial" charset="0"/>
                <a:cs typeface="SimSun" pitchFamily="2" charset="-122"/>
              </a:rPr>
              <a:t>(2-5</a:t>
            </a:r>
            <a:r>
              <a:rPr lang="zh-CN" altLang="en-US" sz="1100" dirty="0">
                <a:solidFill>
                  <a:srgbClr val="F8F8F8"/>
                </a:solidFill>
                <a:latin typeface="Arial" charset="0"/>
                <a:cs typeface="SimSun" pitchFamily="2" charset="-122"/>
              </a:rPr>
              <a:t>级</a:t>
            </a:r>
            <a:r>
              <a:rPr lang="en-US" altLang="zh-CN" sz="1100" dirty="0">
                <a:solidFill>
                  <a:srgbClr val="F8F8F8"/>
                </a:solidFill>
                <a:latin typeface="Arial" charset="0"/>
                <a:cs typeface="SimSun" pitchFamily="2" charset="-122"/>
              </a:rPr>
              <a:t>) :18pt  </a:t>
            </a:r>
          </a:p>
          <a:p>
            <a:pPr marL="312827" indent="-312827" algn="r" defTabSz="914341" fontAlgn="base">
              <a:lnSpc>
                <a:spcPct val="125000"/>
              </a:lnSpc>
              <a:spcBef>
                <a:spcPct val="20000"/>
              </a:spcBef>
              <a:spcAft>
                <a:spcPct val="0"/>
              </a:spcAft>
              <a:buClr>
                <a:srgbClr val="990000"/>
              </a:buClr>
            </a:pPr>
            <a:r>
              <a:rPr lang="zh-CN" altLang="en-US" sz="1100" dirty="0">
                <a:solidFill>
                  <a:srgbClr val="F8F8F8"/>
                </a:solidFill>
                <a:latin typeface="Arial" charset="0"/>
                <a:cs typeface="SimSun" pitchFamily="2" charset="-122"/>
              </a:rPr>
              <a:t>颜色</a:t>
            </a:r>
            <a:r>
              <a:rPr lang="en-US" altLang="zh-CN" sz="1100" dirty="0">
                <a:solidFill>
                  <a:srgbClr val="F8F8F8"/>
                </a:solidFill>
                <a:latin typeface="Arial" charset="0"/>
                <a:cs typeface="SimSun" pitchFamily="2" charset="-122"/>
              </a:rPr>
              <a:t>:</a:t>
            </a:r>
            <a:r>
              <a:rPr lang="zh-CN" altLang="en-US" sz="1100" dirty="0">
                <a:solidFill>
                  <a:srgbClr val="F8F8F8"/>
                </a:solidFill>
                <a:latin typeface="Arial" charset="0"/>
                <a:cs typeface="SimSun" pitchFamily="2" charset="-122"/>
              </a:rPr>
              <a:t>黑色</a:t>
            </a:r>
          </a:p>
          <a:p>
            <a:pPr marL="312827" indent="-312827" algn="r" defTabSz="914341" fontAlgn="base">
              <a:lnSpc>
                <a:spcPct val="125000"/>
              </a:lnSpc>
              <a:spcBef>
                <a:spcPct val="20000"/>
              </a:spcBef>
              <a:spcAft>
                <a:spcPct val="0"/>
              </a:spcAft>
              <a:buClr>
                <a:srgbClr val="990000"/>
              </a:buClr>
            </a:pPr>
            <a:r>
              <a:rPr lang="zh-CN" altLang="en-US" sz="1100" dirty="0">
                <a:solidFill>
                  <a:srgbClr val="F8F8F8"/>
                </a:solidFill>
                <a:latin typeface="FrutigerNext LT Medium" pitchFamily="34" charset="0"/>
                <a:cs typeface="SimSun" pitchFamily="2" charset="-122"/>
              </a:rPr>
              <a:t>内部使用字体 </a:t>
            </a:r>
            <a:r>
              <a:rPr lang="en-US" altLang="zh-CN" sz="1100" dirty="0">
                <a:solidFill>
                  <a:srgbClr val="F8F8F8"/>
                </a:solidFill>
                <a:latin typeface="FrutigerNext LT Medium" pitchFamily="34" charset="0"/>
                <a:cs typeface="SimSun" pitchFamily="2" charset="-122"/>
              </a:rPr>
              <a:t>:</a:t>
            </a:r>
          </a:p>
          <a:p>
            <a:pPr marL="312827" indent="-312827" algn="r" defTabSz="914341" fontAlgn="base">
              <a:lnSpc>
                <a:spcPct val="125000"/>
              </a:lnSpc>
              <a:spcBef>
                <a:spcPct val="20000"/>
              </a:spcBef>
              <a:spcAft>
                <a:spcPct val="0"/>
              </a:spcAft>
              <a:buClr>
                <a:srgbClr val="990000"/>
              </a:buClr>
            </a:pPr>
            <a:r>
              <a:rPr lang="en-US" altLang="zh-CN" sz="1100" dirty="0" err="1">
                <a:solidFill>
                  <a:srgbClr val="F8F8F8"/>
                </a:solidFill>
                <a:latin typeface="FrutigerNext LT Medium" pitchFamily="34" charset="0"/>
                <a:cs typeface="SimSun" pitchFamily="2" charset="-122"/>
              </a:rPr>
              <a:t>FrutigerNext</a:t>
            </a:r>
            <a:r>
              <a:rPr lang="en-US" altLang="zh-CN" sz="1100" dirty="0">
                <a:solidFill>
                  <a:srgbClr val="F8F8F8"/>
                </a:solidFill>
                <a:latin typeface="FrutigerNext LT Medium" pitchFamily="34" charset="0"/>
                <a:cs typeface="SimSun" pitchFamily="2" charset="-122"/>
              </a:rPr>
              <a:t> LT Regular</a:t>
            </a:r>
          </a:p>
          <a:p>
            <a:pPr marL="312827" indent="-312827" algn="r" defTabSz="914341" fontAlgn="base">
              <a:lnSpc>
                <a:spcPct val="125000"/>
              </a:lnSpc>
              <a:spcBef>
                <a:spcPct val="20000"/>
              </a:spcBef>
              <a:spcAft>
                <a:spcPct val="0"/>
              </a:spcAft>
              <a:buClr>
                <a:srgbClr val="990000"/>
              </a:buClr>
            </a:pPr>
            <a:r>
              <a:rPr lang="zh-CN" altLang="en-US" sz="1100" dirty="0">
                <a:solidFill>
                  <a:srgbClr val="F8F8F8"/>
                </a:solidFill>
                <a:latin typeface="FrutigerNext LT Medium" pitchFamily="34" charset="0"/>
                <a:cs typeface="SimSun" pitchFamily="2" charset="-122"/>
              </a:rPr>
              <a:t>外部使用字体 </a:t>
            </a:r>
            <a:r>
              <a:rPr lang="en-US" altLang="zh-CN" sz="1100" dirty="0">
                <a:solidFill>
                  <a:srgbClr val="F8F8F8"/>
                </a:solidFill>
                <a:latin typeface="FrutigerNext LT Medium" pitchFamily="34" charset="0"/>
                <a:cs typeface="SimSun" pitchFamily="2" charset="-122"/>
              </a:rPr>
              <a:t>: Arial</a:t>
            </a:r>
          </a:p>
          <a:p>
            <a:pPr marL="312827" indent="-312827" algn="r" defTabSz="914341" fontAlgn="base">
              <a:lnSpc>
                <a:spcPct val="75000"/>
              </a:lnSpc>
              <a:spcBef>
                <a:spcPct val="20000"/>
              </a:spcBef>
              <a:spcAft>
                <a:spcPct val="0"/>
              </a:spcAft>
              <a:buClr>
                <a:srgbClr val="990000"/>
              </a:buClr>
            </a:pPr>
            <a:endParaRPr lang="en-US" altLang="zh-CN" sz="1100" dirty="0">
              <a:solidFill>
                <a:srgbClr val="F8F8F8"/>
              </a:solidFill>
              <a:latin typeface="Arial" charset="0"/>
              <a:cs typeface="SimSun" pitchFamily="2" charset="-122"/>
            </a:endParaRPr>
          </a:p>
          <a:p>
            <a:pPr marL="312827" indent="-312827" algn="r" defTabSz="914341" fontAlgn="base">
              <a:lnSpc>
                <a:spcPct val="125000"/>
              </a:lnSpc>
              <a:spcBef>
                <a:spcPct val="20000"/>
              </a:spcBef>
              <a:spcAft>
                <a:spcPct val="0"/>
              </a:spcAft>
              <a:buClr>
                <a:srgbClr val="990000"/>
              </a:buClr>
            </a:pPr>
            <a:r>
              <a:rPr lang="zh-CN" altLang="en-US" sz="1100" dirty="0">
                <a:solidFill>
                  <a:srgbClr val="F8F8F8"/>
                </a:solidFill>
                <a:latin typeface="Arial" charset="0"/>
                <a:cs typeface="SimSun" pitchFamily="2" charset="-122"/>
              </a:rPr>
              <a:t>中文正文</a:t>
            </a:r>
            <a:r>
              <a:rPr lang="en-US" altLang="zh-CN" sz="1100" dirty="0">
                <a:solidFill>
                  <a:srgbClr val="F8F8F8"/>
                </a:solidFill>
                <a:latin typeface="Arial" charset="0"/>
                <a:cs typeface="SimSun" pitchFamily="2" charset="-122"/>
              </a:rPr>
              <a:t>:18-20pt</a:t>
            </a:r>
          </a:p>
          <a:p>
            <a:pPr marL="312827" indent="-312827" algn="r" defTabSz="914341" fontAlgn="base">
              <a:lnSpc>
                <a:spcPct val="125000"/>
              </a:lnSpc>
              <a:spcBef>
                <a:spcPct val="20000"/>
              </a:spcBef>
              <a:spcAft>
                <a:spcPct val="0"/>
              </a:spcAft>
              <a:buClr>
                <a:srgbClr val="990000"/>
              </a:buClr>
            </a:pPr>
            <a:r>
              <a:rPr lang="zh-CN" altLang="en-US" sz="1100" dirty="0">
                <a:solidFill>
                  <a:srgbClr val="F8F8F8"/>
                </a:solidFill>
                <a:latin typeface="Arial" charset="0"/>
                <a:cs typeface="SimSun" pitchFamily="2" charset="-122"/>
              </a:rPr>
              <a:t>子目录</a:t>
            </a:r>
            <a:r>
              <a:rPr lang="en-US" altLang="zh-CN" sz="1100" dirty="0">
                <a:solidFill>
                  <a:srgbClr val="F8F8F8"/>
                </a:solidFill>
                <a:latin typeface="Arial" charset="0"/>
                <a:cs typeface="SimSun" pitchFamily="2" charset="-122"/>
              </a:rPr>
              <a:t>(2-5</a:t>
            </a:r>
            <a:r>
              <a:rPr lang="zh-CN" altLang="en-US" sz="1100" dirty="0">
                <a:solidFill>
                  <a:srgbClr val="F8F8F8"/>
                </a:solidFill>
                <a:latin typeface="Arial" charset="0"/>
                <a:cs typeface="SimSun" pitchFamily="2" charset="-122"/>
              </a:rPr>
              <a:t>级</a:t>
            </a:r>
            <a:r>
              <a:rPr lang="en-US" altLang="zh-CN" sz="1100" dirty="0">
                <a:solidFill>
                  <a:srgbClr val="F8F8F8"/>
                </a:solidFill>
                <a:latin typeface="Arial" charset="0"/>
                <a:cs typeface="SimSun" pitchFamily="2" charset="-122"/>
              </a:rPr>
              <a:t>):18pt </a:t>
            </a:r>
          </a:p>
          <a:p>
            <a:pPr marL="312827" indent="-312827" algn="r" defTabSz="914341" fontAlgn="base">
              <a:lnSpc>
                <a:spcPct val="125000"/>
              </a:lnSpc>
              <a:spcBef>
                <a:spcPct val="20000"/>
              </a:spcBef>
              <a:spcAft>
                <a:spcPct val="0"/>
              </a:spcAft>
              <a:buClr>
                <a:srgbClr val="990000"/>
              </a:buClr>
            </a:pPr>
            <a:r>
              <a:rPr lang="zh-CN" altLang="en-US" sz="1100" dirty="0">
                <a:solidFill>
                  <a:srgbClr val="F8F8F8"/>
                </a:solidFill>
                <a:latin typeface="Arial" charset="0"/>
                <a:cs typeface="SimSun" pitchFamily="2" charset="-122"/>
              </a:rPr>
              <a:t>颜色</a:t>
            </a:r>
            <a:r>
              <a:rPr lang="en-US" altLang="zh-CN" sz="1100" dirty="0">
                <a:solidFill>
                  <a:srgbClr val="F8F8F8"/>
                </a:solidFill>
                <a:latin typeface="Arial" charset="0"/>
                <a:cs typeface="SimSun" pitchFamily="2" charset="-122"/>
              </a:rPr>
              <a:t>:</a:t>
            </a:r>
            <a:r>
              <a:rPr lang="zh-CN" altLang="en-US" sz="1100" dirty="0">
                <a:solidFill>
                  <a:srgbClr val="F8F8F8"/>
                </a:solidFill>
                <a:latin typeface="Arial" charset="0"/>
                <a:cs typeface="SimSun" pitchFamily="2" charset="-122"/>
              </a:rPr>
              <a:t>黑色</a:t>
            </a:r>
          </a:p>
          <a:p>
            <a:pPr marL="312827" indent="-312827" algn="r" defTabSz="914341" fontAlgn="base">
              <a:lnSpc>
                <a:spcPct val="125000"/>
              </a:lnSpc>
              <a:spcBef>
                <a:spcPct val="20000"/>
              </a:spcBef>
              <a:spcAft>
                <a:spcPct val="0"/>
              </a:spcAft>
              <a:buClr>
                <a:srgbClr val="990000"/>
              </a:buClr>
            </a:pPr>
            <a:r>
              <a:rPr lang="zh-CN" altLang="en-US" sz="1100" dirty="0">
                <a:solidFill>
                  <a:srgbClr val="F8F8F8"/>
                </a:solidFill>
                <a:latin typeface="Arial" charset="0"/>
                <a:cs typeface="SimSun" pitchFamily="2" charset="-122"/>
              </a:rPr>
              <a:t>字体</a:t>
            </a:r>
            <a:r>
              <a:rPr lang="en-US" altLang="zh-CN" sz="1100" dirty="0">
                <a:solidFill>
                  <a:srgbClr val="F8F8F8"/>
                </a:solidFill>
                <a:latin typeface="Arial" charset="0"/>
                <a:cs typeface="SimSun" pitchFamily="2" charset="-122"/>
              </a:rPr>
              <a:t>:</a:t>
            </a:r>
            <a:r>
              <a:rPr lang="zh-CN" altLang="en-US" sz="1100" dirty="0">
                <a:solidFill>
                  <a:srgbClr val="F8F8F8"/>
                </a:solidFill>
                <a:latin typeface="Arial" charset="0"/>
                <a:cs typeface="SimSun" pitchFamily="2" charset="-122"/>
              </a:rPr>
              <a:t>细黑体 </a:t>
            </a:r>
            <a:endParaRPr lang="zh-CN" altLang="en-US" sz="1100" dirty="0">
              <a:solidFill>
                <a:srgbClr val="080808"/>
              </a:solidFill>
              <a:latin typeface="Arial" charset="0"/>
              <a:cs typeface="SimSun" pitchFamily="2" charset="-122"/>
            </a:endParaRPr>
          </a:p>
        </p:txBody>
      </p:sp>
      <p:sp>
        <p:nvSpPr>
          <p:cNvPr id="1470603" name="Rectangle 139"/>
          <p:cNvSpPr>
            <a:spLocks noChangeArrowheads="1"/>
          </p:cNvSpPr>
          <p:nvPr userDrawn="1"/>
        </p:nvSpPr>
        <p:spPr bwMode="auto">
          <a:xfrm>
            <a:off x="9268987" y="5452382"/>
            <a:ext cx="920113" cy="307761"/>
          </a:xfrm>
          <a:prstGeom prst="rect">
            <a:avLst/>
          </a:prstGeom>
          <a:solidFill>
            <a:srgbClr val="F8F8F8"/>
          </a:solidFill>
          <a:ln w="9525" algn="ctr">
            <a:noFill/>
            <a:miter lim="800000"/>
            <a:headEnd/>
            <a:tailEnd/>
          </a:ln>
          <a:effectLst/>
        </p:spPr>
        <p:txBody>
          <a:bodyPr lIns="83408" tIns="41704" rIns="83408" bIns="41704" anchor="ctr">
            <a:spAutoFit/>
          </a:bodyPr>
          <a:lstStyle/>
          <a:p>
            <a:pPr algn="ctr" defTabSz="800901" eaLnBrk="0" fontAlgn="base" hangingPunct="0">
              <a:spcBef>
                <a:spcPct val="0"/>
              </a:spcBef>
              <a:spcAft>
                <a:spcPct val="0"/>
              </a:spcAft>
            </a:pPr>
            <a:endParaRPr lang="zh-CN" altLang="zh-CN" sz="1400" dirty="0">
              <a:solidFill>
                <a:srgbClr val="000000"/>
              </a:solidFill>
              <a:ea typeface="MS PGothic" pitchFamily="34" charset="-128"/>
            </a:endParaRPr>
          </a:p>
        </p:txBody>
      </p:sp>
      <p:grpSp>
        <p:nvGrpSpPr>
          <p:cNvPr id="3" name="Group 140"/>
          <p:cNvGrpSpPr>
            <a:grpSpLocks/>
          </p:cNvGrpSpPr>
          <p:nvPr userDrawn="1"/>
        </p:nvGrpSpPr>
        <p:grpSpPr bwMode="auto">
          <a:xfrm>
            <a:off x="9352306" y="5278438"/>
            <a:ext cx="741566" cy="184150"/>
            <a:chOff x="6657" y="3492"/>
            <a:chExt cx="527" cy="121"/>
          </a:xfrm>
        </p:grpSpPr>
        <p:sp>
          <p:nvSpPr>
            <p:cNvPr id="1470605" name="Rectangle 14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06" name="Rectangle 14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07" name="Rectangle 14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08" name="Rectangle 14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grpSp>
      <p:grpSp>
        <p:nvGrpSpPr>
          <p:cNvPr id="4" name="Group 145"/>
          <p:cNvGrpSpPr>
            <a:grpSpLocks/>
          </p:cNvGrpSpPr>
          <p:nvPr userDrawn="1"/>
        </p:nvGrpSpPr>
        <p:grpSpPr bwMode="auto">
          <a:xfrm>
            <a:off x="9352306" y="6203956"/>
            <a:ext cx="741566" cy="182563"/>
            <a:chOff x="6657" y="4103"/>
            <a:chExt cx="527" cy="121"/>
          </a:xfrm>
        </p:grpSpPr>
        <p:sp>
          <p:nvSpPr>
            <p:cNvPr id="1470610" name="Rectangle 14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11" name="Rectangle 14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12" name="Rectangle 14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13" name="Rectangle 14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grpSp>
      <p:grpSp>
        <p:nvGrpSpPr>
          <p:cNvPr id="5" name="Group 150"/>
          <p:cNvGrpSpPr>
            <a:grpSpLocks/>
          </p:cNvGrpSpPr>
          <p:nvPr userDrawn="1"/>
        </p:nvGrpSpPr>
        <p:grpSpPr bwMode="auto">
          <a:xfrm>
            <a:off x="9352306" y="6450013"/>
            <a:ext cx="741566" cy="182562"/>
            <a:chOff x="6657" y="4266"/>
            <a:chExt cx="527" cy="121"/>
          </a:xfrm>
        </p:grpSpPr>
        <p:sp>
          <p:nvSpPr>
            <p:cNvPr id="1470615" name="Rectangle 15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16" name="Rectangle 15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17" name="Rectangle 15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18" name="Rectangle 15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grpSp>
      <p:grpSp>
        <p:nvGrpSpPr>
          <p:cNvPr id="6" name="Group 155"/>
          <p:cNvGrpSpPr>
            <a:grpSpLocks/>
          </p:cNvGrpSpPr>
          <p:nvPr userDrawn="1"/>
        </p:nvGrpSpPr>
        <p:grpSpPr bwMode="auto">
          <a:xfrm>
            <a:off x="9352306" y="5527681"/>
            <a:ext cx="741566" cy="182563"/>
            <a:chOff x="6657" y="3656"/>
            <a:chExt cx="527" cy="121"/>
          </a:xfrm>
        </p:grpSpPr>
        <p:sp>
          <p:nvSpPr>
            <p:cNvPr id="1470620" name="Rectangle 15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21" name="Rectangle 15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22" name="Rectangle 15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23" name="Rectangle 159"/>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grpSp>
      <p:grpSp>
        <p:nvGrpSpPr>
          <p:cNvPr id="7" name="Group 160"/>
          <p:cNvGrpSpPr>
            <a:grpSpLocks/>
          </p:cNvGrpSpPr>
          <p:nvPr userDrawn="1"/>
        </p:nvGrpSpPr>
        <p:grpSpPr bwMode="auto">
          <a:xfrm>
            <a:off x="9352306" y="5957888"/>
            <a:ext cx="741566" cy="182562"/>
            <a:chOff x="6657" y="3941"/>
            <a:chExt cx="527" cy="121"/>
          </a:xfrm>
        </p:grpSpPr>
        <p:sp>
          <p:nvSpPr>
            <p:cNvPr id="1470625" name="Rectangle 16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26" name="Rectangle 16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27" name="Rectangle 163"/>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28" name="Rectangle 16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grpSp>
      <p:grpSp>
        <p:nvGrpSpPr>
          <p:cNvPr id="8" name="Group 165"/>
          <p:cNvGrpSpPr>
            <a:grpSpLocks/>
          </p:cNvGrpSpPr>
          <p:nvPr userDrawn="1"/>
        </p:nvGrpSpPr>
        <p:grpSpPr bwMode="auto">
          <a:xfrm>
            <a:off x="9352306" y="6697663"/>
            <a:ext cx="741566" cy="182562"/>
            <a:chOff x="6657" y="4430"/>
            <a:chExt cx="527" cy="121"/>
          </a:xfrm>
        </p:grpSpPr>
        <p:sp>
          <p:nvSpPr>
            <p:cNvPr id="1470630" name="Rectangle 166"/>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31" name="Rectangle 16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32" name="Rectangle 168"/>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33" name="Rectangle 16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grpSp>
      <p:grpSp>
        <p:nvGrpSpPr>
          <p:cNvPr id="9" name="Group 170"/>
          <p:cNvGrpSpPr>
            <a:grpSpLocks/>
          </p:cNvGrpSpPr>
          <p:nvPr userDrawn="1"/>
        </p:nvGrpSpPr>
        <p:grpSpPr bwMode="auto">
          <a:xfrm>
            <a:off x="9352306" y="5032375"/>
            <a:ext cx="741566" cy="184150"/>
            <a:chOff x="6657" y="3329"/>
            <a:chExt cx="527" cy="122"/>
          </a:xfrm>
        </p:grpSpPr>
        <p:sp>
          <p:nvSpPr>
            <p:cNvPr id="1470635" name="Rectangle 17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36" name="Rectangle 17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37" name="Rectangle 17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38" name="Rectangle 17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grpSp>
      <p:grpSp>
        <p:nvGrpSpPr>
          <p:cNvPr id="10" name="Group 175"/>
          <p:cNvGrpSpPr>
            <a:grpSpLocks/>
          </p:cNvGrpSpPr>
          <p:nvPr userDrawn="1"/>
        </p:nvGrpSpPr>
        <p:grpSpPr bwMode="auto">
          <a:xfrm>
            <a:off x="9352306" y="4600581"/>
            <a:ext cx="741566" cy="182563"/>
            <a:chOff x="6657" y="3043"/>
            <a:chExt cx="527" cy="121"/>
          </a:xfrm>
        </p:grpSpPr>
        <p:sp>
          <p:nvSpPr>
            <p:cNvPr id="1470640" name="Rectangle 17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41" name="Rectangle 17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42" name="Rectangle 17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43" name="Rectangle 17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grpSp>
      <p:grpSp>
        <p:nvGrpSpPr>
          <p:cNvPr id="11" name="Group 180"/>
          <p:cNvGrpSpPr>
            <a:grpSpLocks/>
          </p:cNvGrpSpPr>
          <p:nvPr userDrawn="1"/>
        </p:nvGrpSpPr>
        <p:grpSpPr bwMode="auto">
          <a:xfrm>
            <a:off x="9352306" y="4354513"/>
            <a:ext cx="741566" cy="184150"/>
            <a:chOff x="6657" y="2881"/>
            <a:chExt cx="527" cy="121"/>
          </a:xfrm>
        </p:grpSpPr>
        <p:sp>
          <p:nvSpPr>
            <p:cNvPr id="1470645" name="Rectangle 18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46" name="Rectangle 18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47" name="Rectangle 18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sp>
          <p:nvSpPr>
            <p:cNvPr id="1470648" name="Rectangle 184"/>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defTabSz="914341" fontAlgn="base">
                <a:spcBef>
                  <a:spcPct val="0"/>
                </a:spcBef>
                <a:spcAft>
                  <a:spcPct val="0"/>
                </a:spcAft>
                <a:buClr>
                  <a:srgbClr val="CC9900"/>
                </a:buClr>
                <a:buFont typeface="Wingdings" pitchFamily="2" charset="2"/>
                <a:buChar char="n"/>
              </a:pPr>
              <a:endParaRPr lang="zh-CN" altLang="en-US" sz="1600" b="1" dirty="0">
                <a:solidFill>
                  <a:srgbClr val="000000"/>
                </a:solidFill>
                <a:latin typeface="Arial" charset="0"/>
                <a:ea typeface="宋体" pitchFamily="2" charset="-122"/>
              </a:endParaRPr>
            </a:p>
          </p:txBody>
        </p:sp>
      </p:grpSp>
      <p:sp>
        <p:nvSpPr>
          <p:cNvPr id="1470649" name="Rectangle 185"/>
          <p:cNvSpPr>
            <a:spLocks noChangeArrowheads="1"/>
          </p:cNvSpPr>
          <p:nvPr userDrawn="1"/>
        </p:nvSpPr>
        <p:spPr bwMode="auto">
          <a:xfrm>
            <a:off x="9199947" y="2263780"/>
            <a:ext cx="1051048" cy="2654300"/>
          </a:xfrm>
          <a:prstGeom prst="rect">
            <a:avLst/>
          </a:prstGeom>
          <a:noFill/>
          <a:ln w="9525">
            <a:noFill/>
            <a:miter lim="800000"/>
            <a:headEnd/>
            <a:tailEnd/>
          </a:ln>
          <a:effectLst/>
        </p:spPr>
        <p:txBody>
          <a:bodyPr lIns="80098" tIns="40050" rIns="80098" bIns="40050"/>
          <a:lstStyle/>
          <a:p>
            <a:pPr marL="312827" indent="-312827" defTabSz="914341" fontAlgn="base">
              <a:lnSpc>
                <a:spcPct val="120000"/>
              </a:lnSpc>
              <a:spcBef>
                <a:spcPct val="20000"/>
              </a:spcBef>
              <a:spcAft>
                <a:spcPct val="0"/>
              </a:spcAft>
              <a:buClr>
                <a:srgbClr val="990000"/>
              </a:buClr>
            </a:pPr>
            <a:r>
              <a:rPr lang="zh-CN" altLang="en-US" sz="1100" dirty="0">
                <a:solidFill>
                  <a:srgbClr val="F8F8F8"/>
                </a:solidFill>
                <a:latin typeface="华文细黑" pitchFamily="2" charset="-122"/>
                <a:cs typeface="SimSun" pitchFamily="2" charset="-122"/>
              </a:rPr>
              <a:t>配色参考方案：</a:t>
            </a:r>
          </a:p>
          <a:p>
            <a:pPr marL="312827" indent="-312827" defTabSz="914341" fontAlgn="base">
              <a:lnSpc>
                <a:spcPct val="120000"/>
              </a:lnSpc>
              <a:spcBef>
                <a:spcPct val="20000"/>
              </a:spcBef>
              <a:spcAft>
                <a:spcPct val="0"/>
              </a:spcAft>
              <a:buClr>
                <a:srgbClr val="990000"/>
              </a:buClr>
            </a:pPr>
            <a:r>
              <a:rPr lang="zh-CN" altLang="en-US" sz="1100" dirty="0">
                <a:solidFill>
                  <a:srgbClr val="F8F8F8"/>
                </a:solidFill>
                <a:latin typeface="华文细黑" pitchFamily="2" charset="-122"/>
                <a:cs typeface="SimSun" pitchFamily="2" charset="-122"/>
              </a:rPr>
              <a:t>建议同一页面内不超过四种颜色，以下是９组配色方案，同一页面内只选择一组使用。</a:t>
            </a:r>
          </a:p>
          <a:p>
            <a:pPr marL="312827" indent="-312827" defTabSz="914341" fontAlgn="base">
              <a:lnSpc>
                <a:spcPct val="120000"/>
              </a:lnSpc>
              <a:spcBef>
                <a:spcPct val="20000"/>
              </a:spcBef>
              <a:spcAft>
                <a:spcPct val="0"/>
              </a:spcAft>
              <a:buClr>
                <a:srgbClr val="990000"/>
              </a:buClr>
            </a:pPr>
            <a:r>
              <a:rPr lang="zh-CN" altLang="en-US" sz="1100" dirty="0">
                <a:solidFill>
                  <a:srgbClr val="F8F8F8"/>
                </a:solidFill>
                <a:latin typeface="华文细黑" pitchFamily="2" charset="-122"/>
                <a:cs typeface="SimSun" pitchFamily="2" charset="-122"/>
              </a:rPr>
              <a:t>（仅供参考）</a:t>
            </a:r>
          </a:p>
        </p:txBody>
      </p:sp>
      <p:sp>
        <p:nvSpPr>
          <p:cNvPr id="1470650" name="Rectangle 186"/>
          <p:cNvSpPr>
            <a:spLocks noChangeArrowheads="1"/>
          </p:cNvSpPr>
          <p:nvPr userDrawn="1"/>
        </p:nvSpPr>
        <p:spPr bwMode="auto">
          <a:xfrm>
            <a:off x="9199947" y="-61907"/>
            <a:ext cx="1051048" cy="838201"/>
          </a:xfrm>
          <a:prstGeom prst="rect">
            <a:avLst/>
          </a:prstGeom>
          <a:noFill/>
          <a:ln w="9525">
            <a:noFill/>
            <a:miter lim="800000"/>
            <a:headEnd/>
            <a:tailEnd/>
          </a:ln>
          <a:effectLst/>
        </p:spPr>
        <p:txBody>
          <a:bodyPr lIns="80098" tIns="40050" rIns="80098" bIns="40050"/>
          <a:lstStyle/>
          <a:p>
            <a:pPr marL="312827" indent="-312827" defTabSz="914341" fontAlgn="base">
              <a:lnSpc>
                <a:spcPct val="120000"/>
              </a:lnSpc>
              <a:spcBef>
                <a:spcPct val="20000"/>
              </a:spcBef>
              <a:spcAft>
                <a:spcPct val="0"/>
              </a:spcAft>
              <a:buClr>
                <a:srgbClr val="990000"/>
              </a:buClr>
            </a:pPr>
            <a:r>
              <a:rPr lang="zh-CN" altLang="en-US" sz="1100" dirty="0">
                <a:solidFill>
                  <a:srgbClr val="F8F8F8"/>
                </a:solidFill>
                <a:latin typeface="华文细黑" pitchFamily="2" charset="-122"/>
                <a:cs typeface="SimSun" pitchFamily="2" charset="-122"/>
              </a:rPr>
              <a:t>客户或者合作伙伴的标志放在右上角</a:t>
            </a:r>
            <a:r>
              <a:rPr lang="en-US" altLang="zh-CN" sz="1100" dirty="0">
                <a:solidFill>
                  <a:srgbClr val="F8F8F8"/>
                </a:solidFill>
                <a:latin typeface="华文细黑" pitchFamily="2" charset="-122"/>
                <a:cs typeface="SimSun" pitchFamily="2" charset="-122"/>
              </a:rPr>
              <a:t>.</a:t>
            </a: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Lst>
  <p:timing>
    <p:tnLst>
      <p:par>
        <p:cTn id="1" dur="indefinite" restart="never" nodeType="tmRoot"/>
      </p:par>
    </p:tnLst>
  </p:timing>
  <p:hf sldNum="0" hdr="0" ftr="0"/>
  <p:txStyles>
    <p:titleStyle>
      <a:lvl1pPr algn="l" rtl="0" eaLnBrk="1" fontAlgn="base" hangingPunct="1">
        <a:spcBef>
          <a:spcPct val="0"/>
        </a:spcBef>
        <a:spcAft>
          <a:spcPct val="0"/>
        </a:spcAft>
        <a:defRPr sz="2900" b="1">
          <a:solidFill>
            <a:srgbClr val="990000"/>
          </a:solidFill>
          <a:latin typeface="+mj-lt"/>
          <a:ea typeface="+mj-ea"/>
          <a:cs typeface="+mj-cs"/>
        </a:defRPr>
      </a:lvl1pPr>
      <a:lvl2pPr algn="l" rtl="0" eaLnBrk="1" fontAlgn="base" hangingPunct="1">
        <a:spcBef>
          <a:spcPct val="0"/>
        </a:spcBef>
        <a:spcAft>
          <a:spcPct val="0"/>
        </a:spcAft>
        <a:defRPr sz="29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29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29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2900" b="1">
          <a:solidFill>
            <a:srgbClr val="990000"/>
          </a:solidFill>
          <a:latin typeface="FrutigerNext LT Medium" pitchFamily="34" charset="0"/>
          <a:ea typeface="华文细黑" pitchFamily="2" charset="-122"/>
          <a:cs typeface="SimSun" pitchFamily="2" charset="-122"/>
        </a:defRPr>
      </a:lvl5pPr>
      <a:lvl6pPr marL="417107" algn="l" rtl="0" eaLnBrk="1" fontAlgn="base" hangingPunct="1">
        <a:spcBef>
          <a:spcPct val="0"/>
        </a:spcBef>
        <a:spcAft>
          <a:spcPct val="0"/>
        </a:spcAft>
        <a:defRPr sz="2900" b="1">
          <a:solidFill>
            <a:srgbClr val="990000"/>
          </a:solidFill>
          <a:latin typeface="FrutigerNext LT Medium" pitchFamily="34" charset="0"/>
          <a:ea typeface="华文细黑" pitchFamily="2" charset="-122"/>
          <a:cs typeface="SimSun" pitchFamily="2" charset="-122"/>
        </a:defRPr>
      </a:lvl6pPr>
      <a:lvl7pPr marL="834216" algn="l" rtl="0" eaLnBrk="1" fontAlgn="base" hangingPunct="1">
        <a:spcBef>
          <a:spcPct val="0"/>
        </a:spcBef>
        <a:spcAft>
          <a:spcPct val="0"/>
        </a:spcAft>
        <a:defRPr sz="2900" b="1">
          <a:solidFill>
            <a:srgbClr val="990000"/>
          </a:solidFill>
          <a:latin typeface="FrutigerNext LT Medium" pitchFamily="34" charset="0"/>
          <a:ea typeface="华文细黑" pitchFamily="2" charset="-122"/>
          <a:cs typeface="SimSun" pitchFamily="2" charset="-122"/>
        </a:defRPr>
      </a:lvl7pPr>
      <a:lvl8pPr marL="1251321" algn="l" rtl="0" eaLnBrk="1" fontAlgn="base" hangingPunct="1">
        <a:spcBef>
          <a:spcPct val="0"/>
        </a:spcBef>
        <a:spcAft>
          <a:spcPct val="0"/>
        </a:spcAft>
        <a:defRPr sz="2900" b="1">
          <a:solidFill>
            <a:srgbClr val="990000"/>
          </a:solidFill>
          <a:latin typeface="FrutigerNext LT Medium" pitchFamily="34" charset="0"/>
          <a:ea typeface="华文细黑" pitchFamily="2" charset="-122"/>
          <a:cs typeface="SimSun" pitchFamily="2" charset="-122"/>
        </a:defRPr>
      </a:lvl8pPr>
      <a:lvl9pPr marL="1668428" algn="l" rtl="0" eaLnBrk="1" fontAlgn="base" hangingPunct="1">
        <a:spcBef>
          <a:spcPct val="0"/>
        </a:spcBef>
        <a:spcAft>
          <a:spcPct val="0"/>
        </a:spcAft>
        <a:defRPr sz="2900" b="1">
          <a:solidFill>
            <a:srgbClr val="990000"/>
          </a:solidFill>
          <a:latin typeface="FrutigerNext LT Medium" pitchFamily="34" charset="0"/>
          <a:ea typeface="华文细黑" pitchFamily="2" charset="-122"/>
          <a:cs typeface="SimSun" pitchFamily="2" charset="-122"/>
        </a:defRPr>
      </a:lvl9pPr>
    </p:titleStyle>
    <p:bodyStyle>
      <a:lvl1pPr marL="312827" indent="-312827" algn="l" rtl="0" eaLnBrk="1" fontAlgn="base" hangingPunct="1">
        <a:spcBef>
          <a:spcPct val="20000"/>
        </a:spcBef>
        <a:spcAft>
          <a:spcPct val="0"/>
        </a:spcAft>
        <a:buClr>
          <a:srgbClr val="990000"/>
        </a:buClr>
        <a:buChar char="•"/>
        <a:defRPr sz="2200" b="1">
          <a:solidFill>
            <a:schemeClr val="tx1"/>
          </a:solidFill>
          <a:latin typeface="+mn-lt"/>
          <a:ea typeface="+mn-ea"/>
          <a:cs typeface="+mn-cs"/>
        </a:defRPr>
      </a:lvl1pPr>
      <a:lvl2pPr marL="677800" indent="-260691" algn="l" rtl="0" eaLnBrk="1" fontAlgn="base" hangingPunct="1">
        <a:spcBef>
          <a:spcPct val="20000"/>
        </a:spcBef>
        <a:spcAft>
          <a:spcPct val="0"/>
        </a:spcAft>
        <a:buFont typeface="Arial" charset="0"/>
        <a:buChar char="›"/>
        <a:defRPr sz="1800">
          <a:solidFill>
            <a:schemeClr val="tx1"/>
          </a:solidFill>
          <a:latin typeface="+mn-lt"/>
          <a:ea typeface="+mn-ea"/>
          <a:cs typeface="+mn-cs"/>
        </a:defRPr>
      </a:lvl2pPr>
      <a:lvl3pPr marL="1042767" indent="-208554"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459873" indent="-208554" algn="l" rtl="0" eaLnBrk="1" fontAlgn="base" hangingPunct="1">
        <a:spcBef>
          <a:spcPct val="20000"/>
        </a:spcBef>
        <a:spcAft>
          <a:spcPct val="0"/>
        </a:spcAft>
        <a:buChar char="–"/>
        <a:defRPr sz="1500">
          <a:solidFill>
            <a:schemeClr val="tx1"/>
          </a:solidFill>
          <a:latin typeface="+mn-lt"/>
          <a:ea typeface="+mn-ea"/>
          <a:cs typeface="+mn-cs"/>
        </a:defRPr>
      </a:lvl4pPr>
      <a:lvl5pPr marL="1876981" indent="-208554" algn="l" rtl="0" eaLnBrk="1" fontAlgn="base" hangingPunct="1">
        <a:spcBef>
          <a:spcPct val="20000"/>
        </a:spcBef>
        <a:spcAft>
          <a:spcPct val="0"/>
        </a:spcAft>
        <a:buFont typeface="Arial" charset="0"/>
        <a:buChar char="~"/>
        <a:defRPr sz="1500">
          <a:solidFill>
            <a:schemeClr val="tx1"/>
          </a:solidFill>
          <a:latin typeface="+mn-lt"/>
          <a:ea typeface="+mn-ea"/>
          <a:cs typeface="+mn-cs"/>
        </a:defRPr>
      </a:lvl5pPr>
      <a:lvl6pPr marL="2294087" indent="-208554" algn="l" rtl="0" eaLnBrk="1" fontAlgn="base" hangingPunct="1">
        <a:spcBef>
          <a:spcPct val="20000"/>
        </a:spcBef>
        <a:spcAft>
          <a:spcPct val="0"/>
        </a:spcAft>
        <a:buFont typeface="Arial" charset="0"/>
        <a:buChar char="~"/>
        <a:defRPr sz="1500">
          <a:solidFill>
            <a:schemeClr val="tx1"/>
          </a:solidFill>
          <a:latin typeface="+mn-lt"/>
          <a:ea typeface="+mn-ea"/>
          <a:cs typeface="+mn-cs"/>
        </a:defRPr>
      </a:lvl6pPr>
      <a:lvl7pPr marL="2711195" indent="-208554" algn="l" rtl="0" eaLnBrk="1" fontAlgn="base" hangingPunct="1">
        <a:spcBef>
          <a:spcPct val="20000"/>
        </a:spcBef>
        <a:spcAft>
          <a:spcPct val="0"/>
        </a:spcAft>
        <a:buFont typeface="Arial" charset="0"/>
        <a:buChar char="~"/>
        <a:defRPr sz="1500">
          <a:solidFill>
            <a:schemeClr val="tx1"/>
          </a:solidFill>
          <a:latin typeface="+mn-lt"/>
          <a:ea typeface="+mn-ea"/>
          <a:cs typeface="+mn-cs"/>
        </a:defRPr>
      </a:lvl7pPr>
      <a:lvl8pPr marL="3128301" indent="-208554" algn="l" rtl="0" eaLnBrk="1" fontAlgn="base" hangingPunct="1">
        <a:spcBef>
          <a:spcPct val="20000"/>
        </a:spcBef>
        <a:spcAft>
          <a:spcPct val="0"/>
        </a:spcAft>
        <a:buFont typeface="Arial" charset="0"/>
        <a:buChar char="~"/>
        <a:defRPr sz="1500">
          <a:solidFill>
            <a:schemeClr val="tx1"/>
          </a:solidFill>
          <a:latin typeface="+mn-lt"/>
          <a:ea typeface="+mn-ea"/>
          <a:cs typeface="+mn-cs"/>
        </a:defRPr>
      </a:lvl8pPr>
      <a:lvl9pPr marL="3545407" indent="-208554" algn="l" rtl="0" eaLnBrk="1" fontAlgn="base" hangingPunct="1">
        <a:spcBef>
          <a:spcPct val="20000"/>
        </a:spcBef>
        <a:spcAft>
          <a:spcPct val="0"/>
        </a:spcAft>
        <a:buFont typeface="Arial" charset="0"/>
        <a:buChar char="~"/>
        <a:defRPr sz="1500">
          <a:solidFill>
            <a:schemeClr val="tx1"/>
          </a:solidFill>
          <a:latin typeface="+mn-lt"/>
          <a:ea typeface="+mn-ea"/>
          <a:cs typeface="+mn-cs"/>
        </a:defRPr>
      </a:lvl9pPr>
    </p:bodyStyle>
    <p:otherStyle>
      <a:defPPr>
        <a:defRPr lang="zh-CN"/>
      </a:defPPr>
      <a:lvl1pPr marL="0" algn="l" defTabSz="834216" rtl="0" eaLnBrk="1" latinLnBrk="0" hangingPunct="1">
        <a:defRPr sz="1600" kern="1200">
          <a:solidFill>
            <a:schemeClr val="tx1"/>
          </a:solidFill>
          <a:latin typeface="+mn-lt"/>
          <a:ea typeface="+mn-ea"/>
          <a:cs typeface="+mn-cs"/>
        </a:defRPr>
      </a:lvl1pPr>
      <a:lvl2pPr marL="417107" algn="l" defTabSz="834216" rtl="0" eaLnBrk="1" latinLnBrk="0" hangingPunct="1">
        <a:defRPr sz="1600" kern="1200">
          <a:solidFill>
            <a:schemeClr val="tx1"/>
          </a:solidFill>
          <a:latin typeface="+mn-lt"/>
          <a:ea typeface="+mn-ea"/>
          <a:cs typeface="+mn-cs"/>
        </a:defRPr>
      </a:lvl2pPr>
      <a:lvl3pPr marL="834216" algn="l" defTabSz="834216" rtl="0" eaLnBrk="1" latinLnBrk="0" hangingPunct="1">
        <a:defRPr sz="1600" kern="1200">
          <a:solidFill>
            <a:schemeClr val="tx1"/>
          </a:solidFill>
          <a:latin typeface="+mn-lt"/>
          <a:ea typeface="+mn-ea"/>
          <a:cs typeface="+mn-cs"/>
        </a:defRPr>
      </a:lvl3pPr>
      <a:lvl4pPr marL="1251321" algn="l" defTabSz="834216" rtl="0" eaLnBrk="1" latinLnBrk="0" hangingPunct="1">
        <a:defRPr sz="1600" kern="1200">
          <a:solidFill>
            <a:schemeClr val="tx1"/>
          </a:solidFill>
          <a:latin typeface="+mn-lt"/>
          <a:ea typeface="+mn-ea"/>
          <a:cs typeface="+mn-cs"/>
        </a:defRPr>
      </a:lvl4pPr>
      <a:lvl5pPr marL="1668428" algn="l" defTabSz="834216" rtl="0" eaLnBrk="1" latinLnBrk="0" hangingPunct="1">
        <a:defRPr sz="1600" kern="1200">
          <a:solidFill>
            <a:schemeClr val="tx1"/>
          </a:solidFill>
          <a:latin typeface="+mn-lt"/>
          <a:ea typeface="+mn-ea"/>
          <a:cs typeface="+mn-cs"/>
        </a:defRPr>
      </a:lvl5pPr>
      <a:lvl6pPr marL="2085534" algn="l" defTabSz="834216" rtl="0" eaLnBrk="1" latinLnBrk="0" hangingPunct="1">
        <a:defRPr sz="1600" kern="1200">
          <a:solidFill>
            <a:schemeClr val="tx1"/>
          </a:solidFill>
          <a:latin typeface="+mn-lt"/>
          <a:ea typeface="+mn-ea"/>
          <a:cs typeface="+mn-cs"/>
        </a:defRPr>
      </a:lvl6pPr>
      <a:lvl7pPr marL="2502640" algn="l" defTabSz="834216" rtl="0" eaLnBrk="1" latinLnBrk="0" hangingPunct="1">
        <a:defRPr sz="1600" kern="1200">
          <a:solidFill>
            <a:schemeClr val="tx1"/>
          </a:solidFill>
          <a:latin typeface="+mn-lt"/>
          <a:ea typeface="+mn-ea"/>
          <a:cs typeface="+mn-cs"/>
        </a:defRPr>
      </a:lvl7pPr>
      <a:lvl8pPr marL="2919750" algn="l" defTabSz="834216" rtl="0" eaLnBrk="1" latinLnBrk="0" hangingPunct="1">
        <a:defRPr sz="1600" kern="1200">
          <a:solidFill>
            <a:schemeClr val="tx1"/>
          </a:solidFill>
          <a:latin typeface="+mn-lt"/>
          <a:ea typeface="+mn-ea"/>
          <a:cs typeface="+mn-cs"/>
        </a:defRPr>
      </a:lvl8pPr>
      <a:lvl9pPr marL="3336856" algn="l" defTabSz="834216" rtl="0" eaLnBrk="1" latinLnBrk="0" hangingPunct="1">
        <a:defRPr sz="16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8" descr="内页元素3-1"/>
          <p:cNvPicPr>
            <a:picLocks noChangeAspect="1" noChangeArrowheads="1"/>
          </p:cNvPicPr>
          <p:nvPr/>
        </p:nvPicPr>
        <p:blipFill>
          <a:blip r:embed="rId13" cstate="print"/>
          <a:srcRect/>
          <a:stretch>
            <a:fillRect/>
          </a:stretch>
        </p:blipFill>
        <p:spPr bwMode="auto">
          <a:xfrm>
            <a:off x="0" y="1"/>
            <a:ext cx="9142810" cy="6492875"/>
          </a:xfrm>
          <a:prstGeom prst="rect">
            <a:avLst/>
          </a:prstGeom>
          <a:noFill/>
          <a:ln w="9525">
            <a:noFill/>
            <a:miter lim="800000"/>
            <a:headEnd/>
            <a:tailEnd/>
          </a:ln>
        </p:spPr>
      </p:pic>
      <p:sp>
        <p:nvSpPr>
          <p:cNvPr id="1470543" name="Text Box 79"/>
          <p:cNvSpPr txBox="1">
            <a:spLocks noChangeArrowheads="1"/>
          </p:cNvSpPr>
          <p:nvPr/>
        </p:nvSpPr>
        <p:spPr bwMode="auto">
          <a:xfrm>
            <a:off x="652292" y="6467475"/>
            <a:ext cx="2334552" cy="263791"/>
          </a:xfrm>
          <a:prstGeom prst="rect">
            <a:avLst/>
          </a:prstGeom>
          <a:noFill/>
          <a:ln w="9525">
            <a:noFill/>
            <a:miter lim="800000"/>
            <a:headEnd/>
            <a:tailEnd/>
          </a:ln>
        </p:spPr>
        <p:txBody>
          <a:bodyPr wrap="none" lIns="78360" tIns="39180" rIns="78360" bIns="39180">
            <a:spAutoFit/>
          </a:bodyPr>
          <a:lstStyle/>
          <a:p>
            <a:pPr defTabSz="784225" eaLnBrk="0" fontAlgn="base" hangingPunct="0">
              <a:spcBef>
                <a:spcPct val="0"/>
              </a:spcBef>
              <a:spcAft>
                <a:spcPct val="0"/>
              </a:spcAft>
              <a:defRPr/>
            </a:pPr>
            <a:r>
              <a:rPr lang="en-US" altLang="zh-CN" sz="1200">
                <a:solidFill>
                  <a:prstClr val="black"/>
                </a:solidFill>
                <a:latin typeface="FrutigerNext LT Bold" pitchFamily="20" charset="0"/>
                <a:ea typeface="MS PGothic" pitchFamily="34" charset="-128"/>
              </a:rPr>
              <a:t>HISILICON SEMICONDUCTOR</a:t>
            </a:r>
          </a:p>
        </p:txBody>
      </p:sp>
      <p:sp>
        <p:nvSpPr>
          <p:cNvPr id="1470544" name="Rectangle 80"/>
          <p:cNvSpPr>
            <a:spLocks noGrp="1" noChangeArrowheads="1"/>
          </p:cNvSpPr>
          <p:nvPr>
            <p:ph type="dt" sz="half" idx="2"/>
          </p:nvPr>
        </p:nvSpPr>
        <p:spPr bwMode="auto">
          <a:xfrm>
            <a:off x="5931340" y="6402389"/>
            <a:ext cx="1057000"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b="0">
                <a:latin typeface="FrutigerNext LT Medium" pitchFamily="34" charset="0"/>
                <a:ea typeface="ＭＳ Ｐゴシック" pitchFamily="34" charset="-128"/>
              </a:defRPr>
            </a:lvl1pPr>
          </a:lstStyle>
          <a:p>
            <a:pPr defTabSz="914400" fontAlgn="base">
              <a:spcBef>
                <a:spcPct val="0"/>
              </a:spcBef>
              <a:spcAft>
                <a:spcPct val="0"/>
              </a:spcAft>
            </a:pPr>
            <a:endParaRPr lang="de-DE" altLang="zh-CN">
              <a:solidFill>
                <a:prstClr val="black"/>
              </a:solidFill>
            </a:endParaRPr>
          </a:p>
          <a:p>
            <a:pPr defTabSz="914400" fontAlgn="base">
              <a:spcBef>
                <a:spcPct val="0"/>
              </a:spcBef>
              <a:spcAft>
                <a:spcPct val="0"/>
              </a:spcAft>
            </a:pPr>
            <a:r>
              <a:rPr lang="de-DE" altLang="zh-CN">
                <a:solidFill>
                  <a:prstClr val="black"/>
                </a:solidFill>
              </a:rPr>
              <a:t>Page </a:t>
            </a:r>
            <a:fld id="{7CDE2CA1-F7E1-49A0-B8E9-2419213D1BBD}" type="slidenum">
              <a:rPr lang="de-DE" altLang="zh-CN">
                <a:solidFill>
                  <a:prstClr val="black"/>
                </a:solidFill>
              </a:rPr>
              <a:pPr defTabSz="914400" fontAlgn="base">
                <a:spcBef>
                  <a:spcPct val="0"/>
                </a:spcBef>
                <a:spcAft>
                  <a:spcPct val="0"/>
                </a:spcAft>
              </a:pPr>
              <a:t>‹#›</a:t>
            </a:fld>
            <a:endParaRPr lang="en-GB" altLang="zh-CN">
              <a:solidFill>
                <a:prstClr val="black"/>
              </a:solidFill>
            </a:endParaRPr>
          </a:p>
        </p:txBody>
      </p:sp>
      <p:grpSp>
        <p:nvGrpSpPr>
          <p:cNvPr id="2" name="Group 81"/>
          <p:cNvGrpSpPr>
            <a:grpSpLocks/>
          </p:cNvGrpSpPr>
          <p:nvPr/>
        </p:nvGrpSpPr>
        <p:grpSpPr bwMode="auto">
          <a:xfrm>
            <a:off x="0" y="6216650"/>
            <a:ext cx="9144000" cy="635000"/>
            <a:chOff x="0" y="3920"/>
            <a:chExt cx="7682" cy="400"/>
          </a:xfrm>
        </p:grpSpPr>
        <p:pic>
          <p:nvPicPr>
            <p:cNvPr id="1084" name="Picture 82" descr="图片1"/>
            <p:cNvPicPr>
              <a:picLocks noChangeAspect="1" noChangeArrowheads="1"/>
            </p:cNvPicPr>
            <p:nvPr userDrawn="1"/>
          </p:nvPicPr>
          <p:blipFill>
            <a:blip r:embed="rId14" cstate="print"/>
            <a:srcRect/>
            <a:stretch>
              <a:fillRect/>
            </a:stretch>
          </p:blipFill>
          <p:spPr bwMode="auto">
            <a:xfrm>
              <a:off x="0" y="3920"/>
              <a:ext cx="5760" cy="400"/>
            </a:xfrm>
            <a:prstGeom prst="rect">
              <a:avLst/>
            </a:prstGeom>
            <a:noFill/>
            <a:ln w="9525">
              <a:noFill/>
              <a:miter lim="800000"/>
              <a:headEnd/>
              <a:tailEnd/>
            </a:ln>
          </p:spPr>
        </p:pic>
        <p:pic>
          <p:nvPicPr>
            <p:cNvPr id="1085" name="Picture 83" descr="图片1"/>
            <p:cNvPicPr>
              <a:picLocks noChangeAspect="1" noChangeArrowheads="1"/>
            </p:cNvPicPr>
            <p:nvPr userDrawn="1"/>
          </p:nvPicPr>
          <p:blipFill>
            <a:blip r:embed="rId14" cstate="print"/>
            <a:srcRect/>
            <a:stretch>
              <a:fillRect/>
            </a:stretch>
          </p:blipFill>
          <p:spPr bwMode="auto">
            <a:xfrm>
              <a:off x="1539" y="3920"/>
              <a:ext cx="5760" cy="400"/>
            </a:xfrm>
            <a:prstGeom prst="rect">
              <a:avLst/>
            </a:prstGeom>
            <a:noFill/>
            <a:ln w="9525">
              <a:noFill/>
              <a:miter lim="800000"/>
              <a:headEnd/>
              <a:tailEnd/>
            </a:ln>
          </p:spPr>
        </p:pic>
        <p:pic>
          <p:nvPicPr>
            <p:cNvPr id="1086" name="Picture 84" descr="图片1"/>
            <p:cNvPicPr>
              <a:picLocks noChangeAspect="1" noChangeArrowheads="1"/>
            </p:cNvPicPr>
            <p:nvPr userDrawn="1"/>
          </p:nvPicPr>
          <p:blipFill>
            <a:blip r:embed="rId14" cstate="print"/>
            <a:srcRect/>
            <a:stretch>
              <a:fillRect/>
            </a:stretch>
          </p:blipFill>
          <p:spPr bwMode="auto">
            <a:xfrm rot="10800000">
              <a:off x="6619" y="3920"/>
              <a:ext cx="1063" cy="400"/>
            </a:xfrm>
            <a:prstGeom prst="rect">
              <a:avLst/>
            </a:prstGeom>
            <a:noFill/>
            <a:ln w="9525">
              <a:noFill/>
              <a:miter lim="800000"/>
              <a:headEnd/>
              <a:tailEnd/>
            </a:ln>
          </p:spPr>
        </p:pic>
      </p:grpSp>
      <p:sp>
        <p:nvSpPr>
          <p:cNvPr id="1470549" name="Text Box 85"/>
          <p:cNvSpPr txBox="1">
            <a:spLocks noChangeArrowheads="1"/>
          </p:cNvSpPr>
          <p:nvPr/>
        </p:nvSpPr>
        <p:spPr bwMode="auto">
          <a:xfrm>
            <a:off x="652293" y="6457950"/>
            <a:ext cx="2784932" cy="263791"/>
          </a:xfrm>
          <a:prstGeom prst="rect">
            <a:avLst/>
          </a:prstGeom>
          <a:noFill/>
          <a:ln w="9525">
            <a:noFill/>
            <a:miter lim="800000"/>
            <a:headEnd/>
            <a:tailEnd/>
          </a:ln>
        </p:spPr>
        <p:txBody>
          <a:bodyPr wrap="none" lIns="78360" tIns="39180" rIns="78360" bIns="39180">
            <a:spAutoFit/>
          </a:bodyPr>
          <a:lstStyle/>
          <a:p>
            <a:pPr defTabSz="784225" eaLnBrk="0" fontAlgn="base" hangingPunct="0">
              <a:spcBef>
                <a:spcPct val="0"/>
              </a:spcBef>
              <a:spcAft>
                <a:spcPct val="0"/>
              </a:spcAft>
              <a:defRPr/>
            </a:pPr>
            <a:r>
              <a:rPr lang="en-US" altLang="zh-CN" sz="1200" b="1">
                <a:solidFill>
                  <a:prstClr val="black"/>
                </a:solidFill>
                <a:latin typeface="Arial" charset="0"/>
                <a:ea typeface="MS PGothic" pitchFamily="34" charset="-128"/>
              </a:rPr>
              <a:t>HUAWEI TECHNOLOGIES CO., LTD.</a:t>
            </a:r>
          </a:p>
        </p:txBody>
      </p:sp>
      <p:sp>
        <p:nvSpPr>
          <p:cNvPr id="1470550" name="Rectangle 86"/>
          <p:cNvSpPr>
            <a:spLocks noChangeArrowheads="1"/>
          </p:cNvSpPr>
          <p:nvPr/>
        </p:nvSpPr>
        <p:spPr bwMode="auto">
          <a:xfrm>
            <a:off x="5931340" y="6396039"/>
            <a:ext cx="1057000" cy="1101725"/>
          </a:xfrm>
          <a:prstGeom prst="rect">
            <a:avLst/>
          </a:prstGeom>
          <a:noFill/>
          <a:ln w="9525">
            <a:noFill/>
            <a:miter lim="800000"/>
            <a:headEnd/>
            <a:tailEnd/>
          </a:ln>
          <a:effectLst/>
        </p:spPr>
        <p:txBody>
          <a:bodyPr lIns="0" tIns="0" rIns="0" bIns="0"/>
          <a:lstStyle/>
          <a:p>
            <a:pPr defTabSz="784225" eaLnBrk="0" fontAlgn="base" hangingPunct="0">
              <a:lnSpc>
                <a:spcPct val="85000"/>
              </a:lnSpc>
              <a:spcBef>
                <a:spcPct val="0"/>
              </a:spcBef>
              <a:spcAft>
                <a:spcPct val="0"/>
              </a:spcAft>
            </a:pPr>
            <a:endParaRPr lang="de-DE" altLang="zh-CN" sz="1000">
              <a:solidFill>
                <a:prstClr val="black"/>
              </a:solidFill>
              <a:latin typeface="Arial" pitchFamily="34" charset="0"/>
              <a:ea typeface="ＭＳ Ｐゴシック" pitchFamily="34" charset="-128"/>
            </a:endParaRPr>
          </a:p>
          <a:p>
            <a:pPr defTabSz="784225" eaLnBrk="0" fontAlgn="base" hangingPunct="0">
              <a:lnSpc>
                <a:spcPct val="85000"/>
              </a:lnSpc>
              <a:spcBef>
                <a:spcPct val="0"/>
              </a:spcBef>
              <a:spcAft>
                <a:spcPct val="0"/>
              </a:spcAft>
            </a:pPr>
            <a:r>
              <a:rPr lang="de-DE" altLang="zh-CN" sz="1000">
                <a:solidFill>
                  <a:prstClr val="black"/>
                </a:solidFill>
                <a:latin typeface="Arial" pitchFamily="34" charset="0"/>
                <a:ea typeface="ＭＳ Ｐゴシック" pitchFamily="34" charset="-128"/>
              </a:rPr>
              <a:t>Page </a:t>
            </a:r>
            <a:fld id="{681F509B-6304-4899-9022-413807E4E575}" type="slidenum">
              <a:rPr lang="de-DE" altLang="zh-CN" sz="1000">
                <a:solidFill>
                  <a:prstClr val="black"/>
                </a:solidFill>
                <a:latin typeface="Arial" pitchFamily="34" charset="0"/>
                <a:ea typeface="ＭＳ Ｐゴシック" pitchFamily="34" charset="-128"/>
              </a:rPr>
              <a:pPr defTabSz="784225" eaLnBrk="0" fontAlgn="base" hangingPunct="0">
                <a:lnSpc>
                  <a:spcPct val="85000"/>
                </a:lnSpc>
                <a:spcBef>
                  <a:spcPct val="0"/>
                </a:spcBef>
                <a:spcAft>
                  <a:spcPct val="0"/>
                </a:spcAft>
              </a:pPr>
              <a:t>‹#›</a:t>
            </a:fld>
            <a:endParaRPr lang="en-GB" altLang="zh-CN" sz="1000">
              <a:solidFill>
                <a:prstClr val="black"/>
              </a:solidFill>
              <a:latin typeface="Arial" pitchFamily="34" charset="0"/>
              <a:ea typeface="ＭＳ Ｐゴシック" pitchFamily="34" charset="-128"/>
            </a:endParaRPr>
          </a:p>
        </p:txBody>
      </p:sp>
      <p:pic>
        <p:nvPicPr>
          <p:cNvPr id="1032" name="Picture 87" descr="图片3副本"/>
          <p:cNvPicPr>
            <a:picLocks noChangeAspect="1" noChangeArrowheads="1"/>
          </p:cNvPicPr>
          <p:nvPr/>
        </p:nvPicPr>
        <p:blipFill>
          <a:blip r:embed="rId15" cstate="print"/>
          <a:srcRect/>
          <a:stretch>
            <a:fillRect/>
          </a:stretch>
        </p:blipFill>
        <p:spPr bwMode="auto">
          <a:xfrm>
            <a:off x="7634681" y="6386514"/>
            <a:ext cx="971297" cy="307975"/>
          </a:xfrm>
          <a:prstGeom prst="rect">
            <a:avLst/>
          </a:prstGeom>
          <a:noFill/>
          <a:ln w="9525">
            <a:noFill/>
            <a:miter lim="800000"/>
            <a:headEnd/>
            <a:tailEnd/>
          </a:ln>
        </p:spPr>
      </p:pic>
      <p:sp>
        <p:nvSpPr>
          <p:cNvPr id="1033" name="Rectangle 88"/>
          <p:cNvSpPr>
            <a:spLocks noGrp="1" noChangeArrowheads="1"/>
          </p:cNvSpPr>
          <p:nvPr>
            <p:ph type="title"/>
          </p:nvPr>
        </p:nvSpPr>
        <p:spPr bwMode="auto">
          <a:xfrm>
            <a:off x="585635" y="274638"/>
            <a:ext cx="8229838" cy="1143000"/>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4" name="Rectangle 89"/>
          <p:cNvSpPr>
            <a:spLocks noGrp="1" noChangeArrowheads="1"/>
          </p:cNvSpPr>
          <p:nvPr>
            <p:ph type="body" idx="1"/>
          </p:nvPr>
        </p:nvSpPr>
        <p:spPr bwMode="auto">
          <a:xfrm>
            <a:off x="585635" y="1600201"/>
            <a:ext cx="8229838" cy="452596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70602" name="Rectangle 138"/>
          <p:cNvSpPr>
            <a:spLocks noChangeArrowheads="1"/>
          </p:cNvSpPr>
          <p:nvPr/>
        </p:nvSpPr>
        <p:spPr bwMode="auto">
          <a:xfrm>
            <a:off x="-1844988" y="528638"/>
            <a:ext cx="1844988" cy="5307012"/>
          </a:xfrm>
          <a:prstGeom prst="rect">
            <a:avLst/>
          </a:prstGeom>
          <a:noFill/>
          <a:ln w="9525">
            <a:noFill/>
            <a:miter lim="800000"/>
            <a:headEnd/>
            <a:tailEnd/>
          </a:ln>
          <a:effectLst/>
        </p:spPr>
        <p:txBody>
          <a:bodyPr lIns="87798" tIns="43900" rIns="87798" bIns="43900"/>
          <a:lstStyle/>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英文标题</a:t>
            </a:r>
            <a:r>
              <a:rPr lang="en-US" altLang="zh-CN" sz="1200">
                <a:solidFill>
                  <a:srgbClr val="F8F8F8"/>
                </a:solidFill>
                <a:latin typeface="Arial" charset="0"/>
              </a:rPr>
              <a:t>:32-35pt  </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颜色</a:t>
            </a:r>
            <a:r>
              <a:rPr lang="en-US" altLang="zh-CN" sz="1200">
                <a:solidFill>
                  <a:srgbClr val="F8F8F8"/>
                </a:solidFill>
                <a:latin typeface="Arial" charset="0"/>
              </a:rPr>
              <a:t>: R153 G0 B0</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FrutigerNext LT Medium" pitchFamily="34" charset="0"/>
              </a:rPr>
              <a:t>内部使用字体 </a:t>
            </a:r>
            <a:r>
              <a:rPr lang="en-US" altLang="zh-CN" sz="1200">
                <a:solidFill>
                  <a:srgbClr val="F8F8F8"/>
                </a:solidFill>
                <a:latin typeface="FrutigerNext LT Medium" pitchFamily="34" charset="0"/>
              </a:rPr>
              <a:t>:</a:t>
            </a:r>
          </a:p>
          <a:p>
            <a:pPr marL="342900" indent="-342900" algn="r" defTabSz="914400" fontAlgn="base">
              <a:lnSpc>
                <a:spcPct val="125000"/>
              </a:lnSpc>
              <a:spcBef>
                <a:spcPct val="20000"/>
              </a:spcBef>
              <a:spcAft>
                <a:spcPct val="0"/>
              </a:spcAft>
              <a:buClr>
                <a:srgbClr val="990000"/>
              </a:buClr>
              <a:defRPr/>
            </a:pPr>
            <a:r>
              <a:rPr lang="en-US" altLang="zh-CN" sz="1200">
                <a:solidFill>
                  <a:srgbClr val="F8F8F8"/>
                </a:solidFill>
                <a:latin typeface="FrutigerNext LT Medium" pitchFamily="34" charset="0"/>
              </a:rPr>
              <a:t>FrutigerNext LT Medium</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FrutigerNext LT Medium" pitchFamily="34" charset="0"/>
              </a:rPr>
              <a:t>外部使用字体 </a:t>
            </a:r>
            <a:r>
              <a:rPr lang="en-US" altLang="zh-CN" sz="1200">
                <a:solidFill>
                  <a:srgbClr val="F8F8F8"/>
                </a:solidFill>
                <a:latin typeface="FrutigerNext LT Medium" pitchFamily="34" charset="0"/>
              </a:rPr>
              <a:t>: Arial</a:t>
            </a:r>
          </a:p>
          <a:p>
            <a:pPr marL="342900" indent="-342900" algn="r" defTabSz="914400" fontAlgn="base">
              <a:lnSpc>
                <a:spcPct val="75000"/>
              </a:lnSpc>
              <a:spcBef>
                <a:spcPct val="20000"/>
              </a:spcBef>
              <a:spcAft>
                <a:spcPct val="0"/>
              </a:spcAft>
              <a:buClr>
                <a:srgbClr val="990000"/>
              </a:buClr>
              <a:defRPr/>
            </a:pPr>
            <a:endParaRPr lang="en-US" altLang="zh-CN" sz="1200">
              <a:solidFill>
                <a:srgbClr val="F8F8F8"/>
              </a:solidFill>
              <a:latin typeface="Arial" charset="0"/>
            </a:endParaRP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中文标题</a:t>
            </a:r>
            <a:r>
              <a:rPr lang="en-US" altLang="zh-CN" sz="1200">
                <a:solidFill>
                  <a:srgbClr val="F8F8F8"/>
                </a:solidFill>
                <a:latin typeface="Arial" charset="0"/>
              </a:rPr>
              <a:t>:30-32pt  </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颜色</a:t>
            </a:r>
            <a:r>
              <a:rPr lang="en-US" altLang="zh-CN" sz="1200">
                <a:solidFill>
                  <a:srgbClr val="F8F8F8"/>
                </a:solidFill>
                <a:latin typeface="Arial" charset="0"/>
              </a:rPr>
              <a:t>: R153 G0 B0</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字体</a:t>
            </a:r>
            <a:r>
              <a:rPr lang="en-US" altLang="zh-CN" sz="1200">
                <a:solidFill>
                  <a:srgbClr val="F8F8F8"/>
                </a:solidFill>
                <a:latin typeface="Arial" charset="0"/>
              </a:rPr>
              <a:t>:</a:t>
            </a:r>
            <a:r>
              <a:rPr lang="zh-CN" altLang="en-US" sz="1200">
                <a:solidFill>
                  <a:srgbClr val="F8F8F8"/>
                </a:solidFill>
                <a:latin typeface="Arial" charset="0"/>
              </a:rPr>
              <a:t>黑体</a:t>
            </a:r>
          </a:p>
          <a:p>
            <a:pPr marL="342900" indent="-342900" algn="r" defTabSz="914400" fontAlgn="base">
              <a:lnSpc>
                <a:spcPct val="125000"/>
              </a:lnSpc>
              <a:spcBef>
                <a:spcPct val="20000"/>
              </a:spcBef>
              <a:spcAft>
                <a:spcPct val="0"/>
              </a:spcAft>
              <a:buClr>
                <a:srgbClr val="990000"/>
              </a:buClr>
              <a:defRPr/>
            </a:pPr>
            <a:endParaRPr lang="zh-CN" altLang="en-US" sz="1200">
              <a:solidFill>
                <a:srgbClr val="F8F8F8"/>
              </a:solidFill>
              <a:latin typeface="Arial" charset="0"/>
            </a:endParaRPr>
          </a:p>
          <a:p>
            <a:pPr marL="342900" indent="-342900" algn="r" defTabSz="914400" fontAlgn="base">
              <a:lnSpc>
                <a:spcPct val="125000"/>
              </a:lnSpc>
              <a:spcBef>
                <a:spcPct val="20000"/>
              </a:spcBef>
              <a:spcAft>
                <a:spcPct val="0"/>
              </a:spcAft>
              <a:buClr>
                <a:srgbClr val="990000"/>
              </a:buClr>
              <a:defRPr/>
            </a:pPr>
            <a:endParaRPr lang="zh-CN" altLang="en-US" sz="1200">
              <a:solidFill>
                <a:srgbClr val="F8F8F8"/>
              </a:solidFill>
              <a:latin typeface="Arial" charset="0"/>
            </a:endParaRPr>
          </a:p>
          <a:p>
            <a:pPr marL="342900" indent="-342900" algn="r" defTabSz="914400" fontAlgn="base">
              <a:lnSpc>
                <a:spcPct val="125000"/>
              </a:lnSpc>
              <a:spcBef>
                <a:spcPct val="20000"/>
              </a:spcBef>
              <a:spcAft>
                <a:spcPct val="0"/>
              </a:spcAft>
              <a:buClr>
                <a:srgbClr val="990000"/>
              </a:buClr>
              <a:defRPr/>
            </a:pPr>
            <a:endParaRPr lang="zh-CN" altLang="en-US" sz="1200">
              <a:solidFill>
                <a:srgbClr val="F8F8F8"/>
              </a:solidFill>
              <a:latin typeface="Arial" charset="0"/>
            </a:endParaRP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英文正文</a:t>
            </a:r>
            <a:r>
              <a:rPr lang="en-US" altLang="zh-CN" sz="1200">
                <a:solidFill>
                  <a:srgbClr val="F8F8F8"/>
                </a:solidFill>
                <a:latin typeface="Arial" charset="0"/>
              </a:rPr>
              <a:t>:20-22pt</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子目录 </a:t>
            </a:r>
            <a:r>
              <a:rPr lang="en-US" altLang="zh-CN" sz="1200">
                <a:solidFill>
                  <a:srgbClr val="F8F8F8"/>
                </a:solidFill>
                <a:latin typeface="Arial" charset="0"/>
              </a:rPr>
              <a:t>(2-5</a:t>
            </a:r>
            <a:r>
              <a:rPr lang="zh-CN" altLang="en-US" sz="1200">
                <a:solidFill>
                  <a:srgbClr val="F8F8F8"/>
                </a:solidFill>
                <a:latin typeface="Arial" charset="0"/>
              </a:rPr>
              <a:t>级</a:t>
            </a:r>
            <a:r>
              <a:rPr lang="en-US" altLang="zh-CN" sz="1200">
                <a:solidFill>
                  <a:srgbClr val="F8F8F8"/>
                </a:solidFill>
                <a:latin typeface="Arial" charset="0"/>
              </a:rPr>
              <a:t>) :18pt  </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颜色</a:t>
            </a:r>
            <a:r>
              <a:rPr lang="en-US" altLang="zh-CN" sz="1200">
                <a:solidFill>
                  <a:srgbClr val="F8F8F8"/>
                </a:solidFill>
                <a:latin typeface="Arial" charset="0"/>
              </a:rPr>
              <a:t>:</a:t>
            </a:r>
            <a:r>
              <a:rPr lang="zh-CN" altLang="en-US" sz="1200">
                <a:solidFill>
                  <a:srgbClr val="F8F8F8"/>
                </a:solidFill>
                <a:latin typeface="Arial" charset="0"/>
              </a:rPr>
              <a:t>黑色</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FrutigerNext LT Medium" pitchFamily="34" charset="0"/>
              </a:rPr>
              <a:t>内部使用字体 </a:t>
            </a:r>
            <a:r>
              <a:rPr lang="en-US" altLang="zh-CN" sz="1200">
                <a:solidFill>
                  <a:srgbClr val="F8F8F8"/>
                </a:solidFill>
                <a:latin typeface="FrutigerNext LT Medium" pitchFamily="34" charset="0"/>
              </a:rPr>
              <a:t>:</a:t>
            </a:r>
          </a:p>
          <a:p>
            <a:pPr marL="342900" indent="-342900" algn="r" defTabSz="914400" fontAlgn="base">
              <a:lnSpc>
                <a:spcPct val="125000"/>
              </a:lnSpc>
              <a:spcBef>
                <a:spcPct val="20000"/>
              </a:spcBef>
              <a:spcAft>
                <a:spcPct val="0"/>
              </a:spcAft>
              <a:buClr>
                <a:srgbClr val="990000"/>
              </a:buClr>
              <a:defRPr/>
            </a:pPr>
            <a:r>
              <a:rPr lang="en-US" altLang="zh-CN" sz="1200">
                <a:solidFill>
                  <a:srgbClr val="F8F8F8"/>
                </a:solidFill>
                <a:latin typeface="FrutigerNext LT Medium" pitchFamily="34" charset="0"/>
              </a:rPr>
              <a:t>FrutigerNext LT Regular</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FrutigerNext LT Medium" pitchFamily="34" charset="0"/>
              </a:rPr>
              <a:t>外部使用字体 </a:t>
            </a:r>
            <a:r>
              <a:rPr lang="en-US" altLang="zh-CN" sz="1200">
                <a:solidFill>
                  <a:srgbClr val="F8F8F8"/>
                </a:solidFill>
                <a:latin typeface="FrutigerNext LT Medium" pitchFamily="34" charset="0"/>
              </a:rPr>
              <a:t>: Arial</a:t>
            </a:r>
          </a:p>
          <a:p>
            <a:pPr marL="342900" indent="-342900" algn="r" defTabSz="914400" fontAlgn="base">
              <a:lnSpc>
                <a:spcPct val="75000"/>
              </a:lnSpc>
              <a:spcBef>
                <a:spcPct val="20000"/>
              </a:spcBef>
              <a:spcAft>
                <a:spcPct val="0"/>
              </a:spcAft>
              <a:buClr>
                <a:srgbClr val="990000"/>
              </a:buClr>
              <a:defRPr/>
            </a:pPr>
            <a:endParaRPr lang="en-US" altLang="zh-CN" sz="1200">
              <a:solidFill>
                <a:srgbClr val="F8F8F8"/>
              </a:solidFill>
              <a:latin typeface="Arial" charset="0"/>
            </a:endParaRP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中文正文</a:t>
            </a:r>
            <a:r>
              <a:rPr lang="en-US" altLang="zh-CN" sz="1200">
                <a:solidFill>
                  <a:srgbClr val="F8F8F8"/>
                </a:solidFill>
                <a:latin typeface="Arial" charset="0"/>
              </a:rPr>
              <a:t>:18-20pt</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子目录</a:t>
            </a:r>
            <a:r>
              <a:rPr lang="en-US" altLang="zh-CN" sz="1200">
                <a:solidFill>
                  <a:srgbClr val="F8F8F8"/>
                </a:solidFill>
                <a:latin typeface="Arial" charset="0"/>
              </a:rPr>
              <a:t>(2-5</a:t>
            </a:r>
            <a:r>
              <a:rPr lang="zh-CN" altLang="en-US" sz="1200">
                <a:solidFill>
                  <a:srgbClr val="F8F8F8"/>
                </a:solidFill>
                <a:latin typeface="Arial" charset="0"/>
              </a:rPr>
              <a:t>级</a:t>
            </a:r>
            <a:r>
              <a:rPr lang="en-US" altLang="zh-CN" sz="1200">
                <a:solidFill>
                  <a:srgbClr val="F8F8F8"/>
                </a:solidFill>
                <a:latin typeface="Arial" charset="0"/>
              </a:rPr>
              <a:t>):18pt </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颜色</a:t>
            </a:r>
            <a:r>
              <a:rPr lang="en-US" altLang="zh-CN" sz="1200">
                <a:solidFill>
                  <a:srgbClr val="F8F8F8"/>
                </a:solidFill>
                <a:latin typeface="Arial" charset="0"/>
              </a:rPr>
              <a:t>:</a:t>
            </a:r>
            <a:r>
              <a:rPr lang="zh-CN" altLang="en-US" sz="1200">
                <a:solidFill>
                  <a:srgbClr val="F8F8F8"/>
                </a:solidFill>
                <a:latin typeface="Arial" charset="0"/>
              </a:rPr>
              <a:t>黑色</a:t>
            </a:r>
          </a:p>
          <a:p>
            <a:pPr marL="342900" indent="-342900" algn="r" defTabSz="914400" fontAlgn="base">
              <a:lnSpc>
                <a:spcPct val="125000"/>
              </a:lnSpc>
              <a:spcBef>
                <a:spcPct val="20000"/>
              </a:spcBef>
              <a:spcAft>
                <a:spcPct val="0"/>
              </a:spcAft>
              <a:buClr>
                <a:srgbClr val="990000"/>
              </a:buClr>
              <a:defRPr/>
            </a:pPr>
            <a:r>
              <a:rPr lang="zh-CN" altLang="en-US" sz="1200">
                <a:solidFill>
                  <a:srgbClr val="F8F8F8"/>
                </a:solidFill>
                <a:latin typeface="Arial" charset="0"/>
              </a:rPr>
              <a:t>字体</a:t>
            </a:r>
            <a:r>
              <a:rPr lang="en-US" altLang="zh-CN" sz="1200">
                <a:solidFill>
                  <a:srgbClr val="F8F8F8"/>
                </a:solidFill>
                <a:latin typeface="Arial" charset="0"/>
              </a:rPr>
              <a:t>:</a:t>
            </a:r>
            <a:r>
              <a:rPr lang="zh-CN" altLang="en-US" sz="1200">
                <a:solidFill>
                  <a:srgbClr val="F8F8F8"/>
                </a:solidFill>
                <a:latin typeface="Arial" charset="0"/>
              </a:rPr>
              <a:t>细黑体 </a:t>
            </a:r>
            <a:endParaRPr lang="zh-CN" altLang="en-US" sz="1200">
              <a:solidFill>
                <a:srgbClr val="080808"/>
              </a:solidFill>
              <a:latin typeface="Arial" charset="0"/>
            </a:endParaRPr>
          </a:p>
        </p:txBody>
      </p:sp>
      <p:sp>
        <p:nvSpPr>
          <p:cNvPr id="1470603" name="Rectangle 139"/>
          <p:cNvSpPr>
            <a:spLocks noChangeArrowheads="1"/>
          </p:cNvSpPr>
          <p:nvPr/>
        </p:nvSpPr>
        <p:spPr bwMode="auto">
          <a:xfrm>
            <a:off x="9268984" y="5444683"/>
            <a:ext cx="920113" cy="323149"/>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fontAlgn="base" hangingPunct="0">
              <a:spcBef>
                <a:spcPct val="0"/>
              </a:spcBef>
              <a:spcAft>
                <a:spcPct val="0"/>
              </a:spcAft>
            </a:pPr>
            <a:endParaRPr lang="zh-CN" altLang="zh-CN" sz="1500">
              <a:solidFill>
                <a:prstClr val="black"/>
              </a:solidFill>
              <a:latin typeface="FrutigerNext LT Regular" pitchFamily="34" charset="0"/>
              <a:ea typeface="ＭＳ Ｐゴシック" pitchFamily="34" charset="-128"/>
            </a:endParaRPr>
          </a:p>
        </p:txBody>
      </p:sp>
      <p:grpSp>
        <p:nvGrpSpPr>
          <p:cNvPr id="3" name="Group 140"/>
          <p:cNvGrpSpPr>
            <a:grpSpLocks/>
          </p:cNvGrpSpPr>
          <p:nvPr/>
        </p:nvGrpSpPr>
        <p:grpSpPr bwMode="auto">
          <a:xfrm>
            <a:off x="9352305" y="5278438"/>
            <a:ext cx="741566" cy="184150"/>
            <a:chOff x="6657" y="3492"/>
            <a:chExt cx="527" cy="121"/>
          </a:xfrm>
        </p:grpSpPr>
        <p:sp>
          <p:nvSpPr>
            <p:cNvPr id="1470605" name="Rectangle 14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06" name="Rectangle 14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07" name="Rectangle 14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08" name="Rectangle 14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grpSp>
      <p:grpSp>
        <p:nvGrpSpPr>
          <p:cNvPr id="4" name="Group 145"/>
          <p:cNvGrpSpPr>
            <a:grpSpLocks/>
          </p:cNvGrpSpPr>
          <p:nvPr/>
        </p:nvGrpSpPr>
        <p:grpSpPr bwMode="auto">
          <a:xfrm>
            <a:off x="9352305" y="6203951"/>
            <a:ext cx="741566" cy="182563"/>
            <a:chOff x="6657" y="4103"/>
            <a:chExt cx="527" cy="121"/>
          </a:xfrm>
        </p:grpSpPr>
        <p:sp>
          <p:nvSpPr>
            <p:cNvPr id="1470610" name="Rectangle 14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11" name="Rectangle 14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12" name="Rectangle 14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13" name="Rectangle 14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grpSp>
      <p:grpSp>
        <p:nvGrpSpPr>
          <p:cNvPr id="5" name="Group 150"/>
          <p:cNvGrpSpPr>
            <a:grpSpLocks/>
          </p:cNvGrpSpPr>
          <p:nvPr/>
        </p:nvGrpSpPr>
        <p:grpSpPr bwMode="auto">
          <a:xfrm>
            <a:off x="9352305" y="6450013"/>
            <a:ext cx="741566" cy="182562"/>
            <a:chOff x="6657" y="4266"/>
            <a:chExt cx="527" cy="121"/>
          </a:xfrm>
        </p:grpSpPr>
        <p:sp>
          <p:nvSpPr>
            <p:cNvPr id="1470615" name="Rectangle 15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16" name="Rectangle 15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17" name="Rectangle 15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18" name="Rectangle 15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grpSp>
      <p:grpSp>
        <p:nvGrpSpPr>
          <p:cNvPr id="6" name="Group 155"/>
          <p:cNvGrpSpPr>
            <a:grpSpLocks/>
          </p:cNvGrpSpPr>
          <p:nvPr/>
        </p:nvGrpSpPr>
        <p:grpSpPr bwMode="auto">
          <a:xfrm>
            <a:off x="9352305" y="5527676"/>
            <a:ext cx="741566" cy="182563"/>
            <a:chOff x="6657" y="3656"/>
            <a:chExt cx="527" cy="121"/>
          </a:xfrm>
        </p:grpSpPr>
        <p:sp>
          <p:nvSpPr>
            <p:cNvPr id="1470620" name="Rectangle 15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21" name="Rectangle 15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22" name="Rectangle 15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23" name="Rectangle 159"/>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grpSp>
      <p:grpSp>
        <p:nvGrpSpPr>
          <p:cNvPr id="7" name="Group 160"/>
          <p:cNvGrpSpPr>
            <a:grpSpLocks/>
          </p:cNvGrpSpPr>
          <p:nvPr/>
        </p:nvGrpSpPr>
        <p:grpSpPr bwMode="auto">
          <a:xfrm>
            <a:off x="9352305" y="5957888"/>
            <a:ext cx="741566" cy="182562"/>
            <a:chOff x="6657" y="3941"/>
            <a:chExt cx="527" cy="121"/>
          </a:xfrm>
        </p:grpSpPr>
        <p:sp>
          <p:nvSpPr>
            <p:cNvPr id="1470625" name="Rectangle 16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26" name="Rectangle 16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27" name="Rectangle 163"/>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28" name="Rectangle 16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grpSp>
      <p:grpSp>
        <p:nvGrpSpPr>
          <p:cNvPr id="8" name="Group 165"/>
          <p:cNvGrpSpPr>
            <a:grpSpLocks/>
          </p:cNvGrpSpPr>
          <p:nvPr/>
        </p:nvGrpSpPr>
        <p:grpSpPr bwMode="auto">
          <a:xfrm>
            <a:off x="9352305" y="6697663"/>
            <a:ext cx="741566" cy="182562"/>
            <a:chOff x="6657" y="4430"/>
            <a:chExt cx="527" cy="121"/>
          </a:xfrm>
        </p:grpSpPr>
        <p:sp>
          <p:nvSpPr>
            <p:cNvPr id="1470630" name="Rectangle 166"/>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31" name="Rectangle 16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32" name="Rectangle 168"/>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33" name="Rectangle 16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grpSp>
      <p:grpSp>
        <p:nvGrpSpPr>
          <p:cNvPr id="9" name="Group 170"/>
          <p:cNvGrpSpPr>
            <a:grpSpLocks/>
          </p:cNvGrpSpPr>
          <p:nvPr/>
        </p:nvGrpSpPr>
        <p:grpSpPr bwMode="auto">
          <a:xfrm>
            <a:off x="9352305" y="5032375"/>
            <a:ext cx="741566" cy="184150"/>
            <a:chOff x="6657" y="3329"/>
            <a:chExt cx="527" cy="122"/>
          </a:xfrm>
        </p:grpSpPr>
        <p:sp>
          <p:nvSpPr>
            <p:cNvPr id="1470635" name="Rectangle 17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36" name="Rectangle 17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37" name="Rectangle 17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38" name="Rectangle 17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grpSp>
      <p:grpSp>
        <p:nvGrpSpPr>
          <p:cNvPr id="10" name="Group 175"/>
          <p:cNvGrpSpPr>
            <a:grpSpLocks/>
          </p:cNvGrpSpPr>
          <p:nvPr/>
        </p:nvGrpSpPr>
        <p:grpSpPr bwMode="auto">
          <a:xfrm>
            <a:off x="9352305" y="4600576"/>
            <a:ext cx="741566" cy="182563"/>
            <a:chOff x="6657" y="3043"/>
            <a:chExt cx="527" cy="121"/>
          </a:xfrm>
        </p:grpSpPr>
        <p:sp>
          <p:nvSpPr>
            <p:cNvPr id="1470640" name="Rectangle 17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41" name="Rectangle 17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42" name="Rectangle 17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43" name="Rectangle 17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grpSp>
      <p:grpSp>
        <p:nvGrpSpPr>
          <p:cNvPr id="11" name="Group 180"/>
          <p:cNvGrpSpPr>
            <a:grpSpLocks/>
          </p:cNvGrpSpPr>
          <p:nvPr/>
        </p:nvGrpSpPr>
        <p:grpSpPr bwMode="auto">
          <a:xfrm>
            <a:off x="9352305" y="4354513"/>
            <a:ext cx="741566" cy="184150"/>
            <a:chOff x="6657" y="2881"/>
            <a:chExt cx="527" cy="121"/>
          </a:xfrm>
        </p:grpSpPr>
        <p:sp>
          <p:nvSpPr>
            <p:cNvPr id="1470645" name="Rectangle 18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46" name="Rectangle 18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47" name="Rectangle 18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sp>
          <p:nvSpPr>
            <p:cNvPr id="1470648" name="Rectangle 184"/>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defTabSz="914400" fontAlgn="base">
                <a:spcBef>
                  <a:spcPct val="0"/>
                </a:spcBef>
                <a:spcAft>
                  <a:spcPct val="0"/>
                </a:spcAft>
                <a:buClr>
                  <a:srgbClr val="CC9900"/>
                </a:buClr>
                <a:buFont typeface="Wingdings" pitchFamily="2" charset="2"/>
                <a:buChar char="n"/>
                <a:defRPr/>
              </a:pPr>
              <a:endParaRPr lang="zh-CN" altLang="en-US" b="1">
                <a:solidFill>
                  <a:prstClr val="black"/>
                </a:solidFill>
                <a:latin typeface="Arial" charset="0"/>
                <a:ea typeface="宋体" charset="-122"/>
              </a:endParaRPr>
            </a:p>
          </p:txBody>
        </p:sp>
      </p:grpSp>
      <p:sp>
        <p:nvSpPr>
          <p:cNvPr id="1470649" name="Rectangle 185"/>
          <p:cNvSpPr>
            <a:spLocks noChangeArrowheads="1"/>
          </p:cNvSpPr>
          <p:nvPr/>
        </p:nvSpPr>
        <p:spPr bwMode="auto">
          <a:xfrm>
            <a:off x="9199945" y="2263775"/>
            <a:ext cx="1051048" cy="2654300"/>
          </a:xfrm>
          <a:prstGeom prst="rect">
            <a:avLst/>
          </a:prstGeom>
          <a:noFill/>
          <a:ln w="9525">
            <a:noFill/>
            <a:miter lim="800000"/>
            <a:headEnd/>
            <a:tailEnd/>
          </a:ln>
          <a:effectLst/>
        </p:spPr>
        <p:txBody>
          <a:bodyPr lIns="87798" tIns="43900" rIns="87798" bIns="43900"/>
          <a:lstStyle/>
          <a:p>
            <a:pPr marL="342900" indent="-342900" defTabSz="914400" fontAlgn="base">
              <a:lnSpc>
                <a:spcPct val="120000"/>
              </a:lnSpc>
              <a:spcBef>
                <a:spcPct val="20000"/>
              </a:spcBef>
              <a:spcAft>
                <a:spcPct val="0"/>
              </a:spcAft>
              <a:buClr>
                <a:srgbClr val="990000"/>
              </a:buClr>
              <a:defRPr/>
            </a:pPr>
            <a:r>
              <a:rPr lang="zh-CN" altLang="en-US" sz="1200">
                <a:solidFill>
                  <a:srgbClr val="F8F8F8"/>
                </a:solidFill>
                <a:latin typeface="华文细黑" pitchFamily="2" charset="-122"/>
              </a:rPr>
              <a:t>配色参考方案：</a:t>
            </a:r>
          </a:p>
          <a:p>
            <a:pPr marL="342900" indent="-342900" defTabSz="914400" fontAlgn="base">
              <a:lnSpc>
                <a:spcPct val="120000"/>
              </a:lnSpc>
              <a:spcBef>
                <a:spcPct val="20000"/>
              </a:spcBef>
              <a:spcAft>
                <a:spcPct val="0"/>
              </a:spcAft>
              <a:buClr>
                <a:srgbClr val="990000"/>
              </a:buClr>
              <a:defRPr/>
            </a:pPr>
            <a:r>
              <a:rPr lang="zh-CN" altLang="en-US" sz="1200">
                <a:solidFill>
                  <a:srgbClr val="F8F8F8"/>
                </a:solidFill>
                <a:latin typeface="华文细黑" pitchFamily="2" charset="-122"/>
              </a:rPr>
              <a:t>建议同一页面内不超过四种颜色，以下是９组配色方案，同一页面内只选择一组使用。</a:t>
            </a:r>
          </a:p>
          <a:p>
            <a:pPr marL="342900" indent="-342900" defTabSz="914400" fontAlgn="base">
              <a:lnSpc>
                <a:spcPct val="120000"/>
              </a:lnSpc>
              <a:spcBef>
                <a:spcPct val="20000"/>
              </a:spcBef>
              <a:spcAft>
                <a:spcPct val="0"/>
              </a:spcAft>
              <a:buClr>
                <a:srgbClr val="990000"/>
              </a:buClr>
              <a:defRPr/>
            </a:pPr>
            <a:r>
              <a:rPr lang="zh-CN" altLang="en-US" sz="1200">
                <a:solidFill>
                  <a:srgbClr val="F8F8F8"/>
                </a:solidFill>
                <a:latin typeface="华文细黑" pitchFamily="2" charset="-122"/>
              </a:rPr>
              <a:t>（仅供参考）</a:t>
            </a:r>
          </a:p>
        </p:txBody>
      </p:sp>
      <p:sp>
        <p:nvSpPr>
          <p:cNvPr id="1470650" name="Rectangle 186"/>
          <p:cNvSpPr>
            <a:spLocks noChangeArrowheads="1"/>
          </p:cNvSpPr>
          <p:nvPr/>
        </p:nvSpPr>
        <p:spPr bwMode="auto">
          <a:xfrm>
            <a:off x="9199945" y="-61913"/>
            <a:ext cx="1051048" cy="838201"/>
          </a:xfrm>
          <a:prstGeom prst="rect">
            <a:avLst/>
          </a:prstGeom>
          <a:noFill/>
          <a:ln w="9525">
            <a:noFill/>
            <a:miter lim="800000"/>
            <a:headEnd/>
            <a:tailEnd/>
          </a:ln>
          <a:effectLst/>
        </p:spPr>
        <p:txBody>
          <a:bodyPr lIns="87798" tIns="43900" rIns="87798" bIns="43900"/>
          <a:lstStyle/>
          <a:p>
            <a:pPr marL="342900" indent="-342900" defTabSz="914400" fontAlgn="base">
              <a:lnSpc>
                <a:spcPct val="120000"/>
              </a:lnSpc>
              <a:spcBef>
                <a:spcPct val="20000"/>
              </a:spcBef>
              <a:spcAft>
                <a:spcPct val="0"/>
              </a:spcAft>
              <a:buClr>
                <a:srgbClr val="990000"/>
              </a:buClr>
              <a:defRPr/>
            </a:pPr>
            <a:r>
              <a:rPr lang="zh-CN" altLang="en-US" sz="1200">
                <a:solidFill>
                  <a:srgbClr val="F8F8F8"/>
                </a:solidFill>
                <a:latin typeface="华文细黑" pitchFamily="2" charset="-122"/>
              </a:rPr>
              <a:t>客户或者合作伙伴的标志放在右上角</a:t>
            </a:r>
            <a:r>
              <a:rPr lang="en-US" altLang="zh-CN" sz="1200">
                <a:solidFill>
                  <a:srgbClr val="F8F8F8"/>
                </a:solidFill>
                <a:latin typeface="华文细黑" pitchFamily="2" charset="-122"/>
              </a:rPr>
              <a:t>.</a:t>
            </a:r>
          </a:p>
        </p:txBody>
      </p:sp>
    </p:spTree>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宋体" charset="-122"/>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5pPr>
      <a:lvl6pPr marL="4572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44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16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88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宋体" charset="-122"/>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宋体" charset="-122"/>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宋体" charset="-122"/>
        </a:defRPr>
      </a:lvl3pPr>
      <a:lvl4pPr marL="1600200" indent="-228600" algn="l" rtl="0" eaLnBrk="0" fontAlgn="base" hangingPunct="0">
        <a:spcBef>
          <a:spcPct val="20000"/>
        </a:spcBef>
        <a:spcAft>
          <a:spcPct val="0"/>
        </a:spcAft>
        <a:buChar char="–"/>
        <a:defRPr sz="1600">
          <a:solidFill>
            <a:schemeClr val="tx1"/>
          </a:solidFill>
          <a:latin typeface="+mn-lt"/>
          <a:ea typeface="+mn-ea"/>
          <a:cs typeface="宋体" charset="-122"/>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宋体" charset="-122"/>
        </a:defRPr>
      </a:lvl5pPr>
      <a:lvl6pPr marL="2514600" indent="-228600" algn="l" rtl="0" fontAlgn="base">
        <a:spcBef>
          <a:spcPct val="20000"/>
        </a:spcBef>
        <a:spcAft>
          <a:spcPct val="0"/>
        </a:spcAft>
        <a:buFont typeface="Arial" charset="0"/>
        <a:buChar char="~"/>
        <a:defRPr sz="1600">
          <a:solidFill>
            <a:schemeClr val="tx1"/>
          </a:solidFill>
          <a:latin typeface="+mn-lt"/>
          <a:ea typeface="+mn-ea"/>
          <a:cs typeface="+mn-cs"/>
        </a:defRPr>
      </a:lvl6pPr>
      <a:lvl7pPr marL="2971800" indent="-228600" algn="l" rtl="0" fontAlgn="base">
        <a:spcBef>
          <a:spcPct val="20000"/>
        </a:spcBef>
        <a:spcAft>
          <a:spcPct val="0"/>
        </a:spcAft>
        <a:buFont typeface="Arial" charset="0"/>
        <a:buChar char="~"/>
        <a:defRPr sz="1600">
          <a:solidFill>
            <a:schemeClr val="tx1"/>
          </a:solidFill>
          <a:latin typeface="+mn-lt"/>
          <a:ea typeface="+mn-ea"/>
          <a:cs typeface="+mn-cs"/>
        </a:defRPr>
      </a:lvl7pPr>
      <a:lvl8pPr marL="3429000" indent="-228600" algn="l" rtl="0" fontAlgn="base">
        <a:spcBef>
          <a:spcPct val="20000"/>
        </a:spcBef>
        <a:spcAft>
          <a:spcPct val="0"/>
        </a:spcAft>
        <a:buFont typeface="Arial" charset="0"/>
        <a:buChar char="~"/>
        <a:defRPr sz="1600">
          <a:solidFill>
            <a:schemeClr val="tx1"/>
          </a:solidFill>
          <a:latin typeface="+mn-lt"/>
          <a:ea typeface="+mn-ea"/>
          <a:cs typeface="+mn-cs"/>
        </a:defRPr>
      </a:lvl8pPr>
      <a:lvl9pPr marL="3886200" indent="-228600" algn="l" rtl="0" fontAlgn="base">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21662" y="274864"/>
            <a:ext cx="8065274" cy="1143000"/>
          </a:xfrm>
          <a:prstGeom prst="rect">
            <a:avLst/>
          </a:prstGeom>
          <a:noFill/>
          <a:ln w="9525">
            <a:noFill/>
            <a:miter lim="800000"/>
            <a:headEnd/>
            <a:tailEnd/>
          </a:ln>
        </p:spPr>
        <p:txBody>
          <a:bodyPr vert="horz" wrap="square" lIns="78296" tIns="39147" rIns="78296" bIns="39147"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621662" y="1600200"/>
            <a:ext cx="8065274" cy="4525736"/>
          </a:xfrm>
          <a:prstGeom prst="rect">
            <a:avLst/>
          </a:prstGeom>
          <a:noFill/>
          <a:ln w="9525">
            <a:noFill/>
            <a:miter lim="800000"/>
            <a:headEnd/>
            <a:tailEnd/>
          </a:ln>
        </p:spPr>
        <p:txBody>
          <a:bodyPr vert="horz" wrap="square" lIns="78296" tIns="39147" rIns="78296" bIns="3914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pic>
        <p:nvPicPr>
          <p:cNvPr id="1028" name="Picture 7" descr="7"/>
          <p:cNvPicPr>
            <a:picLocks noChangeAspect="1" noChangeArrowheads="1"/>
          </p:cNvPicPr>
          <p:nvPr userDrawn="1"/>
        </p:nvPicPr>
        <p:blipFill>
          <a:blip r:embed="rId13" cstate="print"/>
          <a:srcRect/>
          <a:stretch>
            <a:fillRect/>
          </a:stretch>
        </p:blipFill>
        <p:spPr bwMode="auto">
          <a:xfrm>
            <a:off x="0" y="6221186"/>
            <a:ext cx="9142640" cy="636814"/>
          </a:xfrm>
          <a:prstGeom prst="rect">
            <a:avLst/>
          </a:prstGeom>
          <a:noFill/>
          <a:ln w="9525">
            <a:noFill/>
            <a:miter lim="800000"/>
            <a:headEnd/>
            <a:tailEnd/>
          </a:ln>
        </p:spPr>
      </p:pic>
      <p:sp>
        <p:nvSpPr>
          <p:cNvPr id="38920" name="Text Box 8"/>
          <p:cNvSpPr txBox="1">
            <a:spLocks noChangeArrowheads="1"/>
          </p:cNvSpPr>
          <p:nvPr userDrawn="1"/>
        </p:nvSpPr>
        <p:spPr bwMode="auto">
          <a:xfrm>
            <a:off x="652949" y="6466114"/>
            <a:ext cx="2656766" cy="263737"/>
          </a:xfrm>
          <a:prstGeom prst="rect">
            <a:avLst/>
          </a:prstGeom>
          <a:noFill/>
          <a:ln w="9525">
            <a:noFill/>
            <a:miter lim="800000"/>
            <a:headEnd/>
            <a:tailEnd/>
          </a:ln>
        </p:spPr>
        <p:txBody>
          <a:bodyPr wrap="none" lIns="78302" tIns="39153" rIns="78302" bIns="39153">
            <a:spAutoFit/>
          </a:bodyPr>
          <a:lstStyle/>
          <a:p>
            <a:pPr defTabSz="914400" eaLnBrk="0" fontAlgn="base" hangingPunct="0">
              <a:spcBef>
                <a:spcPct val="0"/>
              </a:spcBef>
              <a:spcAft>
                <a:spcPct val="0"/>
              </a:spcAft>
            </a:pPr>
            <a:r>
              <a:rPr lang="en-US" altLang="zh-CN" sz="1200">
                <a:solidFill>
                  <a:srgbClr val="000000"/>
                </a:solidFill>
                <a:latin typeface="FrutigerNext LT Bold" charset="0"/>
                <a:ea typeface="ＭＳ Ｐゴシック" pitchFamily="34" charset="-128"/>
              </a:rPr>
              <a:t>HUAWEI TECHNOLOGIES Co., Ltd.</a:t>
            </a:r>
            <a:endParaRPr lang="en-US" altLang="zh-CN" sz="2100">
              <a:solidFill>
                <a:srgbClr val="000000"/>
              </a:solidFill>
              <a:ea typeface="ＭＳ Ｐゴシック" pitchFamily="34" charset="-128"/>
            </a:endParaRPr>
          </a:p>
        </p:txBody>
      </p:sp>
      <p:sp>
        <p:nvSpPr>
          <p:cNvPr id="38921" name="Rectangle 9"/>
          <p:cNvSpPr>
            <a:spLocks noGrp="1" noChangeArrowheads="1"/>
          </p:cNvSpPr>
          <p:nvPr>
            <p:ph type="dt" sz="half" idx="2"/>
          </p:nvPr>
        </p:nvSpPr>
        <p:spPr bwMode="auto">
          <a:xfrm>
            <a:off x="5929590" y="6400800"/>
            <a:ext cx="1056960" cy="1102179"/>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lnSpc>
                <a:spcPct val="85000"/>
              </a:lnSpc>
              <a:defRPr sz="1000">
                <a:latin typeface="FrutigerNext LT Medium" pitchFamily="34" charset="0"/>
              </a:defRPr>
            </a:lvl1pPr>
          </a:lstStyle>
          <a:p>
            <a:pPr defTabSz="914400" eaLnBrk="0" fontAlgn="base" hangingPunct="0">
              <a:spcBef>
                <a:spcPct val="0"/>
              </a:spcBef>
              <a:spcAft>
                <a:spcPct val="0"/>
              </a:spcAft>
            </a:pPr>
            <a:endParaRPr lang="de-DE">
              <a:solidFill>
                <a:srgbClr val="000000"/>
              </a:solidFill>
              <a:ea typeface="ＭＳ Ｐゴシック" pitchFamily="34" charset="-128"/>
            </a:endParaRPr>
          </a:p>
          <a:p>
            <a:pPr defTabSz="914400" eaLnBrk="0" fontAlgn="base" hangingPunct="0">
              <a:spcBef>
                <a:spcPct val="0"/>
              </a:spcBef>
              <a:spcAft>
                <a:spcPct val="0"/>
              </a:spcAft>
            </a:pPr>
            <a:r>
              <a:rPr lang="de-DE">
                <a:solidFill>
                  <a:srgbClr val="000000"/>
                </a:solidFill>
                <a:ea typeface="ＭＳ Ｐゴシック" pitchFamily="34" charset="-128"/>
              </a:rPr>
              <a:t>Page </a:t>
            </a:r>
            <a:fld id="{E3EAD402-18D4-4434-95EE-7E93599A0B4A}" type="slidenum">
              <a:rPr lang="de-DE">
                <a:solidFill>
                  <a:srgbClr val="000000"/>
                </a:solidFill>
                <a:ea typeface="ＭＳ Ｐゴシック" pitchFamily="34" charset="-128"/>
              </a:rPr>
              <a:pPr defTabSz="914400" eaLnBrk="0" fontAlgn="base" hangingPunct="0">
                <a:spcBef>
                  <a:spcPct val="0"/>
                </a:spcBef>
                <a:spcAft>
                  <a:spcPct val="0"/>
                </a:spcAft>
              </a:pPr>
              <a:t>‹#›</a:t>
            </a:fld>
            <a:endParaRPr lang="en-GB">
              <a:solidFill>
                <a:srgbClr val="000000"/>
              </a:solidFill>
              <a:ea typeface="ＭＳ Ｐゴシック" pitchFamily="34" charset="-128"/>
            </a:endParaRPr>
          </a:p>
        </p:txBody>
      </p:sp>
      <p:pic>
        <p:nvPicPr>
          <p:cNvPr id="1031" name="Picture 10" descr="8"/>
          <p:cNvPicPr>
            <a:picLocks noChangeAspect="1" noChangeArrowheads="1"/>
          </p:cNvPicPr>
          <p:nvPr userDrawn="1"/>
        </p:nvPicPr>
        <p:blipFill>
          <a:blip r:embed="rId14" cstate="print"/>
          <a:srcRect/>
          <a:stretch>
            <a:fillRect/>
          </a:stretch>
        </p:blipFill>
        <p:spPr bwMode="auto">
          <a:xfrm>
            <a:off x="7508909" y="6400800"/>
            <a:ext cx="1309978" cy="310243"/>
          </a:xfrm>
          <a:prstGeom prst="rect">
            <a:avLst/>
          </a:prstGeom>
          <a:noFill/>
          <a:ln w="9525">
            <a:noFill/>
            <a:miter lim="800000"/>
            <a:headEnd/>
            <a:tailEnd/>
          </a:ln>
        </p:spPr>
      </p:pic>
      <p:sp>
        <p:nvSpPr>
          <p:cNvPr id="38923" name="Rectangle 11"/>
          <p:cNvSpPr>
            <a:spLocks noChangeArrowheads="1"/>
          </p:cNvSpPr>
          <p:nvPr userDrawn="1"/>
        </p:nvSpPr>
        <p:spPr bwMode="auto">
          <a:xfrm>
            <a:off x="3660594" y="6467476"/>
            <a:ext cx="1662444" cy="263725"/>
          </a:xfrm>
          <a:prstGeom prst="rect">
            <a:avLst/>
          </a:prstGeom>
          <a:noFill/>
          <a:ln w="9525" algn="ctr">
            <a:noFill/>
            <a:miter lim="800000"/>
            <a:headEnd/>
            <a:tailEnd/>
          </a:ln>
          <a:effectLst/>
        </p:spPr>
        <p:txBody>
          <a:bodyPr wrap="none" lIns="78296" tIns="39147" rIns="78296" bIns="39147">
            <a:spAutoFit/>
          </a:bodyPr>
          <a:lstStyle/>
          <a:p>
            <a:pPr defTabSz="914400" eaLnBrk="0" fontAlgn="base" hangingPunct="0">
              <a:spcBef>
                <a:spcPct val="0"/>
              </a:spcBef>
              <a:spcAft>
                <a:spcPct val="0"/>
              </a:spcAft>
              <a:defRPr/>
            </a:pPr>
            <a:r>
              <a:rPr lang="en-US" altLang="zh-CN" sz="1200">
                <a:solidFill>
                  <a:srgbClr val="000000"/>
                </a:solidFill>
                <a:latin typeface="FrutigerNext LT Bold" charset="0"/>
                <a:ea typeface="MS PGothic" pitchFamily="34" charset="-128"/>
              </a:rPr>
              <a:t>HUAWEI Confidential </a:t>
            </a:r>
          </a:p>
        </p:txBody>
      </p:sp>
    </p:spTree>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Lst>
  <p:hf sldNum="0" hdr="0" ftr="0"/>
  <p:txStyles>
    <p:titleStyle>
      <a:lvl1pPr algn="l" rtl="0" eaLnBrk="0" fontAlgn="base" hangingPunct="0">
        <a:spcBef>
          <a:spcPct val="0"/>
        </a:spcBef>
        <a:spcAft>
          <a:spcPct val="0"/>
        </a:spcAft>
        <a:defRPr sz="3000" b="1">
          <a:solidFill>
            <a:srgbClr val="990000"/>
          </a:solidFill>
          <a:latin typeface="+mj-lt"/>
          <a:ea typeface="SimHei" pitchFamily="49" charset="-122"/>
          <a:cs typeface="+mj-cs"/>
        </a:defRPr>
      </a:lvl1pPr>
      <a:lvl2pPr algn="l" rtl="0" eaLnBrk="0" fontAlgn="base" hangingPunct="0">
        <a:spcBef>
          <a:spcPct val="0"/>
        </a:spcBef>
        <a:spcAft>
          <a:spcPct val="0"/>
        </a:spcAft>
        <a:defRPr sz="3000" b="1">
          <a:solidFill>
            <a:srgbClr val="990000"/>
          </a:solidFill>
          <a:latin typeface="Arial" pitchFamily="34" charset="0"/>
          <a:ea typeface="SimHei" pitchFamily="49" charset="-122"/>
        </a:defRPr>
      </a:lvl2pPr>
      <a:lvl3pPr algn="l" rtl="0" eaLnBrk="0" fontAlgn="base" hangingPunct="0">
        <a:spcBef>
          <a:spcPct val="0"/>
        </a:spcBef>
        <a:spcAft>
          <a:spcPct val="0"/>
        </a:spcAft>
        <a:defRPr sz="3000" b="1">
          <a:solidFill>
            <a:srgbClr val="990000"/>
          </a:solidFill>
          <a:latin typeface="Arial" pitchFamily="34" charset="0"/>
          <a:ea typeface="SimHei" pitchFamily="49" charset="-122"/>
        </a:defRPr>
      </a:lvl3pPr>
      <a:lvl4pPr algn="l" rtl="0" eaLnBrk="0" fontAlgn="base" hangingPunct="0">
        <a:spcBef>
          <a:spcPct val="0"/>
        </a:spcBef>
        <a:spcAft>
          <a:spcPct val="0"/>
        </a:spcAft>
        <a:defRPr sz="3000" b="1">
          <a:solidFill>
            <a:srgbClr val="990000"/>
          </a:solidFill>
          <a:latin typeface="Arial" pitchFamily="34" charset="0"/>
          <a:ea typeface="SimHei" pitchFamily="49" charset="-122"/>
        </a:defRPr>
      </a:lvl4pPr>
      <a:lvl5pPr algn="l" rtl="0" eaLnBrk="0" fontAlgn="base" hangingPunct="0">
        <a:spcBef>
          <a:spcPct val="0"/>
        </a:spcBef>
        <a:spcAft>
          <a:spcPct val="0"/>
        </a:spcAft>
        <a:defRPr sz="3000" b="1">
          <a:solidFill>
            <a:srgbClr val="990000"/>
          </a:solidFill>
          <a:latin typeface="Arial" pitchFamily="34" charset="0"/>
          <a:ea typeface="SimHei" pitchFamily="49" charset="-122"/>
        </a:defRPr>
      </a:lvl5pPr>
      <a:lvl6pPr marL="391775" algn="l" rtl="0" fontAlgn="base">
        <a:spcBef>
          <a:spcPct val="0"/>
        </a:spcBef>
        <a:spcAft>
          <a:spcPct val="0"/>
        </a:spcAft>
        <a:defRPr sz="3000" b="1">
          <a:solidFill>
            <a:srgbClr val="990000"/>
          </a:solidFill>
          <a:latin typeface="Arial" pitchFamily="34" charset="0"/>
          <a:ea typeface="黑体" pitchFamily="49" charset="-122"/>
        </a:defRPr>
      </a:lvl6pPr>
      <a:lvl7pPr marL="783549" algn="l" rtl="0" fontAlgn="base">
        <a:spcBef>
          <a:spcPct val="0"/>
        </a:spcBef>
        <a:spcAft>
          <a:spcPct val="0"/>
        </a:spcAft>
        <a:defRPr sz="3000" b="1">
          <a:solidFill>
            <a:srgbClr val="990000"/>
          </a:solidFill>
          <a:latin typeface="Arial" pitchFamily="34" charset="0"/>
          <a:ea typeface="黑体" pitchFamily="49" charset="-122"/>
        </a:defRPr>
      </a:lvl7pPr>
      <a:lvl8pPr marL="1175324" algn="l" rtl="0" fontAlgn="base">
        <a:spcBef>
          <a:spcPct val="0"/>
        </a:spcBef>
        <a:spcAft>
          <a:spcPct val="0"/>
        </a:spcAft>
        <a:defRPr sz="3000" b="1">
          <a:solidFill>
            <a:srgbClr val="990000"/>
          </a:solidFill>
          <a:latin typeface="Arial" pitchFamily="34" charset="0"/>
          <a:ea typeface="黑体" pitchFamily="49" charset="-122"/>
        </a:defRPr>
      </a:lvl8pPr>
      <a:lvl9pPr marL="1567099" algn="l" rtl="0" fontAlgn="base">
        <a:spcBef>
          <a:spcPct val="0"/>
        </a:spcBef>
        <a:spcAft>
          <a:spcPct val="0"/>
        </a:spcAft>
        <a:defRPr sz="3000" b="1">
          <a:solidFill>
            <a:srgbClr val="990000"/>
          </a:solidFill>
          <a:latin typeface="Arial" pitchFamily="34" charset="0"/>
          <a:ea typeface="黑体" pitchFamily="49" charset="-122"/>
        </a:defRPr>
      </a:lvl9pPr>
    </p:titleStyle>
    <p:bodyStyle>
      <a:lvl1pPr marL="293831" indent="-293831" algn="l" rtl="0" eaLnBrk="0" fontAlgn="base" hangingPunct="0">
        <a:lnSpc>
          <a:spcPct val="140000"/>
        </a:lnSpc>
        <a:spcBef>
          <a:spcPct val="0"/>
        </a:spcBef>
        <a:spcAft>
          <a:spcPct val="0"/>
        </a:spcAft>
        <a:defRPr sz="1900" b="1">
          <a:solidFill>
            <a:schemeClr val="tx1"/>
          </a:solidFill>
          <a:latin typeface="+mn-lt"/>
          <a:ea typeface="SimHei" pitchFamily="49" charset="-122"/>
          <a:cs typeface="+mn-cs"/>
        </a:defRPr>
      </a:lvl1pPr>
      <a:lvl2pPr marL="636634" indent="-244859" algn="l" rtl="0" eaLnBrk="0" fontAlgn="base" hangingPunct="0">
        <a:lnSpc>
          <a:spcPct val="140000"/>
        </a:lnSpc>
        <a:spcBef>
          <a:spcPct val="0"/>
        </a:spcBef>
        <a:spcAft>
          <a:spcPct val="0"/>
        </a:spcAft>
        <a:defRPr sz="1900">
          <a:solidFill>
            <a:schemeClr val="tx1"/>
          </a:solidFill>
          <a:latin typeface="+mn-lt"/>
          <a:ea typeface="华文细黑" pitchFamily="2" charset="-122"/>
        </a:defRPr>
      </a:lvl2pPr>
      <a:lvl3pPr marL="979437" indent="-195887" algn="l" rtl="0" eaLnBrk="0" fontAlgn="base" hangingPunct="0">
        <a:lnSpc>
          <a:spcPct val="140000"/>
        </a:lnSpc>
        <a:spcBef>
          <a:spcPct val="0"/>
        </a:spcBef>
        <a:spcAft>
          <a:spcPct val="0"/>
        </a:spcAft>
        <a:defRPr sz="1900">
          <a:solidFill>
            <a:schemeClr val="tx1"/>
          </a:solidFill>
          <a:latin typeface="+mn-lt"/>
          <a:ea typeface="华文细黑" pitchFamily="2" charset="-122"/>
        </a:defRPr>
      </a:lvl3pPr>
      <a:lvl4pPr marL="1371211" indent="-197248" algn="l" rtl="0" eaLnBrk="0" fontAlgn="base" hangingPunct="0">
        <a:lnSpc>
          <a:spcPct val="140000"/>
        </a:lnSpc>
        <a:spcBef>
          <a:spcPct val="0"/>
        </a:spcBef>
        <a:spcAft>
          <a:spcPct val="0"/>
        </a:spcAft>
        <a:defRPr sz="1900">
          <a:solidFill>
            <a:schemeClr val="tx1"/>
          </a:solidFill>
          <a:latin typeface="+mn-lt"/>
          <a:ea typeface="华文细黑" pitchFamily="2" charset="-122"/>
        </a:defRPr>
      </a:lvl4pPr>
      <a:lvl5pPr marL="1761626" indent="-194527" algn="l" rtl="0" eaLnBrk="0" fontAlgn="base" hangingPunct="0">
        <a:lnSpc>
          <a:spcPct val="140000"/>
        </a:lnSpc>
        <a:spcBef>
          <a:spcPct val="0"/>
        </a:spcBef>
        <a:spcAft>
          <a:spcPct val="0"/>
        </a:spcAft>
        <a:defRPr sz="1900">
          <a:solidFill>
            <a:schemeClr val="tx1"/>
          </a:solidFill>
          <a:latin typeface="+mn-lt"/>
          <a:ea typeface="华文细黑" pitchFamily="2" charset="-122"/>
        </a:defRPr>
      </a:lvl5pPr>
      <a:lvl6pPr marL="2153401" indent="-194527" algn="l" rtl="0" fontAlgn="base">
        <a:lnSpc>
          <a:spcPct val="140000"/>
        </a:lnSpc>
        <a:spcBef>
          <a:spcPct val="0"/>
        </a:spcBef>
        <a:spcAft>
          <a:spcPct val="0"/>
        </a:spcAft>
        <a:defRPr sz="1900">
          <a:solidFill>
            <a:schemeClr val="tx1"/>
          </a:solidFill>
          <a:latin typeface="+mn-lt"/>
          <a:ea typeface="华文细黑" pitchFamily="2" charset="-122"/>
        </a:defRPr>
      </a:lvl6pPr>
      <a:lvl7pPr marL="2545176" indent="-194527" algn="l" rtl="0" fontAlgn="base">
        <a:lnSpc>
          <a:spcPct val="140000"/>
        </a:lnSpc>
        <a:spcBef>
          <a:spcPct val="0"/>
        </a:spcBef>
        <a:spcAft>
          <a:spcPct val="0"/>
        </a:spcAft>
        <a:defRPr sz="1900">
          <a:solidFill>
            <a:schemeClr val="tx1"/>
          </a:solidFill>
          <a:latin typeface="+mn-lt"/>
          <a:ea typeface="华文细黑" pitchFamily="2" charset="-122"/>
        </a:defRPr>
      </a:lvl7pPr>
      <a:lvl8pPr marL="2936950" indent="-194527" algn="l" rtl="0" fontAlgn="base">
        <a:lnSpc>
          <a:spcPct val="140000"/>
        </a:lnSpc>
        <a:spcBef>
          <a:spcPct val="0"/>
        </a:spcBef>
        <a:spcAft>
          <a:spcPct val="0"/>
        </a:spcAft>
        <a:defRPr sz="1900">
          <a:solidFill>
            <a:schemeClr val="tx1"/>
          </a:solidFill>
          <a:latin typeface="+mn-lt"/>
          <a:ea typeface="华文细黑" pitchFamily="2" charset="-122"/>
        </a:defRPr>
      </a:lvl8pPr>
      <a:lvl9pPr marL="3328725" indent="-194527" algn="l" rtl="0" fontAlgn="base">
        <a:lnSpc>
          <a:spcPct val="140000"/>
        </a:lnSpc>
        <a:spcBef>
          <a:spcPct val="0"/>
        </a:spcBef>
        <a:spcAft>
          <a:spcPct val="0"/>
        </a:spcAft>
        <a:defRPr sz="1900">
          <a:solidFill>
            <a:schemeClr val="tx1"/>
          </a:solidFill>
          <a:latin typeface="+mn-lt"/>
          <a:ea typeface="华文细黑" pitchFamily="2" charset="-122"/>
        </a:defRPr>
      </a:lvl9pPr>
    </p:bodyStyle>
    <p:otherStyle>
      <a:defPPr>
        <a:defRPr lang="en-US"/>
      </a:defPPr>
      <a:lvl1pPr marL="0" algn="l" defTabSz="783549" rtl="0" eaLnBrk="1" latinLnBrk="0" hangingPunct="1">
        <a:defRPr sz="1500" kern="1200">
          <a:solidFill>
            <a:schemeClr val="tx1"/>
          </a:solidFill>
          <a:latin typeface="+mn-lt"/>
          <a:ea typeface="+mn-ea"/>
          <a:cs typeface="+mn-cs"/>
        </a:defRPr>
      </a:lvl1pPr>
      <a:lvl2pPr marL="391775" algn="l" defTabSz="783549" rtl="0" eaLnBrk="1" latinLnBrk="0" hangingPunct="1">
        <a:defRPr sz="1500" kern="1200">
          <a:solidFill>
            <a:schemeClr val="tx1"/>
          </a:solidFill>
          <a:latin typeface="+mn-lt"/>
          <a:ea typeface="+mn-ea"/>
          <a:cs typeface="+mn-cs"/>
        </a:defRPr>
      </a:lvl2pPr>
      <a:lvl3pPr marL="783549" algn="l" defTabSz="783549" rtl="0" eaLnBrk="1" latinLnBrk="0" hangingPunct="1">
        <a:defRPr sz="1500" kern="1200">
          <a:solidFill>
            <a:schemeClr val="tx1"/>
          </a:solidFill>
          <a:latin typeface="+mn-lt"/>
          <a:ea typeface="+mn-ea"/>
          <a:cs typeface="+mn-cs"/>
        </a:defRPr>
      </a:lvl3pPr>
      <a:lvl4pPr marL="1175324" algn="l" defTabSz="783549" rtl="0" eaLnBrk="1" latinLnBrk="0" hangingPunct="1">
        <a:defRPr sz="1500" kern="1200">
          <a:solidFill>
            <a:schemeClr val="tx1"/>
          </a:solidFill>
          <a:latin typeface="+mn-lt"/>
          <a:ea typeface="+mn-ea"/>
          <a:cs typeface="+mn-cs"/>
        </a:defRPr>
      </a:lvl4pPr>
      <a:lvl5pPr marL="1567099" algn="l" defTabSz="783549" rtl="0" eaLnBrk="1" latinLnBrk="0" hangingPunct="1">
        <a:defRPr sz="1500" kern="1200">
          <a:solidFill>
            <a:schemeClr val="tx1"/>
          </a:solidFill>
          <a:latin typeface="+mn-lt"/>
          <a:ea typeface="+mn-ea"/>
          <a:cs typeface="+mn-cs"/>
        </a:defRPr>
      </a:lvl5pPr>
      <a:lvl6pPr marL="1958873" algn="l" defTabSz="783549" rtl="0" eaLnBrk="1" latinLnBrk="0" hangingPunct="1">
        <a:defRPr sz="1500" kern="1200">
          <a:solidFill>
            <a:schemeClr val="tx1"/>
          </a:solidFill>
          <a:latin typeface="+mn-lt"/>
          <a:ea typeface="+mn-ea"/>
          <a:cs typeface="+mn-cs"/>
        </a:defRPr>
      </a:lvl6pPr>
      <a:lvl7pPr marL="2350648" algn="l" defTabSz="783549" rtl="0" eaLnBrk="1" latinLnBrk="0" hangingPunct="1">
        <a:defRPr sz="1500" kern="1200">
          <a:solidFill>
            <a:schemeClr val="tx1"/>
          </a:solidFill>
          <a:latin typeface="+mn-lt"/>
          <a:ea typeface="+mn-ea"/>
          <a:cs typeface="+mn-cs"/>
        </a:defRPr>
      </a:lvl7pPr>
      <a:lvl8pPr marL="2742423" algn="l" defTabSz="783549" rtl="0" eaLnBrk="1" latinLnBrk="0" hangingPunct="1">
        <a:defRPr sz="1500" kern="1200">
          <a:solidFill>
            <a:schemeClr val="tx1"/>
          </a:solidFill>
          <a:latin typeface="+mn-lt"/>
          <a:ea typeface="+mn-ea"/>
          <a:cs typeface="+mn-cs"/>
        </a:defRPr>
      </a:lvl8pPr>
      <a:lvl9pPr marL="3134197" algn="l" defTabSz="783549" rtl="0" eaLnBrk="1" latinLnBrk="0" hangingPunct="1">
        <a:defRPr sz="15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bwMode="auto">
          <a:xfrm>
            <a:off x="622300" y="274638"/>
            <a:ext cx="8064500" cy="1143000"/>
          </a:xfrm>
          <a:prstGeom prst="rect">
            <a:avLst/>
          </a:prstGeom>
          <a:noFill/>
          <a:ln w="9525">
            <a:noFill/>
            <a:miter lim="800000"/>
            <a:headEnd/>
            <a:tailEnd/>
          </a:ln>
          <a:effectLst/>
        </p:spPr>
        <p:txBody>
          <a:bodyPr vert="horz" wrap="square" lIns="78085" tIns="39051" rIns="78085" bIns="39051" numCol="1" anchor="ctr" anchorCtr="0" compatLnSpc="1">
            <a:prstTxWarp prst="textNoShape">
              <a:avLst/>
            </a:prstTxWarp>
          </a:bodyPr>
          <a:lstStyle/>
          <a:p>
            <a:pPr lvl="0"/>
            <a:r>
              <a:rPr lang="zh-CN" altLang="en-US" smtClean="0"/>
              <a:t>单击此处编辑母版标题样式</a:t>
            </a:r>
          </a:p>
        </p:txBody>
      </p:sp>
      <p:sp>
        <p:nvSpPr>
          <p:cNvPr id="179203" name="Rectangle 3"/>
          <p:cNvSpPr>
            <a:spLocks noGrp="1" noChangeArrowheads="1"/>
          </p:cNvSpPr>
          <p:nvPr>
            <p:ph type="body" idx="1"/>
          </p:nvPr>
        </p:nvSpPr>
        <p:spPr bwMode="auto">
          <a:xfrm>
            <a:off x="622300" y="1600200"/>
            <a:ext cx="8064500" cy="4525963"/>
          </a:xfrm>
          <a:prstGeom prst="rect">
            <a:avLst/>
          </a:prstGeom>
          <a:noFill/>
          <a:ln w="9525">
            <a:noFill/>
            <a:miter lim="800000"/>
            <a:headEnd/>
            <a:tailEnd/>
          </a:ln>
          <a:effectLst/>
        </p:spPr>
        <p:txBody>
          <a:bodyPr vert="horz" wrap="square" lIns="78085" tIns="39051" rIns="78085" bIns="39051"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pic>
        <p:nvPicPr>
          <p:cNvPr id="179204" name="Picture 4" descr="7"/>
          <p:cNvPicPr>
            <a:picLocks noChangeAspect="1" noChangeArrowheads="1"/>
          </p:cNvPicPr>
          <p:nvPr userDrawn="1"/>
        </p:nvPicPr>
        <p:blipFill>
          <a:blip r:embed="rId13" cstate="print"/>
          <a:srcRect/>
          <a:stretch>
            <a:fillRect/>
          </a:stretch>
        </p:blipFill>
        <p:spPr bwMode="auto">
          <a:xfrm>
            <a:off x="0" y="6221413"/>
            <a:ext cx="9142413" cy="636587"/>
          </a:xfrm>
          <a:prstGeom prst="rect">
            <a:avLst/>
          </a:prstGeom>
          <a:noFill/>
        </p:spPr>
      </p:pic>
      <p:sp>
        <p:nvSpPr>
          <p:cNvPr id="179205" name="Text Box 5"/>
          <p:cNvSpPr txBox="1">
            <a:spLocks noChangeArrowheads="1"/>
          </p:cNvSpPr>
          <p:nvPr userDrawn="1"/>
        </p:nvSpPr>
        <p:spPr bwMode="auto">
          <a:xfrm>
            <a:off x="652463" y="6465888"/>
            <a:ext cx="2825750" cy="261937"/>
          </a:xfrm>
          <a:prstGeom prst="rect">
            <a:avLst/>
          </a:prstGeom>
          <a:noFill/>
          <a:ln w="9525">
            <a:noFill/>
            <a:miter lim="800000"/>
            <a:headEnd/>
            <a:tailEnd/>
          </a:ln>
        </p:spPr>
        <p:txBody>
          <a:bodyPr wrap="none" lIns="78091" tIns="39057" rIns="78091" bIns="39057">
            <a:spAutoFit/>
          </a:bodyPr>
          <a:lstStyle/>
          <a:p>
            <a:pPr defTabSz="784225" eaLnBrk="0" fontAlgn="base" hangingPunct="0">
              <a:spcBef>
                <a:spcPct val="0"/>
              </a:spcBef>
              <a:spcAft>
                <a:spcPct val="0"/>
              </a:spcAft>
            </a:pPr>
            <a:r>
              <a:rPr lang="en-US" altLang="zh-CN" sz="1200">
                <a:solidFill>
                  <a:srgbClr val="000000"/>
                </a:solidFill>
                <a:latin typeface="FrutigerNext LT Bold" pitchFamily="1" charset="0"/>
                <a:ea typeface="ＭＳ Ｐゴシック" pitchFamily="34" charset="-128"/>
              </a:rPr>
              <a:t>HUAWEI TECHNOLOGIES Co., Ltd.</a:t>
            </a:r>
            <a:endParaRPr lang="en-US" altLang="zh-CN" sz="2100">
              <a:solidFill>
                <a:srgbClr val="000000"/>
              </a:solidFill>
              <a:ea typeface="ＭＳ Ｐゴシック" pitchFamily="34" charset="-128"/>
            </a:endParaRPr>
          </a:p>
        </p:txBody>
      </p:sp>
      <p:sp>
        <p:nvSpPr>
          <p:cNvPr id="179206" name="Rectangle 6"/>
          <p:cNvSpPr>
            <a:spLocks noGrp="1" noChangeArrowheads="1"/>
          </p:cNvSpPr>
          <p:nvPr>
            <p:ph type="dt" sz="half" idx="2"/>
          </p:nvPr>
        </p:nvSpPr>
        <p:spPr bwMode="auto">
          <a:xfrm>
            <a:off x="5929313" y="6400800"/>
            <a:ext cx="1057275"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defTabSz="784225" eaLnBrk="0" hangingPunct="0">
              <a:lnSpc>
                <a:spcPct val="85000"/>
              </a:lnSpc>
              <a:defRPr sz="1000">
                <a:latin typeface="FrutigerNext LT Medium" pitchFamily="34" charset="0"/>
                <a:ea typeface="ＭＳ Ｐゴシック" pitchFamily="34" charset="-128"/>
              </a:defRPr>
            </a:lvl1pPr>
          </a:lstStyle>
          <a:p>
            <a:pPr fontAlgn="base">
              <a:spcBef>
                <a:spcPct val="0"/>
              </a:spcBef>
              <a:spcAft>
                <a:spcPct val="0"/>
              </a:spcAft>
            </a:pPr>
            <a:endParaRPr lang="de-DE">
              <a:solidFill>
                <a:srgbClr val="000000"/>
              </a:solidFill>
            </a:endParaRPr>
          </a:p>
          <a:p>
            <a:pPr fontAlgn="base">
              <a:spcBef>
                <a:spcPct val="0"/>
              </a:spcBef>
              <a:spcAft>
                <a:spcPct val="0"/>
              </a:spcAft>
            </a:pPr>
            <a:r>
              <a:rPr lang="de-DE">
                <a:solidFill>
                  <a:srgbClr val="000000"/>
                </a:solidFill>
              </a:rPr>
              <a:t>Page </a:t>
            </a:r>
            <a:fld id="{DE674A05-2B0A-4D19-A813-78DB42F3A9AF}" type="slidenum">
              <a:rPr lang="de-DE">
                <a:solidFill>
                  <a:srgbClr val="000000"/>
                </a:solidFill>
              </a:rPr>
              <a:pPr fontAlgn="base">
                <a:spcBef>
                  <a:spcPct val="0"/>
                </a:spcBef>
                <a:spcAft>
                  <a:spcPct val="0"/>
                </a:spcAft>
              </a:pPr>
              <a:t>‹#›</a:t>
            </a:fld>
            <a:endParaRPr lang="en-GB">
              <a:solidFill>
                <a:srgbClr val="000000"/>
              </a:solidFill>
            </a:endParaRPr>
          </a:p>
        </p:txBody>
      </p:sp>
      <p:pic>
        <p:nvPicPr>
          <p:cNvPr id="179207" name="Picture 7" descr="8"/>
          <p:cNvPicPr>
            <a:picLocks noChangeAspect="1" noChangeArrowheads="1"/>
          </p:cNvPicPr>
          <p:nvPr userDrawn="1"/>
        </p:nvPicPr>
        <p:blipFill>
          <a:blip r:embed="rId14" cstate="print"/>
          <a:srcRect/>
          <a:stretch>
            <a:fillRect/>
          </a:stretch>
        </p:blipFill>
        <p:spPr bwMode="auto">
          <a:xfrm>
            <a:off x="7508875" y="6400800"/>
            <a:ext cx="1309688" cy="309563"/>
          </a:xfrm>
          <a:prstGeom prst="rect">
            <a:avLst/>
          </a:prstGeom>
          <a:noFill/>
        </p:spPr>
      </p:pic>
      <p:sp>
        <p:nvSpPr>
          <p:cNvPr id="179208" name="Rectangle 8"/>
          <p:cNvSpPr>
            <a:spLocks noChangeArrowheads="1"/>
          </p:cNvSpPr>
          <p:nvPr userDrawn="1"/>
        </p:nvSpPr>
        <p:spPr bwMode="auto">
          <a:xfrm>
            <a:off x="3660775" y="6467475"/>
            <a:ext cx="1997075" cy="261938"/>
          </a:xfrm>
          <a:prstGeom prst="rect">
            <a:avLst/>
          </a:prstGeom>
          <a:noFill/>
          <a:ln w="9525" algn="ctr">
            <a:noFill/>
            <a:miter lim="800000"/>
            <a:headEnd/>
            <a:tailEnd/>
          </a:ln>
          <a:effectLst/>
        </p:spPr>
        <p:txBody>
          <a:bodyPr wrap="none" lIns="78085" tIns="39051" rIns="78085" bIns="39051">
            <a:spAutoFit/>
          </a:bodyPr>
          <a:lstStyle/>
          <a:p>
            <a:pPr defTabSz="784225" eaLnBrk="0" fontAlgn="base" hangingPunct="0">
              <a:spcBef>
                <a:spcPct val="0"/>
              </a:spcBef>
              <a:spcAft>
                <a:spcPct val="0"/>
              </a:spcAft>
            </a:pPr>
            <a:r>
              <a:rPr lang="en-US" altLang="zh-CN" sz="1200">
                <a:solidFill>
                  <a:srgbClr val="000000"/>
                </a:solidFill>
                <a:latin typeface="FrutigerNext LT Bold" pitchFamily="1" charset="0"/>
                <a:ea typeface="ＭＳ Ｐゴシック" pitchFamily="34" charset="-128"/>
              </a:rPr>
              <a:t>HUAWEI Confidential </a:t>
            </a:r>
          </a:p>
        </p:txBody>
      </p:sp>
    </p:spTree>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Lst>
  <p:hf sldNum="0" hdr="0" ftr="0"/>
  <p:txStyles>
    <p:titleStyle>
      <a:lvl1pPr algn="l" defTabSz="784225" rtl="0" fontAlgn="base">
        <a:spcBef>
          <a:spcPct val="0"/>
        </a:spcBef>
        <a:spcAft>
          <a:spcPct val="0"/>
        </a:spcAft>
        <a:defRPr sz="3000" b="1">
          <a:solidFill>
            <a:srgbClr val="990000"/>
          </a:solidFill>
          <a:latin typeface="+mj-lt"/>
          <a:ea typeface="+mj-ea"/>
          <a:cs typeface="+mj-cs"/>
        </a:defRPr>
      </a:lvl1pPr>
      <a:lvl2pPr algn="l" defTabSz="784225" rtl="0" fontAlgn="base">
        <a:spcBef>
          <a:spcPct val="0"/>
        </a:spcBef>
        <a:spcAft>
          <a:spcPct val="0"/>
        </a:spcAft>
        <a:defRPr sz="3000" b="1">
          <a:solidFill>
            <a:srgbClr val="990000"/>
          </a:solidFill>
          <a:latin typeface="Arial" pitchFamily="34" charset="0"/>
          <a:ea typeface="宋体" pitchFamily="2" charset="-122"/>
        </a:defRPr>
      </a:lvl2pPr>
      <a:lvl3pPr algn="l" defTabSz="784225" rtl="0" fontAlgn="base">
        <a:spcBef>
          <a:spcPct val="0"/>
        </a:spcBef>
        <a:spcAft>
          <a:spcPct val="0"/>
        </a:spcAft>
        <a:defRPr sz="3000" b="1">
          <a:solidFill>
            <a:srgbClr val="990000"/>
          </a:solidFill>
          <a:latin typeface="Arial" pitchFamily="34" charset="0"/>
          <a:ea typeface="宋体" pitchFamily="2" charset="-122"/>
        </a:defRPr>
      </a:lvl3pPr>
      <a:lvl4pPr algn="l" defTabSz="784225" rtl="0" fontAlgn="base">
        <a:spcBef>
          <a:spcPct val="0"/>
        </a:spcBef>
        <a:spcAft>
          <a:spcPct val="0"/>
        </a:spcAft>
        <a:defRPr sz="3000" b="1">
          <a:solidFill>
            <a:srgbClr val="990000"/>
          </a:solidFill>
          <a:latin typeface="Arial" pitchFamily="34" charset="0"/>
          <a:ea typeface="宋体" pitchFamily="2" charset="-122"/>
        </a:defRPr>
      </a:lvl4pPr>
      <a:lvl5pPr algn="l" defTabSz="784225" rtl="0" fontAlgn="base">
        <a:spcBef>
          <a:spcPct val="0"/>
        </a:spcBef>
        <a:spcAft>
          <a:spcPct val="0"/>
        </a:spcAft>
        <a:defRPr sz="3000" b="1">
          <a:solidFill>
            <a:srgbClr val="990000"/>
          </a:solidFill>
          <a:latin typeface="Arial" pitchFamily="34" charset="0"/>
          <a:ea typeface="宋体" pitchFamily="2" charset="-122"/>
        </a:defRPr>
      </a:lvl5pPr>
      <a:lvl6pPr marL="457200" algn="l" defTabSz="784225" rtl="0" fontAlgn="base">
        <a:spcBef>
          <a:spcPct val="0"/>
        </a:spcBef>
        <a:spcAft>
          <a:spcPct val="0"/>
        </a:spcAft>
        <a:defRPr sz="3000" b="1">
          <a:solidFill>
            <a:srgbClr val="990000"/>
          </a:solidFill>
          <a:latin typeface="Arial" pitchFamily="34" charset="0"/>
          <a:ea typeface="宋体" pitchFamily="2" charset="-122"/>
        </a:defRPr>
      </a:lvl6pPr>
      <a:lvl7pPr marL="914400" algn="l" defTabSz="784225" rtl="0" fontAlgn="base">
        <a:spcBef>
          <a:spcPct val="0"/>
        </a:spcBef>
        <a:spcAft>
          <a:spcPct val="0"/>
        </a:spcAft>
        <a:defRPr sz="3000" b="1">
          <a:solidFill>
            <a:srgbClr val="990000"/>
          </a:solidFill>
          <a:latin typeface="Arial" pitchFamily="34" charset="0"/>
          <a:ea typeface="宋体" pitchFamily="2" charset="-122"/>
        </a:defRPr>
      </a:lvl7pPr>
      <a:lvl8pPr marL="1371600" algn="l" defTabSz="784225" rtl="0" fontAlgn="base">
        <a:spcBef>
          <a:spcPct val="0"/>
        </a:spcBef>
        <a:spcAft>
          <a:spcPct val="0"/>
        </a:spcAft>
        <a:defRPr sz="3000" b="1">
          <a:solidFill>
            <a:srgbClr val="990000"/>
          </a:solidFill>
          <a:latin typeface="Arial" pitchFamily="34" charset="0"/>
          <a:ea typeface="宋体" pitchFamily="2" charset="-122"/>
        </a:defRPr>
      </a:lvl8pPr>
      <a:lvl9pPr marL="1828800" algn="l" defTabSz="784225" rtl="0" fontAlgn="base">
        <a:spcBef>
          <a:spcPct val="0"/>
        </a:spcBef>
        <a:spcAft>
          <a:spcPct val="0"/>
        </a:spcAft>
        <a:defRPr sz="3000" b="1">
          <a:solidFill>
            <a:srgbClr val="990000"/>
          </a:solidFill>
          <a:latin typeface="Arial" pitchFamily="34" charset="0"/>
          <a:ea typeface="宋体" pitchFamily="2" charset="-122"/>
        </a:defRPr>
      </a:lvl9pPr>
    </p:titleStyle>
    <p:bodyStyle>
      <a:lvl1pPr marL="252413" indent="-252413" algn="l" defTabSz="671513" rtl="0" fontAlgn="base">
        <a:lnSpc>
          <a:spcPct val="140000"/>
        </a:lnSpc>
        <a:spcBef>
          <a:spcPct val="0"/>
        </a:spcBef>
        <a:spcAft>
          <a:spcPct val="0"/>
        </a:spcAft>
        <a:defRPr sz="1600" b="1">
          <a:solidFill>
            <a:schemeClr val="tx1"/>
          </a:solidFill>
          <a:latin typeface="+mn-lt"/>
          <a:ea typeface="+mn-ea"/>
          <a:cs typeface="+mn-cs"/>
        </a:defRPr>
      </a:lvl1pPr>
      <a:lvl2pPr marL="546100" indent="-209550" algn="l" defTabSz="671513" rtl="0" fontAlgn="base">
        <a:lnSpc>
          <a:spcPct val="140000"/>
        </a:lnSpc>
        <a:spcBef>
          <a:spcPct val="0"/>
        </a:spcBef>
        <a:spcAft>
          <a:spcPct val="0"/>
        </a:spcAft>
        <a:defRPr sz="1900">
          <a:solidFill>
            <a:schemeClr val="tx1"/>
          </a:solidFill>
          <a:latin typeface="+mn-lt"/>
          <a:ea typeface="+mn-ea"/>
        </a:defRPr>
      </a:lvl2pPr>
      <a:lvl3pPr marL="839788" indent="-168275" algn="l" defTabSz="671513" rtl="0" fontAlgn="base">
        <a:lnSpc>
          <a:spcPct val="140000"/>
        </a:lnSpc>
        <a:spcBef>
          <a:spcPct val="0"/>
        </a:spcBef>
        <a:spcAft>
          <a:spcPct val="0"/>
        </a:spcAft>
        <a:defRPr sz="1900">
          <a:solidFill>
            <a:schemeClr val="tx1"/>
          </a:solidFill>
          <a:latin typeface="+mn-lt"/>
          <a:ea typeface="+mn-ea"/>
        </a:defRPr>
      </a:lvl3pPr>
      <a:lvl4pPr marL="1174750" indent="-168275" algn="l" defTabSz="671513" rtl="0" fontAlgn="base">
        <a:lnSpc>
          <a:spcPct val="140000"/>
        </a:lnSpc>
        <a:spcBef>
          <a:spcPct val="0"/>
        </a:spcBef>
        <a:spcAft>
          <a:spcPct val="0"/>
        </a:spcAft>
        <a:defRPr sz="1900">
          <a:solidFill>
            <a:schemeClr val="tx1"/>
          </a:solidFill>
          <a:latin typeface="+mn-lt"/>
          <a:ea typeface="+mn-ea"/>
        </a:defRPr>
      </a:lvl4pPr>
      <a:lvl5pPr marL="1509713" indent="-166688" algn="l" defTabSz="671513" rtl="0" fontAlgn="base">
        <a:lnSpc>
          <a:spcPct val="140000"/>
        </a:lnSpc>
        <a:spcBef>
          <a:spcPct val="0"/>
        </a:spcBef>
        <a:spcAft>
          <a:spcPct val="0"/>
        </a:spcAft>
        <a:defRPr sz="1900">
          <a:solidFill>
            <a:schemeClr val="tx1"/>
          </a:solidFill>
          <a:latin typeface="+mn-lt"/>
          <a:ea typeface="+mn-ea"/>
        </a:defRPr>
      </a:lvl5pPr>
      <a:lvl6pPr marL="1966913" indent="-166688" algn="l" defTabSz="671513" rtl="0" fontAlgn="base">
        <a:lnSpc>
          <a:spcPct val="140000"/>
        </a:lnSpc>
        <a:spcBef>
          <a:spcPct val="0"/>
        </a:spcBef>
        <a:spcAft>
          <a:spcPct val="0"/>
        </a:spcAft>
        <a:defRPr sz="1900">
          <a:solidFill>
            <a:schemeClr val="tx1"/>
          </a:solidFill>
          <a:latin typeface="+mn-lt"/>
          <a:ea typeface="+mn-ea"/>
        </a:defRPr>
      </a:lvl6pPr>
      <a:lvl7pPr marL="2424113" indent="-166688" algn="l" defTabSz="671513" rtl="0" fontAlgn="base">
        <a:lnSpc>
          <a:spcPct val="140000"/>
        </a:lnSpc>
        <a:spcBef>
          <a:spcPct val="0"/>
        </a:spcBef>
        <a:spcAft>
          <a:spcPct val="0"/>
        </a:spcAft>
        <a:defRPr sz="1900">
          <a:solidFill>
            <a:schemeClr val="tx1"/>
          </a:solidFill>
          <a:latin typeface="+mn-lt"/>
          <a:ea typeface="+mn-ea"/>
        </a:defRPr>
      </a:lvl7pPr>
      <a:lvl8pPr marL="2881313" indent="-166688" algn="l" defTabSz="671513" rtl="0" fontAlgn="base">
        <a:lnSpc>
          <a:spcPct val="140000"/>
        </a:lnSpc>
        <a:spcBef>
          <a:spcPct val="0"/>
        </a:spcBef>
        <a:spcAft>
          <a:spcPct val="0"/>
        </a:spcAft>
        <a:defRPr sz="1900">
          <a:solidFill>
            <a:schemeClr val="tx1"/>
          </a:solidFill>
          <a:latin typeface="+mn-lt"/>
          <a:ea typeface="+mn-ea"/>
        </a:defRPr>
      </a:lvl8pPr>
      <a:lvl9pPr marL="3338513" indent="-166688" algn="l" defTabSz="671513" rtl="0" fontAlgn="base">
        <a:lnSpc>
          <a:spcPct val="140000"/>
        </a:lnSpc>
        <a:spcBef>
          <a:spcPct val="0"/>
        </a:spcBef>
        <a:spcAft>
          <a:spcPct val="0"/>
        </a:spcAft>
        <a:defRPr sz="19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19100" y="1066800"/>
            <a:ext cx="8458200" cy="914400"/>
          </a:xfrm>
        </p:spPr>
        <p:txBody>
          <a:bodyPr/>
          <a:lstStyle/>
          <a:p>
            <a:pPr eaLnBrk="1" hangingPunct="1">
              <a:defRPr/>
            </a:pPr>
            <a:r>
              <a:rPr lang="en-US" altLang="zh-CN" sz="3200" dirty="0">
                <a:solidFill>
                  <a:schemeClr val="tx1"/>
                </a:solidFill>
                <a:effectLst>
                  <a:outerShdw blurRad="38100" dist="38100" dir="2700000" algn="tl">
                    <a:srgbClr val="C0C0C0"/>
                  </a:outerShdw>
                </a:effectLst>
                <a:latin typeface="Candara" pitchFamily="34" charset="0"/>
              </a:rPr>
              <a:t>Rest Style Large </a:t>
            </a:r>
            <a:r>
              <a:rPr lang="en-US" altLang="zh-CN" sz="3200" dirty="0" err="1">
                <a:solidFill>
                  <a:schemeClr val="tx1"/>
                </a:solidFill>
                <a:effectLst>
                  <a:outerShdw blurRad="38100" dist="38100" dir="2700000" algn="tl">
                    <a:srgbClr val="C0C0C0"/>
                  </a:outerShdw>
                </a:effectLst>
                <a:latin typeface="Candara" pitchFamily="34" charset="0"/>
              </a:rPr>
              <a:t>MeAsurement</a:t>
            </a:r>
            <a:r>
              <a:rPr lang="en-US" altLang="zh-CN" sz="3200" dirty="0">
                <a:solidFill>
                  <a:schemeClr val="tx1"/>
                </a:solidFill>
                <a:effectLst>
                  <a:outerShdw blurRad="38100" dist="38100" dir="2700000" algn="tl">
                    <a:srgbClr val="C0C0C0"/>
                  </a:outerShdw>
                </a:effectLst>
                <a:latin typeface="Candara" pitchFamily="34" charset="0"/>
              </a:rPr>
              <a:t> Platform Protocol</a:t>
            </a:r>
            <a:endParaRPr lang="en-US" altLang="zh-CN" sz="3200" dirty="0" smtClean="0">
              <a:solidFill>
                <a:schemeClr val="tx1"/>
              </a:solidFill>
              <a:effectLst>
                <a:outerShdw blurRad="38100" dist="38100" dir="2700000" algn="tl">
                  <a:srgbClr val="C0C0C0"/>
                </a:outerShdw>
              </a:effectLst>
              <a:latin typeface="Candara" pitchFamily="34" charset="0"/>
            </a:endParaRPr>
          </a:p>
        </p:txBody>
      </p:sp>
      <p:sp>
        <p:nvSpPr>
          <p:cNvPr id="31747" name="Rectangle 3"/>
          <p:cNvSpPr>
            <a:spLocks noGrp="1" noChangeArrowheads="1"/>
          </p:cNvSpPr>
          <p:nvPr>
            <p:ph type="subTitle" idx="1"/>
          </p:nvPr>
        </p:nvSpPr>
        <p:spPr>
          <a:xfrm>
            <a:off x="533400" y="2057400"/>
            <a:ext cx="7696200" cy="533400"/>
          </a:xfrm>
        </p:spPr>
        <p:txBody>
          <a:bodyPr/>
          <a:lstStyle/>
          <a:p>
            <a:pPr eaLnBrk="1" hangingPunct="1">
              <a:lnSpc>
                <a:spcPct val="80000"/>
              </a:lnSpc>
            </a:pPr>
            <a:r>
              <a:rPr lang="en-US" altLang="zh-CN" sz="2400" dirty="0" smtClean="0">
                <a:latin typeface="Candara" pitchFamily="34" charset="0"/>
              </a:rPr>
              <a:t>Draft-liu-lmap-rest-03</a:t>
            </a:r>
            <a:endParaRPr lang="en-US" altLang="zh-CN" sz="2400" dirty="0">
              <a:latin typeface="Candara" pitchFamily="34" charset="0"/>
            </a:endParaRPr>
          </a:p>
        </p:txBody>
      </p:sp>
      <p:sp>
        <p:nvSpPr>
          <p:cNvPr id="31748" name="Rectangle 4"/>
          <p:cNvSpPr>
            <a:spLocks noChangeArrowheads="1"/>
          </p:cNvSpPr>
          <p:nvPr/>
        </p:nvSpPr>
        <p:spPr bwMode="auto">
          <a:xfrm>
            <a:off x="685800" y="3124200"/>
            <a:ext cx="7924800" cy="3048000"/>
          </a:xfrm>
          <a:prstGeom prst="rect">
            <a:avLst/>
          </a:prstGeom>
          <a:noFill/>
          <a:ln w="9525">
            <a:noFill/>
            <a:miter lim="800000"/>
            <a:headEnd/>
            <a:tailEnd/>
          </a:ln>
        </p:spPr>
        <p:txBody>
          <a:bodyPr/>
          <a:lstStyle/>
          <a:p>
            <a:pPr algn="r" defTabSz="914400" fontAlgn="base">
              <a:spcBef>
                <a:spcPct val="20000"/>
              </a:spcBef>
              <a:spcAft>
                <a:spcPct val="0"/>
              </a:spcAft>
            </a:pPr>
            <a:r>
              <a:rPr lang="it-IT" altLang="zh-CN" dirty="0">
                <a:solidFill>
                  <a:srgbClr val="000000"/>
                </a:solidFill>
                <a:latin typeface="Candara" pitchFamily="34" charset="0"/>
              </a:rPr>
              <a:t>V.Liu </a:t>
            </a:r>
            <a:r>
              <a:rPr lang="it-IT" altLang="zh-CN" dirty="0" smtClean="0">
                <a:solidFill>
                  <a:srgbClr val="000000"/>
                </a:solidFill>
                <a:latin typeface="Candara" pitchFamily="34" charset="0"/>
              </a:rPr>
              <a:t>(</a:t>
            </a:r>
            <a:r>
              <a:rPr lang="en-US" altLang="zh-CN" dirty="0" smtClean="0">
                <a:solidFill>
                  <a:srgbClr val="000000"/>
                </a:solidFill>
                <a:latin typeface="Candara" pitchFamily="34" charset="0"/>
              </a:rPr>
              <a:t>liuzhiheng@chinamobile.com</a:t>
            </a:r>
            <a:r>
              <a:rPr lang="it-IT" altLang="zh-CN" dirty="0" smtClean="0">
                <a:solidFill>
                  <a:srgbClr val="000000"/>
                </a:solidFill>
                <a:latin typeface="Candara" pitchFamily="34" charset="0"/>
              </a:rPr>
              <a:t>)</a:t>
            </a:r>
            <a:r>
              <a:rPr lang="it-IT" altLang="zh-CN" dirty="0">
                <a:solidFill>
                  <a:srgbClr val="000000"/>
                </a:solidFill>
                <a:latin typeface="Candara" pitchFamily="34" charset="0"/>
              </a:rPr>
              <a:t/>
            </a:r>
            <a:br>
              <a:rPr lang="it-IT" altLang="zh-CN" dirty="0">
                <a:solidFill>
                  <a:srgbClr val="000000"/>
                </a:solidFill>
                <a:latin typeface="Candara" pitchFamily="34" charset="0"/>
              </a:rPr>
            </a:br>
            <a:r>
              <a:rPr lang="it-IT" altLang="zh-CN" dirty="0">
                <a:solidFill>
                  <a:srgbClr val="000000"/>
                </a:solidFill>
                <a:latin typeface="Candara" pitchFamily="34" charset="0"/>
              </a:rPr>
              <a:t>L.Deng </a:t>
            </a:r>
            <a:r>
              <a:rPr lang="it-IT" altLang="zh-CN" dirty="0" smtClean="0">
                <a:solidFill>
                  <a:srgbClr val="000000"/>
                </a:solidFill>
                <a:latin typeface="Candara" pitchFamily="34" charset="0"/>
              </a:rPr>
              <a:t>(denglingli@cinamobile.com)</a:t>
            </a:r>
            <a:r>
              <a:rPr lang="it-IT" altLang="zh-CN" dirty="0">
                <a:solidFill>
                  <a:srgbClr val="000000"/>
                </a:solidFill>
                <a:latin typeface="Candara" pitchFamily="34" charset="0"/>
              </a:rPr>
              <a:t/>
            </a:r>
            <a:br>
              <a:rPr lang="it-IT" altLang="zh-CN" dirty="0">
                <a:solidFill>
                  <a:srgbClr val="000000"/>
                </a:solidFill>
                <a:latin typeface="Candara" pitchFamily="34" charset="0"/>
              </a:rPr>
            </a:br>
            <a:r>
              <a:rPr lang="en-US" altLang="zh-CN" dirty="0" err="1">
                <a:solidFill>
                  <a:srgbClr val="000000"/>
                </a:solidFill>
                <a:latin typeface="Candara" pitchFamily="34" charset="0"/>
              </a:rPr>
              <a:t>D.Liu</a:t>
            </a:r>
            <a:r>
              <a:rPr lang="en-US" altLang="zh-CN" dirty="0">
                <a:solidFill>
                  <a:srgbClr val="000000"/>
                </a:solidFill>
                <a:latin typeface="Candara" pitchFamily="34" charset="0"/>
              </a:rPr>
              <a:t>(Max@dotalks.com)</a:t>
            </a:r>
            <a:r>
              <a:rPr lang="it-IT" altLang="zh-CN" dirty="0">
                <a:solidFill>
                  <a:srgbClr val="000000"/>
                </a:solidFill>
                <a:latin typeface="Candara" pitchFamily="34" charset="0"/>
              </a:rPr>
              <a:t/>
            </a:r>
            <a:br>
              <a:rPr lang="it-IT" altLang="zh-CN" dirty="0">
                <a:solidFill>
                  <a:srgbClr val="000000"/>
                </a:solidFill>
                <a:latin typeface="Candara" pitchFamily="34" charset="0"/>
              </a:rPr>
            </a:br>
            <a:r>
              <a:rPr lang="it-IT" altLang="zh-CN" dirty="0" smtClean="0">
                <a:solidFill>
                  <a:srgbClr val="000000"/>
                </a:solidFill>
                <a:latin typeface="Candara" pitchFamily="34" charset="0"/>
              </a:rPr>
              <a:t>S.Liu (liushu@catr.cn)</a:t>
            </a:r>
          </a:p>
          <a:p>
            <a:pPr algn="r" defTabSz="914400" fontAlgn="base">
              <a:spcBef>
                <a:spcPct val="20000"/>
              </a:spcBef>
              <a:spcAft>
                <a:spcPct val="0"/>
              </a:spcAft>
            </a:pPr>
            <a:r>
              <a:rPr lang="it-IT" altLang="zh-CN" dirty="0" smtClean="0">
                <a:solidFill>
                  <a:srgbClr val="000000"/>
                </a:solidFill>
                <a:latin typeface="Candara" pitchFamily="34" charset="0"/>
              </a:rPr>
              <a:t>C.Li  </a:t>
            </a:r>
            <a:r>
              <a:rPr lang="it-IT" altLang="zh-CN" dirty="0">
                <a:solidFill>
                  <a:srgbClr val="000000"/>
                </a:solidFill>
                <a:latin typeface="Candara" pitchFamily="34" charset="0"/>
              </a:rPr>
              <a:t>(cathy.li@chinacache.com)</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Date Placeholder 1"/>
          <p:cNvSpPr txBox="1">
            <a:spLocks noGrp="1"/>
          </p:cNvSpPr>
          <p:nvPr/>
        </p:nvSpPr>
        <p:spPr bwMode="auto">
          <a:xfrm>
            <a:off x="5929313" y="6400800"/>
            <a:ext cx="1057275" cy="1101725"/>
          </a:xfrm>
          <a:prstGeom prst="rect">
            <a:avLst/>
          </a:prstGeom>
          <a:noFill/>
          <a:ln w="9525">
            <a:noFill/>
            <a:miter lim="800000"/>
            <a:headEnd/>
            <a:tailEnd/>
          </a:ln>
        </p:spPr>
        <p:txBody>
          <a:bodyPr lIns="0" tIns="0" rIns="0" bIns="0"/>
          <a:lstStyle/>
          <a:p>
            <a:pPr defTabSz="784225" eaLnBrk="0" hangingPunct="0">
              <a:lnSpc>
                <a:spcPct val="85000"/>
              </a:lnSpc>
            </a:pPr>
            <a:endParaRPr lang="de-DE" sz="1000">
              <a:latin typeface="FrutigerNext LT Medium" pitchFamily="34" charset="0"/>
              <a:ea typeface="MS PGothic" pitchFamily="34" charset="-128"/>
            </a:endParaRPr>
          </a:p>
          <a:p>
            <a:pPr defTabSz="784225" eaLnBrk="0" hangingPunct="0">
              <a:lnSpc>
                <a:spcPct val="85000"/>
              </a:lnSpc>
            </a:pPr>
            <a:r>
              <a:rPr lang="de-DE" sz="1000">
                <a:latin typeface="FrutigerNext LT Medium" pitchFamily="34" charset="0"/>
                <a:ea typeface="MS PGothic" pitchFamily="34" charset="-128"/>
              </a:rPr>
              <a:t>Page </a:t>
            </a:r>
            <a:fld id="{9E03866F-F4B9-4F16-B343-E178FAB1CC59}" type="slidenum">
              <a:rPr lang="de-DE" sz="1000">
                <a:latin typeface="FrutigerNext LT Medium" pitchFamily="34" charset="0"/>
                <a:ea typeface="MS PGothic" pitchFamily="34" charset="-128"/>
              </a:rPr>
              <a:pPr defTabSz="784225" eaLnBrk="0" hangingPunct="0">
                <a:lnSpc>
                  <a:spcPct val="85000"/>
                </a:lnSpc>
              </a:pPr>
              <a:t>2</a:t>
            </a:fld>
            <a:endParaRPr lang="en-GB" sz="1000">
              <a:latin typeface="FrutigerNext LT Medium" pitchFamily="34" charset="0"/>
              <a:ea typeface="MS PGothic" pitchFamily="34" charset="-128"/>
            </a:endParaRPr>
          </a:p>
        </p:txBody>
      </p:sp>
      <p:sp>
        <p:nvSpPr>
          <p:cNvPr id="32771" name="Line 3"/>
          <p:cNvSpPr>
            <a:spLocks noChangeShapeType="1"/>
          </p:cNvSpPr>
          <p:nvPr/>
        </p:nvSpPr>
        <p:spPr bwMode="auto">
          <a:xfrm>
            <a:off x="533400" y="930439"/>
            <a:ext cx="8138603" cy="15840"/>
          </a:xfrm>
          <a:prstGeom prst="line">
            <a:avLst/>
          </a:prstGeom>
          <a:noFill/>
          <a:ln w="38100">
            <a:solidFill>
              <a:schemeClr val="hlink"/>
            </a:solidFill>
            <a:round/>
            <a:headEnd/>
            <a:tailEnd/>
          </a:ln>
        </p:spPr>
        <p:txBody>
          <a:bodyPr/>
          <a:lstStyle/>
          <a:p>
            <a:endParaRPr lang="en-US"/>
          </a:p>
        </p:txBody>
      </p:sp>
      <p:sp>
        <p:nvSpPr>
          <p:cNvPr id="364553" name="Rectangle 9"/>
          <p:cNvSpPr>
            <a:spLocks noChangeArrowheads="1"/>
          </p:cNvSpPr>
          <p:nvPr/>
        </p:nvSpPr>
        <p:spPr bwMode="auto">
          <a:xfrm>
            <a:off x="-386543" y="315724"/>
            <a:ext cx="9978487" cy="586282"/>
          </a:xfrm>
          <a:prstGeom prst="rect">
            <a:avLst/>
          </a:prstGeom>
          <a:noFill/>
          <a:ln w="9525">
            <a:noFill/>
            <a:miter lim="800000"/>
            <a:headEnd/>
            <a:tailEnd/>
          </a:ln>
        </p:spPr>
        <p:txBody>
          <a:bodyPr wrap="square" lIns="92933" tIns="46466" rIns="92933" bIns="46466">
            <a:spAutoFit/>
          </a:bodyPr>
          <a:lstStyle/>
          <a:p>
            <a:pPr algn="ctr" defTabSz="930275">
              <a:defRPr/>
            </a:pPr>
            <a:r>
              <a:rPr kumimoji="1" lang="en-US" altLang="zh-CN" sz="3200" b="1" dirty="0" smtClean="0">
                <a:solidFill>
                  <a:srgbClr val="990000"/>
                </a:solidFill>
                <a:effectLst>
                  <a:outerShdw blurRad="38100" dist="38100" dir="2700000" algn="tl">
                    <a:srgbClr val="C0C0C0"/>
                  </a:outerShdw>
                </a:effectLst>
              </a:rPr>
              <a:t>Background</a:t>
            </a:r>
            <a:endParaRPr kumimoji="1" lang="en-US" altLang="zh-CN" sz="3200" b="1" dirty="0">
              <a:solidFill>
                <a:srgbClr val="990000"/>
              </a:solidFill>
              <a:effectLst>
                <a:outerShdw blurRad="38100" dist="38100" dir="2700000" algn="tl">
                  <a:srgbClr val="C0C0C0"/>
                </a:outerShdw>
              </a:effectLst>
            </a:endParaRPr>
          </a:p>
        </p:txBody>
      </p:sp>
      <p:sp>
        <p:nvSpPr>
          <p:cNvPr id="32780" name="DtsShapeName" descr="50E1847@6G63584GC3922E4DE58@937G097@:H97H@JR01977B!!!!!BIHO@]r11009991!@579GB011053@77657311053@776573!!!!!!!!!!!!!!!!!!!!!!!!!!!!!!!!!!!!!!!!!!!!!!!!!!!!97M;D97M@aF35223H!!!!!BIHO@]f35223!!!!@61339211D15B92B24@11D15B92B24@!!!!!!!!!!!!!!!!!!!!!!!!!!!!!!!!!!!!!!!!!!!!!!!!!!!!97M6h97M8HO@TEX!!!!!!!BIHO@]r61656!!!EGEGEGEG13115B5G5G4113115B5G5G41!!!!!!!!!!!!!!!!!!!!!!!!!!!!!!!!!!!!!!!!!!!!!!!!!!!!97M&gt;G97MAbI47755,OK!!!BIHO@]i47755!!!!@@51876110D8191E808110D8191E808!!!!!!!!!!!!!!!!!!!!!!!!!!!!!!!!!!!!!!!!!!!!!!!!!!!!97O:N97O:QKXR714175465BIHO@]{38720!!!!!!!!!!11104B41626CE1104B41626CE!!!!!!!!!!!!!!!!!!!!!!!!!!!!!!!!!!!!!!!!!!!!!!!!!!!!97O@a962ABKXR9173321!!BIHO@]x11009803!!!!!!!111304B242GE611304B242GE6!!!!!!!!!!!!!!!!!!!!!!!!!!!!!!!!!!!!!!!!!!!!!!!!!!!!8;7;38;7@SB62767,0!!!!BIHO@]B62767!!!111111111102BD3@394G1102BD3@394G!!!!!!!!!!!!!!!!!!!!!!!!!!!!!!!!!!!!!!!!!!!!!!!!!!!!8;?878:IAeBIDO^IT@HLN,BIHO@]B62767!!!1@B104241135D9B60B@8LQMR,UQ,Qsnkdbu,@o`mxrhr,Qsnqnr`m,vix,ib/qqu!!!!!!!!!!!!!!!!!!!!!!!!!!!!!!!!!!!!!!!!!!!!!!!!!!!!!!!!!!!!!!!!!!!!!!!!!!!!!!!!!!!!!!!!!!!!!!!!!!!!!!!!!!!!!!!!!!!!!!!!!!!!!!!!!!!!!!!!!!!!!!!!!!!!!!!!!!!!!!!!!!!!!!!!!!!!!!!!!!!!!!!!!!!!!!!!!!!!!!!!!!!!!!!!!!!!!!!!!!!!!!!!!!!!!!!!!!!!!!!!!!!!!!!!!!!!!!!!!!!!!!!!!!!!!!!!!!!!!!!!!!!!!!!!!!!!!!!!!!!!!!!!!!!!!!!!!!!!!!!!!!!!!!!!!!!!!!!!!!!!!!!!!!!!!!!!!!!!!!!!!!!!!!!!!!!!!!!!!!!!!!!!!!!!!!!!!!!!!!!!!!!!!!!!!!!!!!!!!!!!!!!!!!!!!!!!!!!!!!!!!!!!!!!!!!!!!!!!!!!!!!!!!!!!!!!!!!!!!!!!!!!!!!!!!!!!!!!!!!!!!!!!!!!!!!!!!!!!!!!!!!!!!!!!!!!!!!!!!!!!!!!!!!!!!!!!!!!!!!!!!!!!!!!!!!!!!!!!!!!!!!!!!!!!!!!!!!!!!!!!!!!!!!!!!!!!!!!!!!!!!!!!!!!!!!!!!!!!!!!!!!!!!!!!!!!!!!!!!!!!!!!!!!!!!!!!!!!!!!!!!!!!!!!!!!!!!!!!!!!!!!!!!!!!!!!!!!!!!!!!!!!!!!!!!!!!!!!!!!!!!!!!!!!!!!!!!!!!!!!!!!!!!!!!!!!!!!!!!!!!!!!!!!!!!!!!!!!!!!!!!!!!!!!!!!!!!!!!!!!!!!!!!!!!!!!!!!!!!!!!!!!!!!!!!!!!!!!!!!!!!!!!!!!!!!!!!!!!!!!!!!!!!!!!!!!!!!!!!!!!!!!!!!!!!!!!!!!!!!!!!!!!!!!!!!!!!!!!!!!!!!!!!!!!!!!!!!!!!!!!!!!!!!!!!!!!!!!!!!!!!!!!!!!!!!!!!!!!!!!!!!!!!!!!!!!!!!!!!!!!!!!!!!!!!!!!!!!!!!!!!!!!!!!!!!!!!!!!!!!!!!!!!!!!!!!!!!!!!!!!!!!!!!!!!!!!!!!!!!!!!!!!!!!!!!!!!!!!!!!!!!!!!!!!!!!!!!!!!!!!!!!!!!!!!!!!!!!!!!!!!!!!!!!!!!!!!!!!!!!!!!!!!!!!!!!!!!!!!!!!!!!!!!!!!!!!!!!!!!!!!!!!!!!!!!!!!!!!!!!!!!!!!!!!!!!!!!!!!!!!!!!!!!!!!!!!!!!!!!!!!!!!!!!!!!!!!!!!!!!!!!!!!!!!!!!!!!!!!!!!!!!!!!!!!!!!!!!!!!!!!!!!!!!!!!!!!!!!!!!!!!!!!!!!!!!!!!!!!!!!!!!!!!!!!!!!!!!!!!!!!!!!!!!!!!!!!!!!!!!!!!!!!!!!!!!!!!!!!!!!!!!!!!!!!!!!!!!!!!!!!!!!!!!!!!!!1!1" hidden="1"/>
          <p:cNvSpPr>
            <a:spLocks noChangeArrowheads="1"/>
          </p:cNvSpPr>
          <p:nvPr/>
        </p:nvSpPr>
        <p:spPr bwMode="auto">
          <a:xfrm>
            <a:off x="0" y="0"/>
            <a:ext cx="1588" cy="1588"/>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5033 w 21600"/>
              <a:gd name="T13" fmla="*/ 2272 h 21600"/>
              <a:gd name="T14" fmla="*/ 16554 w 21600"/>
              <a:gd name="T15" fmla="*/ 13684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accent1"/>
          </a:solidFill>
          <a:ln w="9525">
            <a:solidFill>
              <a:schemeClr val="tx1"/>
            </a:solidFill>
            <a:miter lim="800000"/>
            <a:headEnd/>
            <a:tailEnd/>
          </a:ln>
        </p:spPr>
        <p:txBody>
          <a:bodyPr wrap="none" anchor="ctr"/>
          <a:lstStyle/>
          <a:p>
            <a:endParaRPr lang="en-US"/>
          </a:p>
        </p:txBody>
      </p:sp>
      <p:sp>
        <p:nvSpPr>
          <p:cNvPr id="364596" name="Text Box 52"/>
          <p:cNvSpPr txBox="1">
            <a:spLocks noChangeArrowheads="1"/>
          </p:cNvSpPr>
          <p:nvPr/>
        </p:nvSpPr>
        <p:spPr bwMode="auto">
          <a:xfrm>
            <a:off x="213657" y="1181573"/>
            <a:ext cx="9296400" cy="5251072"/>
          </a:xfrm>
          <a:prstGeom prst="rect">
            <a:avLst/>
          </a:prstGeom>
          <a:noFill/>
          <a:ln w="9525" algn="ctr">
            <a:noFill/>
            <a:miter lim="800000"/>
            <a:headEnd/>
            <a:tailEnd/>
          </a:ln>
        </p:spPr>
        <p:txBody>
          <a:bodyPr wrap="square" lIns="79646" tIns="39824" rIns="79646" bIns="39824">
            <a:spAutoFit/>
          </a:bodyPr>
          <a:lstStyle/>
          <a:p>
            <a:pPr defTabSz="796925" eaLnBrk="0" hangingPunct="0">
              <a:buFont typeface="Wingdings" pitchFamily="2" charset="2"/>
              <a:buChar char="Ø"/>
              <a:defRPr/>
            </a:pPr>
            <a:r>
              <a:rPr lang="en-US" altLang="zh-CN" sz="2400" dirty="0">
                <a:effectLst>
                  <a:outerShdw blurRad="38100" dist="38100" dir="2700000" algn="tl">
                    <a:srgbClr val="C0C0C0"/>
                  </a:outerShdw>
                </a:effectLst>
              </a:rPr>
              <a:t>d</a:t>
            </a:r>
            <a:r>
              <a:rPr lang="en-US" altLang="zh-CN" sz="2400" dirty="0" smtClean="0">
                <a:effectLst>
                  <a:outerShdw blurRad="38100" dist="38100" dir="2700000" algn="tl">
                    <a:srgbClr val="C0C0C0"/>
                  </a:outerShdw>
                </a:effectLst>
              </a:rPr>
              <a:t>raft-liu-lmap-rest-00 was presented in IETF#90</a:t>
            </a:r>
          </a:p>
          <a:p>
            <a:pPr marL="799600" lvl="1" indent="-342900" defTabSz="796925" eaLnBrk="0" hangingPunct="0">
              <a:buFont typeface="Arial" panose="020B0604020202020204" pitchFamily="34" charset="0"/>
              <a:buChar char="•"/>
              <a:defRPr/>
            </a:pPr>
            <a:r>
              <a:rPr lang="en-US" altLang="zh-CN" sz="2400" dirty="0" smtClean="0">
                <a:effectLst>
                  <a:outerShdw blurRad="38100" dist="38100" dir="2700000" algn="tl">
                    <a:srgbClr val="C0C0C0"/>
                  </a:outerShdw>
                </a:effectLst>
              </a:rPr>
              <a:t>Deﬁnes a REST style LMAP protocol, based on information model draft 00 version</a:t>
            </a:r>
            <a:endParaRPr lang="en-US" altLang="zh-CN" sz="2400" dirty="0">
              <a:effectLst>
                <a:outerShdw blurRad="38100" dist="38100" dir="2700000" algn="tl">
                  <a:srgbClr val="C0C0C0"/>
                </a:outerShdw>
              </a:effectLst>
            </a:endParaRPr>
          </a:p>
          <a:p>
            <a:pPr marL="799600" lvl="1" indent="-342900" defTabSz="796925" eaLnBrk="0" hangingPunct="0">
              <a:buFont typeface="Arial" panose="020B0604020202020204" pitchFamily="34" charset="0"/>
              <a:buChar char="•"/>
              <a:defRPr/>
            </a:pPr>
            <a:r>
              <a:rPr lang="en-US" altLang="zh-CN" sz="2400" dirty="0" smtClean="0">
                <a:effectLst>
                  <a:outerShdw blurRad="38100" dist="38100" dir="2700000" algn="tl">
                    <a:srgbClr val="C0C0C0"/>
                  </a:outerShdw>
                </a:effectLst>
              </a:rPr>
              <a:t>Update the draft to align with information model 02 version</a:t>
            </a:r>
          </a:p>
          <a:p>
            <a:pPr marL="799600" lvl="1" indent="-342900" defTabSz="796925" eaLnBrk="0" hangingPunct="0">
              <a:buFont typeface="Arial" panose="020B0604020202020204" pitchFamily="34" charset="0"/>
              <a:buChar char="•"/>
              <a:defRPr/>
            </a:pPr>
            <a:endParaRPr lang="en-US" altLang="zh-CN" sz="2400" dirty="0" smtClean="0">
              <a:effectLst>
                <a:outerShdw blurRad="38100" dist="38100" dir="2700000" algn="tl">
                  <a:srgbClr val="C0C0C0"/>
                </a:outerShdw>
              </a:effectLst>
            </a:endParaRPr>
          </a:p>
          <a:p>
            <a:pPr defTabSz="796925" eaLnBrk="0" hangingPunct="0">
              <a:buFont typeface="Wingdings" pitchFamily="2" charset="2"/>
              <a:buChar char="Ø"/>
              <a:defRPr/>
            </a:pPr>
            <a:r>
              <a:rPr lang="en-US" altLang="zh-CN" sz="2400" dirty="0" smtClean="0">
                <a:effectLst>
                  <a:outerShdw blurRad="38100" dist="38100" dir="2700000" algn="tl">
                    <a:srgbClr val="C0C0C0"/>
                  </a:outerShdw>
                </a:effectLst>
              </a:rPr>
              <a:t>draft-liu-lmap-rest-01 was presented in IETF#91</a:t>
            </a:r>
          </a:p>
          <a:p>
            <a:pPr marL="799600" lvl="1" indent="-342900" defTabSz="796925" eaLnBrk="0" hangingPunct="0">
              <a:buFont typeface="Arial" panose="020B0604020202020204" pitchFamily="34" charset="0"/>
              <a:buChar char="•"/>
              <a:defRPr/>
            </a:pPr>
            <a:r>
              <a:rPr lang="en-US" altLang="zh-CN" sz="2400" dirty="0" smtClean="0">
                <a:effectLst>
                  <a:outerShdw blurRad="38100" dist="38100" dir="2700000" algn="tl">
                    <a:srgbClr val="C0C0C0"/>
                  </a:outerShdw>
                </a:effectLst>
              </a:rPr>
              <a:t>Control Protocol Updated</a:t>
            </a:r>
          </a:p>
          <a:p>
            <a:pPr marL="799600" lvl="1" indent="-342900" defTabSz="796925" eaLnBrk="0" hangingPunct="0">
              <a:buFont typeface="Arial" panose="020B0604020202020204" pitchFamily="34" charset="0"/>
              <a:buChar char="•"/>
              <a:defRPr/>
            </a:pPr>
            <a:r>
              <a:rPr lang="en-US" altLang="zh-CN" sz="2400" dirty="0" smtClean="0">
                <a:effectLst>
                  <a:outerShdw blurRad="38100" dist="38100" dir="2700000" algn="tl">
                    <a:srgbClr val="C0C0C0"/>
                  </a:outerShdw>
                </a:effectLst>
              </a:rPr>
              <a:t>Running Code &amp; Demo</a:t>
            </a:r>
          </a:p>
          <a:p>
            <a:pPr marL="799600" lvl="1" indent="-342900" defTabSz="796925" eaLnBrk="0" hangingPunct="0">
              <a:buFont typeface="Arial" panose="020B0604020202020204" pitchFamily="34" charset="0"/>
              <a:buChar char="•"/>
              <a:defRPr/>
            </a:pPr>
            <a:endParaRPr lang="en-US" altLang="zh-CN" sz="2400" dirty="0">
              <a:effectLst>
                <a:outerShdw blurRad="38100" dist="38100" dir="2700000" algn="tl">
                  <a:srgbClr val="C0C0C0"/>
                </a:outerShdw>
              </a:effectLst>
            </a:endParaRPr>
          </a:p>
          <a:p>
            <a:pPr defTabSz="796925" eaLnBrk="0" hangingPunct="0">
              <a:buFont typeface="Wingdings" pitchFamily="2" charset="2"/>
              <a:buChar char="Ø"/>
              <a:defRPr/>
            </a:pPr>
            <a:r>
              <a:rPr lang="en-US" altLang="zh-CN" sz="2400" dirty="0" smtClean="0">
                <a:effectLst>
                  <a:outerShdw blurRad="38100" dist="38100" dir="2700000" algn="tl">
                    <a:srgbClr val="C0C0C0"/>
                  </a:outerShdw>
                </a:effectLst>
              </a:rPr>
              <a:t>draft-liu-lmap-rest-02 </a:t>
            </a:r>
            <a:r>
              <a:rPr lang="en-US" altLang="zh-CN" sz="2400" dirty="0">
                <a:effectLst>
                  <a:outerShdw blurRad="38100" dist="38100" dir="2700000" algn="tl">
                    <a:srgbClr val="C0C0C0"/>
                  </a:outerShdw>
                </a:effectLst>
              </a:rPr>
              <a:t>was presented in </a:t>
            </a:r>
            <a:r>
              <a:rPr lang="en-US" altLang="zh-CN" sz="2400" dirty="0" smtClean="0">
                <a:effectLst>
                  <a:outerShdw blurRad="38100" dist="38100" dir="2700000" algn="tl">
                    <a:srgbClr val="C0C0C0"/>
                  </a:outerShdw>
                </a:effectLst>
              </a:rPr>
              <a:t>IETF#92</a:t>
            </a:r>
            <a:endParaRPr lang="en-US" altLang="zh-CN" sz="2400" dirty="0">
              <a:effectLst>
                <a:outerShdw blurRad="38100" dist="38100" dir="2700000" algn="tl">
                  <a:srgbClr val="C0C0C0"/>
                </a:outerShdw>
              </a:effectLst>
            </a:endParaRPr>
          </a:p>
          <a:p>
            <a:pPr marL="799600" lvl="1" indent="-342900" defTabSz="796925" eaLnBrk="0" hangingPunct="0">
              <a:buFont typeface="Arial" panose="020B0604020202020204" pitchFamily="34" charset="0"/>
              <a:buChar char="•"/>
              <a:defRPr/>
            </a:pPr>
            <a:r>
              <a:rPr lang="en-US" altLang="zh-CN" sz="2400" dirty="0">
                <a:effectLst>
                  <a:outerShdw blurRad="38100" dist="38100" dir="2700000" algn="tl">
                    <a:srgbClr val="C0C0C0"/>
                  </a:outerShdw>
                </a:effectLst>
              </a:rPr>
              <a:t>Add Protocol Implementation Consideration</a:t>
            </a:r>
          </a:p>
          <a:p>
            <a:pPr marL="799600" lvl="1" indent="-342900" defTabSz="796925" eaLnBrk="0" hangingPunct="0">
              <a:buFont typeface="Arial" panose="020B0604020202020204" pitchFamily="34" charset="0"/>
              <a:buChar char="•"/>
              <a:defRPr/>
            </a:pPr>
            <a:r>
              <a:rPr lang="en-US" altLang="zh-CN" sz="2400" dirty="0">
                <a:effectLst>
                  <a:outerShdw blurRad="38100" dist="38100" dir="2700000" algn="tl">
                    <a:srgbClr val="C0C0C0"/>
                  </a:outerShdw>
                </a:effectLst>
              </a:rPr>
              <a:t>Add </a:t>
            </a:r>
            <a:r>
              <a:rPr lang="en-US" altLang="zh-CN" sz="2400" dirty="0" smtClean="0">
                <a:effectLst>
                  <a:outerShdw blurRad="38100" dist="38100" dir="2700000" algn="tl">
                    <a:srgbClr val="C0C0C0"/>
                  </a:outerShdw>
                </a:effectLst>
              </a:rPr>
              <a:t>Reply for Criteria Description</a:t>
            </a:r>
          </a:p>
          <a:p>
            <a:pPr marL="799600" lvl="1" indent="-342900" defTabSz="796925" eaLnBrk="0" hangingPunct="0">
              <a:buFont typeface="Arial" panose="020B0604020202020204" pitchFamily="34" charset="0"/>
              <a:buChar char="•"/>
              <a:defRPr/>
            </a:pPr>
            <a:r>
              <a:rPr lang="en-US" altLang="zh-CN" sz="2400" dirty="0" smtClean="0">
                <a:solidFill>
                  <a:srgbClr val="FF0000"/>
                </a:solidFill>
                <a:effectLst>
                  <a:outerShdw blurRad="38100" dist="38100" dir="2700000" algn="tl">
                    <a:srgbClr val="C0C0C0"/>
                  </a:outerShdw>
                </a:effectLst>
              </a:rPr>
              <a:t>Open source code on </a:t>
            </a:r>
            <a:r>
              <a:rPr lang="en-US" altLang="zh-CN" sz="2400" dirty="0">
                <a:solidFill>
                  <a:srgbClr val="FF0000"/>
                </a:solidFill>
                <a:effectLst>
                  <a:outerShdw blurRad="38100" dist="38100" dir="2700000" algn="tl">
                    <a:srgbClr val="C0C0C0"/>
                  </a:outerShdw>
                </a:effectLst>
              </a:rPr>
              <a:t>https://github.com/wg-lmap/lmap.git</a:t>
            </a:r>
          </a:p>
          <a:p>
            <a:pPr marL="799600" lvl="1" indent="-342900" defTabSz="796925" eaLnBrk="0" hangingPunct="0">
              <a:buFont typeface="Arial" panose="020B0604020202020204" pitchFamily="34" charset="0"/>
              <a:buChar char="•"/>
              <a:defRPr/>
            </a:pPr>
            <a:endParaRPr lang="en-US" altLang="zh-CN" sz="2400" dirty="0" smtClean="0">
              <a:effectLst>
                <a:outerShdw blurRad="38100" dist="38100" dir="2700000" algn="tl">
                  <a:srgbClr val="C0C0C0"/>
                </a:outerShdw>
              </a:effectLst>
            </a:endParaRPr>
          </a:p>
        </p:txBody>
      </p:sp>
    </p:spTree>
    <p:extLst>
      <p:ext uri="{BB962C8B-B14F-4D97-AF65-F5344CB8AC3E}">
        <p14:creationId xmlns:p14="http://schemas.microsoft.com/office/powerpoint/2010/main" val="184353712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Date Placeholder 1"/>
          <p:cNvSpPr txBox="1">
            <a:spLocks noGrp="1"/>
          </p:cNvSpPr>
          <p:nvPr/>
        </p:nvSpPr>
        <p:spPr bwMode="auto">
          <a:xfrm>
            <a:off x="5929313" y="6400800"/>
            <a:ext cx="1057275" cy="1101725"/>
          </a:xfrm>
          <a:prstGeom prst="rect">
            <a:avLst/>
          </a:prstGeom>
          <a:noFill/>
          <a:ln w="9525">
            <a:noFill/>
            <a:miter lim="800000"/>
            <a:headEnd/>
            <a:tailEnd/>
          </a:ln>
        </p:spPr>
        <p:txBody>
          <a:bodyPr lIns="0" tIns="0" rIns="0" bIns="0"/>
          <a:lstStyle/>
          <a:p>
            <a:pPr defTabSz="784225" eaLnBrk="0" hangingPunct="0">
              <a:lnSpc>
                <a:spcPct val="85000"/>
              </a:lnSpc>
            </a:pPr>
            <a:endParaRPr lang="de-DE" sz="1000">
              <a:latin typeface="FrutigerNext LT Medium" pitchFamily="34" charset="0"/>
              <a:ea typeface="MS PGothic" pitchFamily="34" charset="-128"/>
            </a:endParaRPr>
          </a:p>
          <a:p>
            <a:pPr defTabSz="784225" eaLnBrk="0" hangingPunct="0">
              <a:lnSpc>
                <a:spcPct val="85000"/>
              </a:lnSpc>
            </a:pPr>
            <a:r>
              <a:rPr lang="de-DE" sz="1000">
                <a:latin typeface="FrutigerNext LT Medium" pitchFamily="34" charset="0"/>
                <a:ea typeface="MS PGothic" pitchFamily="34" charset="-128"/>
              </a:rPr>
              <a:t>Page </a:t>
            </a:r>
            <a:fld id="{9E03866F-F4B9-4F16-B343-E178FAB1CC59}" type="slidenum">
              <a:rPr lang="de-DE" sz="1000">
                <a:latin typeface="FrutigerNext LT Medium" pitchFamily="34" charset="0"/>
                <a:ea typeface="MS PGothic" pitchFamily="34" charset="-128"/>
              </a:rPr>
              <a:pPr defTabSz="784225" eaLnBrk="0" hangingPunct="0">
                <a:lnSpc>
                  <a:spcPct val="85000"/>
                </a:lnSpc>
              </a:pPr>
              <a:t>3</a:t>
            </a:fld>
            <a:endParaRPr lang="en-GB" sz="1000">
              <a:latin typeface="FrutigerNext LT Medium" pitchFamily="34" charset="0"/>
              <a:ea typeface="MS PGothic" pitchFamily="34" charset="-128"/>
            </a:endParaRPr>
          </a:p>
        </p:txBody>
      </p:sp>
      <p:sp>
        <p:nvSpPr>
          <p:cNvPr id="32771" name="Line 3"/>
          <p:cNvSpPr>
            <a:spLocks noChangeShapeType="1"/>
          </p:cNvSpPr>
          <p:nvPr/>
        </p:nvSpPr>
        <p:spPr bwMode="auto">
          <a:xfrm>
            <a:off x="533400" y="930439"/>
            <a:ext cx="8138603" cy="15840"/>
          </a:xfrm>
          <a:prstGeom prst="line">
            <a:avLst/>
          </a:prstGeom>
          <a:noFill/>
          <a:ln w="38100">
            <a:solidFill>
              <a:schemeClr val="hlink"/>
            </a:solidFill>
            <a:round/>
            <a:headEnd/>
            <a:tailEnd/>
          </a:ln>
        </p:spPr>
        <p:txBody>
          <a:bodyPr/>
          <a:lstStyle/>
          <a:p>
            <a:endParaRPr lang="en-US"/>
          </a:p>
        </p:txBody>
      </p:sp>
      <p:sp>
        <p:nvSpPr>
          <p:cNvPr id="364553" name="Rectangle 9"/>
          <p:cNvSpPr>
            <a:spLocks noChangeArrowheads="1"/>
          </p:cNvSpPr>
          <p:nvPr/>
        </p:nvSpPr>
        <p:spPr bwMode="auto">
          <a:xfrm>
            <a:off x="2442113" y="269549"/>
            <a:ext cx="4321175" cy="586282"/>
          </a:xfrm>
          <a:prstGeom prst="rect">
            <a:avLst/>
          </a:prstGeom>
          <a:noFill/>
          <a:ln w="9525">
            <a:noFill/>
            <a:miter lim="800000"/>
            <a:headEnd/>
            <a:tailEnd/>
          </a:ln>
        </p:spPr>
        <p:txBody>
          <a:bodyPr lIns="92933" tIns="46466" rIns="92933" bIns="46466">
            <a:spAutoFit/>
          </a:bodyPr>
          <a:lstStyle/>
          <a:p>
            <a:pPr algn="ctr" defTabSz="930275">
              <a:defRPr/>
            </a:pPr>
            <a:r>
              <a:rPr kumimoji="1" lang="en-US" altLang="zh-CN" sz="3200" b="1" dirty="0" smtClean="0">
                <a:solidFill>
                  <a:srgbClr val="990000"/>
                </a:solidFill>
                <a:effectLst>
                  <a:outerShdw blurRad="38100" dist="38100" dir="2700000" algn="tl">
                    <a:srgbClr val="C0C0C0"/>
                  </a:outerShdw>
                </a:effectLst>
              </a:rPr>
              <a:t>Outline</a:t>
            </a:r>
            <a:endParaRPr kumimoji="1" lang="en-US" altLang="zh-CN" sz="3200" b="1" dirty="0">
              <a:solidFill>
                <a:srgbClr val="990000"/>
              </a:solidFill>
              <a:effectLst>
                <a:outerShdw blurRad="38100" dist="38100" dir="2700000" algn="tl">
                  <a:srgbClr val="C0C0C0"/>
                </a:outerShdw>
              </a:effectLst>
            </a:endParaRPr>
          </a:p>
        </p:txBody>
      </p:sp>
      <p:sp>
        <p:nvSpPr>
          <p:cNvPr id="32780" name="DtsShapeName" descr="50E1847@6G63584GC3922E4DE58@937G097@:H97H@JR01977B!!!!!BIHO@]r11009991!@579GB011053@77657311053@776573!!!!!!!!!!!!!!!!!!!!!!!!!!!!!!!!!!!!!!!!!!!!!!!!!!!!97M;D97M@aF35223H!!!!!BIHO@]f35223!!!!@61339211D15B92B24@11D15B92B24@!!!!!!!!!!!!!!!!!!!!!!!!!!!!!!!!!!!!!!!!!!!!!!!!!!!!97M6h97M8HO@TEX!!!!!!!BIHO@]r61656!!!EGEGEGEG13115B5G5G4113115B5G5G41!!!!!!!!!!!!!!!!!!!!!!!!!!!!!!!!!!!!!!!!!!!!!!!!!!!!97M&gt;G97MAbI47755,OK!!!BIHO@]i47755!!!!@@51876110D8191E808110D8191E808!!!!!!!!!!!!!!!!!!!!!!!!!!!!!!!!!!!!!!!!!!!!!!!!!!!!97O:N97O:QKXR714175465BIHO@]{38720!!!!!!!!!!11104B41626CE1104B41626CE!!!!!!!!!!!!!!!!!!!!!!!!!!!!!!!!!!!!!!!!!!!!!!!!!!!!97O@a962ABKXR9173321!!BIHO@]x11009803!!!!!!!111304B242GE611304B242GE6!!!!!!!!!!!!!!!!!!!!!!!!!!!!!!!!!!!!!!!!!!!!!!!!!!!!8;7;38;7@SB62767,0!!!!BIHO@]B62767!!!111111111102BD3@394G1102BD3@394G!!!!!!!!!!!!!!!!!!!!!!!!!!!!!!!!!!!!!!!!!!!!!!!!!!!!8;?878:IAeBIDO^IT@HLN,BIHO@]B62767!!!1@B104241135D9B60B@8LQMR,UQ,Qsnkdbu,@o`mxrhr,Qsnqnr`m,vix,ib/qqu!!!!!!!!!!!!!!!!!!!!!!!!!!!!!!!!!!!!!!!!!!!!!!!!!!!!!!!!!!!!!!!!!!!!!!!!!!!!!!!!!!!!!!!!!!!!!!!!!!!!!!!!!!!!!!!!!!!!!!!!!!!!!!!!!!!!!!!!!!!!!!!!!!!!!!!!!!!!!!!!!!!!!!!!!!!!!!!!!!!!!!!!!!!!!!!!!!!!!!!!!!!!!!!!!!!!!!!!!!!!!!!!!!!!!!!!!!!!!!!!!!!!!!!!!!!!!!!!!!!!!!!!!!!!!!!!!!!!!!!!!!!!!!!!!!!!!!!!!!!!!!!!!!!!!!!!!!!!!!!!!!!!!!!!!!!!!!!!!!!!!!!!!!!!!!!!!!!!!!!!!!!!!!!!!!!!!!!!!!!!!!!!!!!!!!!!!!!!!!!!!!!!!!!!!!!!!!!!!!!!!!!!!!!!!!!!!!!!!!!!!!!!!!!!!!!!!!!!!!!!!!!!!!!!!!!!!!!!!!!!!!!!!!!!!!!!!!!!!!!!!!!!!!!!!!!!!!!!!!!!!!!!!!!!!!!!!!!!!!!!!!!!!!!!!!!!!!!!!!!!!!!!!!!!!!!!!!!!!!!!!!!!!!!!!!!!!!!!!!!!!!!!!!!!!!!!!!!!!!!!!!!!!!!!!!!!!!!!!!!!!!!!!!!!!!!!!!!!!!!!!!!!!!!!!!!!!!!!!!!!!!!!!!!!!!!!!!!!!!!!!!!!!!!!!!!!!!!!!!!!!!!!!!!!!!!!!!!!!!!!!!!!!!!!!!!!!!!!!!!!!!!!!!!!!!!!!!!!!!!!!!!!!!!!!!!!!!!!!!!!!!!!!!!!!!!!!!!!!!!!!!!!!!!!!!!!!!!!!!!!!!!!!!!!!!!!!!!!!!!!!!!!!!!!!!!!!!!!!!!!!!!!!!!!!!!!!!!!!!!!!!!!!!!!!!!!!!!!!!!!!!!!!!!!!!!!!!!!!!!!!!!!!!!!!!!!!!!!!!!!!!!!!!!!!!!!!!!!!!!!!!!!!!!!!!!!!!!!!!!!!!!!!!!!!!!!!!!!!!!!!!!!!!!!!!!!!!!!!!!!!!!!!!!!!!!!!!!!!!!!!!!!!!!!!!!!!!!!!!!!!!!!!!!!!!!!!!!!!!!!!!!!!!!!!!!!!!!!!!!!!!!!!!!!!!!!!!!!!!!!!!!!!!!!!!!!!!!!!!!!!!!!!!!!!!!!!!!!!!!!!!!!!!!!!!!!!!!!!!!!!!!!!!!!!!!!!!!!!!!!!!!!!!!!!!!!!!!!!!!!!!!!!!!!!!!!!!!!!!!!!!!!!!!!!!!!!!!!!!!!!!!!!!!!!!!!!!!!!!!!!!!!!!!!!!!!!!!!!!!!!!!!!!!!!!!!!!!!!!!!!!!!!!!!!!!!!!!!!!!!!!!!!!!!!!!!!!!!!!!!!!!!!!!!!!!!!!!!!!!!!!!!!!!!!!!!!!!!!!!!!!!!!!!!!!!!!!!!!!!!!!!!!!!!!!!!!!!!!!!!!!!!!!!!!!!!1!1" hidden="1"/>
          <p:cNvSpPr>
            <a:spLocks noChangeArrowheads="1"/>
          </p:cNvSpPr>
          <p:nvPr/>
        </p:nvSpPr>
        <p:spPr bwMode="auto">
          <a:xfrm>
            <a:off x="0" y="0"/>
            <a:ext cx="1588" cy="1588"/>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5033 w 21600"/>
              <a:gd name="T13" fmla="*/ 2272 h 21600"/>
              <a:gd name="T14" fmla="*/ 16554 w 21600"/>
              <a:gd name="T15" fmla="*/ 13684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accent1"/>
          </a:solidFill>
          <a:ln w="9525">
            <a:solidFill>
              <a:schemeClr val="tx1"/>
            </a:solidFill>
            <a:miter lim="800000"/>
            <a:headEnd/>
            <a:tailEnd/>
          </a:ln>
        </p:spPr>
        <p:txBody>
          <a:bodyPr wrap="none" anchor="ctr"/>
          <a:lstStyle/>
          <a:p>
            <a:endParaRPr lang="en-US"/>
          </a:p>
        </p:txBody>
      </p:sp>
      <p:sp>
        <p:nvSpPr>
          <p:cNvPr id="364596" name="Text Box 52"/>
          <p:cNvSpPr txBox="1">
            <a:spLocks noChangeArrowheads="1"/>
          </p:cNvSpPr>
          <p:nvPr/>
        </p:nvSpPr>
        <p:spPr bwMode="auto">
          <a:xfrm>
            <a:off x="522027" y="1371600"/>
            <a:ext cx="8732300" cy="2665749"/>
          </a:xfrm>
          <a:prstGeom prst="rect">
            <a:avLst/>
          </a:prstGeom>
          <a:noFill/>
          <a:ln w="9525" algn="ctr">
            <a:noFill/>
            <a:miter lim="800000"/>
            <a:headEnd/>
            <a:tailEnd/>
          </a:ln>
        </p:spPr>
        <p:txBody>
          <a:bodyPr wrap="square" lIns="79646" tIns="39824" rIns="79646" bIns="39824">
            <a:spAutoFit/>
          </a:bodyPr>
          <a:lstStyle/>
          <a:p>
            <a:pPr defTabSz="796925" eaLnBrk="0" hangingPunct="0">
              <a:buFont typeface="Wingdings" pitchFamily="2" charset="2"/>
              <a:buChar char="Ø"/>
              <a:defRPr/>
            </a:pPr>
            <a:r>
              <a:rPr lang="en-US" altLang="zh-CN" sz="2400" dirty="0" smtClean="0"/>
              <a:t>REST </a:t>
            </a:r>
            <a:r>
              <a:rPr lang="en-US" altLang="zh-CN" sz="2400" dirty="0"/>
              <a:t>Style LMAP </a:t>
            </a:r>
            <a:r>
              <a:rPr lang="en-US" altLang="zh-CN" sz="2400" dirty="0" smtClean="0"/>
              <a:t>Protocol (</a:t>
            </a:r>
            <a:r>
              <a:rPr lang="en-US" altLang="zh-CN" sz="2400" dirty="0"/>
              <a:t>Update from -</a:t>
            </a:r>
            <a:r>
              <a:rPr lang="en-US" altLang="zh-CN" sz="2400" dirty="0" smtClean="0"/>
              <a:t>02 version Dallas)</a:t>
            </a:r>
          </a:p>
          <a:p>
            <a:pPr marL="799600" lvl="1" indent="-342900" defTabSz="796925" eaLnBrk="0" hangingPunct="0">
              <a:buFont typeface="Arial" panose="020B0604020202020204" pitchFamily="34" charset="0"/>
              <a:buChar char="•"/>
              <a:defRPr/>
            </a:pPr>
            <a:r>
              <a:rPr lang="en-US" altLang="zh-CN" sz="2400" dirty="0"/>
              <a:t>Article </a:t>
            </a:r>
            <a:r>
              <a:rPr lang="en-US" altLang="zh-CN" sz="2400" dirty="0" smtClean="0"/>
              <a:t>structure update</a:t>
            </a:r>
          </a:p>
          <a:p>
            <a:pPr marL="799600" lvl="1" indent="-342900" defTabSz="796925" eaLnBrk="0" hangingPunct="0">
              <a:buFont typeface="Arial" panose="020B0604020202020204" pitchFamily="34" charset="0"/>
              <a:buChar char="•"/>
              <a:defRPr/>
            </a:pPr>
            <a:r>
              <a:rPr lang="en-US" altLang="zh-CN" sz="2400" dirty="0" smtClean="0"/>
              <a:t>Data model update</a:t>
            </a:r>
          </a:p>
          <a:p>
            <a:pPr marL="799600" lvl="1" indent="-342900" defTabSz="796925" eaLnBrk="0" hangingPunct="0">
              <a:buFont typeface="Arial" panose="020B0604020202020204" pitchFamily="34" charset="0"/>
              <a:buChar char="•"/>
              <a:defRPr/>
            </a:pPr>
            <a:r>
              <a:rPr lang="en-US" altLang="zh-CN" sz="2400" dirty="0" smtClean="0"/>
              <a:t>Protocol update </a:t>
            </a:r>
          </a:p>
          <a:p>
            <a:pPr defTabSz="796925" eaLnBrk="0" hangingPunct="0">
              <a:buFont typeface="Wingdings" pitchFamily="2" charset="2"/>
              <a:buChar char="Ø"/>
              <a:defRPr/>
            </a:pPr>
            <a:endParaRPr lang="en-US" altLang="zh-CN" sz="2400" dirty="0" smtClean="0"/>
          </a:p>
          <a:p>
            <a:pPr defTabSz="796925" eaLnBrk="0" hangingPunct="0">
              <a:buFont typeface="Wingdings" pitchFamily="2" charset="2"/>
              <a:buChar char="Ø"/>
              <a:defRPr/>
            </a:pPr>
            <a:r>
              <a:rPr lang="en-US" altLang="zh-CN" sz="2400" dirty="0" smtClean="0"/>
              <a:t> Next </a:t>
            </a:r>
            <a:r>
              <a:rPr lang="en-US" altLang="zh-CN" sz="2400" dirty="0"/>
              <a:t>Step</a:t>
            </a:r>
          </a:p>
          <a:p>
            <a:pPr defTabSz="796925" eaLnBrk="0" hangingPunct="0">
              <a:defRPr/>
            </a:pPr>
            <a:endParaRPr lang="en-US" altLang="zh-CN" sz="2400" dirty="0">
              <a:effectLst>
                <a:outerShdw blurRad="38100" dist="38100" dir="2700000" algn="tl">
                  <a:srgbClr val="C0C0C0"/>
                </a:outerShdw>
              </a:effectLst>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3"/>
          <p:cNvSpPr>
            <a:spLocks noChangeShapeType="1"/>
          </p:cNvSpPr>
          <p:nvPr/>
        </p:nvSpPr>
        <p:spPr bwMode="auto">
          <a:xfrm>
            <a:off x="533400" y="930439"/>
            <a:ext cx="8138603" cy="15840"/>
          </a:xfrm>
          <a:prstGeom prst="line">
            <a:avLst/>
          </a:prstGeom>
          <a:noFill/>
          <a:ln w="38100">
            <a:solidFill>
              <a:schemeClr val="hlink"/>
            </a:solidFill>
            <a:round/>
            <a:headEnd/>
            <a:tailEnd/>
          </a:ln>
        </p:spPr>
        <p:txBody>
          <a:bodyPr/>
          <a:lstStyle/>
          <a:p>
            <a:endParaRPr lang="en-US"/>
          </a:p>
        </p:txBody>
      </p:sp>
      <p:sp>
        <p:nvSpPr>
          <p:cNvPr id="9" name="Rectangle 9"/>
          <p:cNvSpPr>
            <a:spLocks noChangeArrowheads="1"/>
          </p:cNvSpPr>
          <p:nvPr/>
        </p:nvSpPr>
        <p:spPr bwMode="auto">
          <a:xfrm>
            <a:off x="1670857" y="228600"/>
            <a:ext cx="5863687" cy="586282"/>
          </a:xfrm>
          <a:prstGeom prst="rect">
            <a:avLst/>
          </a:prstGeom>
          <a:noFill/>
          <a:ln w="9525">
            <a:noFill/>
            <a:miter lim="800000"/>
            <a:headEnd/>
            <a:tailEnd/>
          </a:ln>
        </p:spPr>
        <p:txBody>
          <a:bodyPr wrap="square" lIns="92933" tIns="46466" rIns="92933" bIns="46466">
            <a:spAutoFit/>
          </a:bodyPr>
          <a:lstStyle/>
          <a:p>
            <a:pPr algn="ctr" defTabSz="930275">
              <a:defRPr/>
            </a:pPr>
            <a:r>
              <a:rPr kumimoji="1" lang="en-US" altLang="zh-CN" sz="3200" b="1" dirty="0">
                <a:solidFill>
                  <a:srgbClr val="990000"/>
                </a:solidFill>
                <a:effectLst>
                  <a:outerShdw blurRad="38100" dist="38100" dir="2700000" algn="tl">
                    <a:srgbClr val="C0C0C0"/>
                  </a:outerShdw>
                </a:effectLst>
              </a:rPr>
              <a:t>Article Structure Update</a:t>
            </a:r>
          </a:p>
        </p:txBody>
      </p:sp>
      <p:sp>
        <p:nvSpPr>
          <p:cNvPr id="12" name="矩形 11"/>
          <p:cNvSpPr/>
          <p:nvPr/>
        </p:nvSpPr>
        <p:spPr>
          <a:xfrm>
            <a:off x="990600" y="1295400"/>
            <a:ext cx="7467600" cy="4801314"/>
          </a:xfrm>
          <a:prstGeom prst="rect">
            <a:avLst/>
          </a:prstGeom>
        </p:spPr>
        <p:txBody>
          <a:bodyPr wrap="square">
            <a:spAutoFit/>
          </a:bodyPr>
          <a:lstStyle/>
          <a:p>
            <a:r>
              <a:rPr lang="en-US" altLang="zh-CN" b="1" dirty="0" smtClean="0"/>
              <a:t>3.Protocol </a:t>
            </a:r>
            <a:r>
              <a:rPr lang="en-US" altLang="zh-CN" b="1" dirty="0"/>
              <a:t>Consideration	</a:t>
            </a:r>
            <a:r>
              <a:rPr lang="en-US" altLang="zh-CN" dirty="0" smtClean="0"/>
              <a:t>------------02 version updated</a:t>
            </a:r>
          </a:p>
          <a:p>
            <a:endParaRPr lang="en-US" altLang="zh-CN" b="1" dirty="0"/>
          </a:p>
          <a:p>
            <a:r>
              <a:rPr lang="en-US" altLang="zh-CN" b="1" dirty="0" smtClean="0"/>
              <a:t>4</a:t>
            </a:r>
            <a:r>
              <a:rPr lang="en-US" altLang="zh-CN" b="1" dirty="0"/>
              <a:t>.</a:t>
            </a:r>
            <a:r>
              <a:rPr lang="en-US" altLang="zh-CN" b="1" dirty="0" smtClean="0"/>
              <a:t>Control Protocol</a:t>
            </a:r>
            <a:r>
              <a:rPr lang="en-US" altLang="zh-CN" dirty="0" smtClean="0"/>
              <a:t>------------03 version updated</a:t>
            </a:r>
            <a:endParaRPr lang="en-US" altLang="zh-CN" dirty="0"/>
          </a:p>
          <a:p>
            <a:r>
              <a:rPr lang="en-US" altLang="zh-CN" b="1" dirty="0" smtClean="0"/>
              <a:t>   4.1 Control </a:t>
            </a:r>
            <a:r>
              <a:rPr lang="en-US" altLang="zh-CN" b="1" dirty="0"/>
              <a:t>Protocol </a:t>
            </a:r>
            <a:r>
              <a:rPr lang="en-US" altLang="zh-CN" b="1" dirty="0" smtClean="0"/>
              <a:t>Element</a:t>
            </a:r>
            <a:endParaRPr lang="en-US" altLang="zh-CN" b="1" dirty="0"/>
          </a:p>
          <a:p>
            <a:r>
              <a:rPr lang="en-US" altLang="zh-CN" b="1" dirty="0"/>
              <a:t> </a:t>
            </a:r>
            <a:r>
              <a:rPr lang="en-US" altLang="zh-CN" b="1" dirty="0" smtClean="0"/>
              <a:t>  4.2 Control </a:t>
            </a:r>
            <a:r>
              <a:rPr lang="en-US" altLang="zh-CN" b="1" dirty="0"/>
              <a:t>Protocol </a:t>
            </a:r>
            <a:r>
              <a:rPr lang="en-US" altLang="zh-CN" b="1" dirty="0" smtClean="0"/>
              <a:t>Function</a:t>
            </a:r>
            <a:endParaRPr lang="en-US" altLang="zh-CN" b="1" dirty="0"/>
          </a:p>
          <a:p>
            <a:r>
              <a:rPr lang="en-US" altLang="zh-CN" b="1" dirty="0"/>
              <a:t> </a:t>
            </a:r>
            <a:r>
              <a:rPr lang="en-US" altLang="zh-CN" b="1" dirty="0" smtClean="0"/>
              <a:t>           -Controller Behavior</a:t>
            </a:r>
          </a:p>
          <a:p>
            <a:r>
              <a:rPr lang="en-US" altLang="zh-CN" b="1" dirty="0"/>
              <a:t>	</a:t>
            </a:r>
            <a:r>
              <a:rPr lang="en-US" altLang="zh-CN" b="1" dirty="0" smtClean="0"/>
              <a:t>    -Configuration Update</a:t>
            </a:r>
          </a:p>
          <a:p>
            <a:r>
              <a:rPr lang="en-US" altLang="zh-CN" b="1" dirty="0" smtClean="0"/>
              <a:t>	    -Instruction </a:t>
            </a:r>
            <a:r>
              <a:rPr lang="en-US" altLang="zh-CN" b="1" dirty="0"/>
              <a:t>Assignment</a:t>
            </a:r>
          </a:p>
          <a:p>
            <a:r>
              <a:rPr lang="en-US" altLang="zh-CN" b="1" dirty="0"/>
              <a:t> </a:t>
            </a:r>
            <a:r>
              <a:rPr lang="en-US" altLang="zh-CN" b="1" dirty="0" smtClean="0"/>
              <a:t>           -MA Behavior</a:t>
            </a:r>
          </a:p>
          <a:p>
            <a:r>
              <a:rPr lang="en-US" altLang="zh-CN" b="1" dirty="0" smtClean="0"/>
              <a:t>	    -Feedback Status</a:t>
            </a:r>
          </a:p>
          <a:p>
            <a:r>
              <a:rPr lang="en-US" altLang="zh-CN" b="1" dirty="0" smtClean="0"/>
              <a:t>  4.3</a:t>
            </a:r>
            <a:r>
              <a:rPr lang="en-US" altLang="zh-CN" b="1" dirty="0"/>
              <a:t>. </a:t>
            </a:r>
            <a:r>
              <a:rPr lang="en-US" altLang="zh-CN" b="1" dirty="0" smtClean="0"/>
              <a:t>Control </a:t>
            </a:r>
            <a:r>
              <a:rPr lang="en-US" altLang="zh-CN" b="1" dirty="0"/>
              <a:t>Protocol Process</a:t>
            </a:r>
            <a:endParaRPr lang="en-US" altLang="zh-CN" b="1" dirty="0" smtClean="0"/>
          </a:p>
          <a:p>
            <a:r>
              <a:rPr lang="en-US" altLang="zh-CN" b="1" dirty="0"/>
              <a:t>5. Report </a:t>
            </a:r>
            <a:r>
              <a:rPr lang="en-US" altLang="zh-CN" b="1" dirty="0" smtClean="0"/>
              <a:t>Protocol</a:t>
            </a:r>
          </a:p>
          <a:p>
            <a:r>
              <a:rPr lang="en-US" altLang="zh-CN" b="1" dirty="0" smtClean="0"/>
              <a:t>   5.1</a:t>
            </a:r>
            <a:r>
              <a:rPr lang="en-US" altLang="zh-CN" b="1" dirty="0"/>
              <a:t>. Report Protocol </a:t>
            </a:r>
            <a:r>
              <a:rPr lang="en-US" altLang="zh-CN" b="1" dirty="0" smtClean="0"/>
              <a:t>Element</a:t>
            </a:r>
          </a:p>
          <a:p>
            <a:r>
              <a:rPr lang="en-US" altLang="zh-CN" b="1" dirty="0" smtClean="0"/>
              <a:t>   5.2</a:t>
            </a:r>
            <a:r>
              <a:rPr lang="en-US" altLang="zh-CN" b="1" dirty="0"/>
              <a:t>. Report Protocol </a:t>
            </a:r>
            <a:r>
              <a:rPr lang="en-US" altLang="zh-CN" b="1" dirty="0" smtClean="0"/>
              <a:t>Function</a:t>
            </a:r>
            <a:endParaRPr lang="en-US" altLang="zh-CN" b="1" dirty="0"/>
          </a:p>
          <a:p>
            <a:pPr lvl="1"/>
            <a:r>
              <a:rPr lang="en-US" altLang="zh-CN" b="1" dirty="0" smtClean="0"/>
              <a:t>     -Collector </a:t>
            </a:r>
            <a:r>
              <a:rPr lang="en-US" altLang="zh-CN" b="1" dirty="0"/>
              <a:t>Behavior	</a:t>
            </a:r>
            <a:endParaRPr lang="en-US" altLang="zh-CN" b="1" dirty="0" smtClean="0"/>
          </a:p>
          <a:p>
            <a:pPr lvl="1"/>
            <a:r>
              <a:rPr lang="en-US" altLang="zh-CN" b="1" dirty="0" smtClean="0"/>
              <a:t>     -MA Behavior</a:t>
            </a:r>
          </a:p>
          <a:p>
            <a:r>
              <a:rPr lang="en-US" altLang="zh-CN" b="1" dirty="0" smtClean="0"/>
              <a:t>   5.3. Report Protocol Process</a:t>
            </a:r>
            <a:endParaRPr lang="en-US" altLang="zh-CN" b="1" dirty="0"/>
          </a:p>
        </p:txBody>
      </p:sp>
    </p:spTree>
    <p:extLst>
      <p:ext uri="{BB962C8B-B14F-4D97-AF65-F5344CB8AC3E}">
        <p14:creationId xmlns:p14="http://schemas.microsoft.com/office/powerpoint/2010/main" val="7899346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Date Placeholder 1"/>
          <p:cNvSpPr txBox="1">
            <a:spLocks noGrp="1"/>
          </p:cNvSpPr>
          <p:nvPr/>
        </p:nvSpPr>
        <p:spPr bwMode="auto">
          <a:xfrm>
            <a:off x="5929313" y="6400800"/>
            <a:ext cx="1057275" cy="1101725"/>
          </a:xfrm>
          <a:prstGeom prst="rect">
            <a:avLst/>
          </a:prstGeom>
          <a:noFill/>
          <a:ln w="9525">
            <a:noFill/>
            <a:miter lim="800000"/>
            <a:headEnd/>
            <a:tailEnd/>
          </a:ln>
        </p:spPr>
        <p:txBody>
          <a:bodyPr lIns="0" tIns="0" rIns="0" bIns="0"/>
          <a:lstStyle/>
          <a:p>
            <a:pPr defTabSz="784225" eaLnBrk="0" hangingPunct="0">
              <a:lnSpc>
                <a:spcPct val="85000"/>
              </a:lnSpc>
            </a:pPr>
            <a:endParaRPr lang="de-DE" sz="1000">
              <a:latin typeface="FrutigerNext LT Medium" pitchFamily="34" charset="0"/>
              <a:ea typeface="MS PGothic" pitchFamily="34" charset="-128"/>
            </a:endParaRPr>
          </a:p>
          <a:p>
            <a:pPr defTabSz="784225" eaLnBrk="0" hangingPunct="0">
              <a:lnSpc>
                <a:spcPct val="85000"/>
              </a:lnSpc>
            </a:pPr>
            <a:r>
              <a:rPr lang="de-DE" sz="1000">
                <a:latin typeface="FrutigerNext LT Medium" pitchFamily="34" charset="0"/>
                <a:ea typeface="MS PGothic" pitchFamily="34" charset="-128"/>
              </a:rPr>
              <a:t>Page </a:t>
            </a:r>
            <a:fld id="{9E03866F-F4B9-4F16-B343-E178FAB1CC59}" type="slidenum">
              <a:rPr lang="de-DE" sz="1000">
                <a:latin typeface="FrutigerNext LT Medium" pitchFamily="34" charset="0"/>
                <a:ea typeface="MS PGothic" pitchFamily="34" charset="-128"/>
              </a:rPr>
              <a:pPr defTabSz="784225" eaLnBrk="0" hangingPunct="0">
                <a:lnSpc>
                  <a:spcPct val="85000"/>
                </a:lnSpc>
              </a:pPr>
              <a:t>5</a:t>
            </a:fld>
            <a:endParaRPr lang="en-GB" sz="1000">
              <a:latin typeface="FrutigerNext LT Medium" pitchFamily="34" charset="0"/>
              <a:ea typeface="MS PGothic" pitchFamily="34" charset="-128"/>
            </a:endParaRPr>
          </a:p>
        </p:txBody>
      </p:sp>
      <p:sp>
        <p:nvSpPr>
          <p:cNvPr id="32771" name="Line 3"/>
          <p:cNvSpPr>
            <a:spLocks noChangeShapeType="1"/>
          </p:cNvSpPr>
          <p:nvPr/>
        </p:nvSpPr>
        <p:spPr bwMode="auto">
          <a:xfrm>
            <a:off x="533400" y="930439"/>
            <a:ext cx="8138603" cy="15840"/>
          </a:xfrm>
          <a:prstGeom prst="line">
            <a:avLst/>
          </a:prstGeom>
          <a:noFill/>
          <a:ln w="38100">
            <a:solidFill>
              <a:schemeClr val="hlink"/>
            </a:solidFill>
            <a:round/>
            <a:headEnd/>
            <a:tailEnd/>
          </a:ln>
        </p:spPr>
        <p:txBody>
          <a:bodyPr/>
          <a:lstStyle/>
          <a:p>
            <a:endParaRPr lang="en-US"/>
          </a:p>
        </p:txBody>
      </p:sp>
      <p:sp>
        <p:nvSpPr>
          <p:cNvPr id="364553" name="Rectangle 9"/>
          <p:cNvSpPr>
            <a:spLocks noChangeArrowheads="1"/>
          </p:cNvSpPr>
          <p:nvPr/>
        </p:nvSpPr>
        <p:spPr bwMode="auto">
          <a:xfrm>
            <a:off x="2442113" y="269549"/>
            <a:ext cx="4321175" cy="586282"/>
          </a:xfrm>
          <a:prstGeom prst="rect">
            <a:avLst/>
          </a:prstGeom>
          <a:noFill/>
          <a:ln w="9525">
            <a:noFill/>
            <a:miter lim="800000"/>
            <a:headEnd/>
            <a:tailEnd/>
          </a:ln>
        </p:spPr>
        <p:txBody>
          <a:bodyPr lIns="92933" tIns="46466" rIns="92933" bIns="46466">
            <a:spAutoFit/>
          </a:bodyPr>
          <a:lstStyle/>
          <a:p>
            <a:pPr algn="ctr" defTabSz="930275">
              <a:defRPr/>
            </a:pPr>
            <a:r>
              <a:rPr kumimoji="1" lang="en-US" altLang="zh-CN" sz="3200" b="1" dirty="0">
                <a:solidFill>
                  <a:srgbClr val="990000"/>
                </a:solidFill>
                <a:effectLst>
                  <a:outerShdw blurRad="38100" dist="38100" dir="2700000" algn="tl">
                    <a:srgbClr val="C0C0C0"/>
                  </a:outerShdw>
                </a:effectLst>
              </a:rPr>
              <a:t>Data </a:t>
            </a:r>
            <a:r>
              <a:rPr kumimoji="1" lang="en-US" altLang="zh-CN" sz="3200" b="1" dirty="0" smtClean="0">
                <a:solidFill>
                  <a:srgbClr val="990000"/>
                </a:solidFill>
                <a:effectLst>
                  <a:outerShdw blurRad="38100" dist="38100" dir="2700000" algn="tl">
                    <a:srgbClr val="C0C0C0"/>
                  </a:outerShdw>
                </a:effectLst>
              </a:rPr>
              <a:t>Model Update</a:t>
            </a:r>
            <a:endParaRPr kumimoji="1" lang="en-US" altLang="zh-CN" sz="3200" b="1" dirty="0">
              <a:solidFill>
                <a:srgbClr val="990000"/>
              </a:solidFill>
              <a:effectLst>
                <a:outerShdw blurRad="38100" dist="38100" dir="2700000" algn="tl">
                  <a:srgbClr val="C0C0C0"/>
                </a:outerShdw>
              </a:effectLst>
            </a:endParaRPr>
          </a:p>
        </p:txBody>
      </p:sp>
      <p:sp>
        <p:nvSpPr>
          <p:cNvPr id="32780" name="DtsShapeName" descr="50E1847@6G63584GC3922E4DE58@937G097@:H97H@JR01977B!!!!!BIHO@]r11009991!@579GB011053@77657311053@776573!!!!!!!!!!!!!!!!!!!!!!!!!!!!!!!!!!!!!!!!!!!!!!!!!!!!97M;D97M@aF35223H!!!!!BIHO@]f35223!!!!@61339211D15B92B24@11D15B92B24@!!!!!!!!!!!!!!!!!!!!!!!!!!!!!!!!!!!!!!!!!!!!!!!!!!!!97M6h97M8HO@TEX!!!!!!!BIHO@]r61656!!!EGEGEGEG13115B5G5G4113115B5G5G41!!!!!!!!!!!!!!!!!!!!!!!!!!!!!!!!!!!!!!!!!!!!!!!!!!!!97M&gt;G97MAbI47755,OK!!!BIHO@]i47755!!!!@@51876110D8191E808110D8191E808!!!!!!!!!!!!!!!!!!!!!!!!!!!!!!!!!!!!!!!!!!!!!!!!!!!!97O:N97O:QKXR714175465BIHO@]{38720!!!!!!!!!!11104B41626CE1104B41626CE!!!!!!!!!!!!!!!!!!!!!!!!!!!!!!!!!!!!!!!!!!!!!!!!!!!!97O@a962ABKXR9173321!!BIHO@]x11009803!!!!!!!111304B242GE611304B242GE6!!!!!!!!!!!!!!!!!!!!!!!!!!!!!!!!!!!!!!!!!!!!!!!!!!!!8;7;38;7@SB62767,0!!!!BIHO@]B62767!!!111111111102BD3@394G1102BD3@394G!!!!!!!!!!!!!!!!!!!!!!!!!!!!!!!!!!!!!!!!!!!!!!!!!!!!8;?878:IAeBIDO^IT@HLN,BIHO@]B62767!!!1@B104241135D9B60B@8LQMR,UQ,Qsnkdbu,@o`mxrhr,Qsnqnr`m,vix,ib/qqu!!!!!!!!!!!!!!!!!!!!!!!!!!!!!!!!!!!!!!!!!!!!!!!!!!!!!!!!!!!!!!!!!!!!!!!!!!!!!!!!!!!!!!!!!!!!!!!!!!!!!!!!!!!!!!!!!!!!!!!!!!!!!!!!!!!!!!!!!!!!!!!!!!!!!!!!!!!!!!!!!!!!!!!!!!!!!!!!!!!!!!!!!!!!!!!!!!!!!!!!!!!!!!!!!!!!!!!!!!!!!!!!!!!!!!!!!!!!!!!!!!!!!!!!!!!!!!!!!!!!!!!!!!!!!!!!!!!!!!!!!!!!!!!!!!!!!!!!!!!!!!!!!!!!!!!!!!!!!!!!!!!!!!!!!!!!!!!!!!!!!!!!!!!!!!!!!!!!!!!!!!!!!!!!!!!!!!!!!!!!!!!!!!!!!!!!!!!!!!!!!!!!!!!!!!!!!!!!!!!!!!!!!!!!!!!!!!!!!!!!!!!!!!!!!!!!!!!!!!!!!!!!!!!!!!!!!!!!!!!!!!!!!!!!!!!!!!!!!!!!!!!!!!!!!!!!!!!!!!!!!!!!!!!!!!!!!!!!!!!!!!!!!!!!!!!!!!!!!!!!!!!!!!!!!!!!!!!!!!!!!!!!!!!!!!!!!!!!!!!!!!!!!!!!!!!!!!!!!!!!!!!!!!!!!!!!!!!!!!!!!!!!!!!!!!!!!!!!!!!!!!!!!!!!!!!!!!!!!!!!!!!!!!!!!!!!!!!!!!!!!!!!!!!!!!!!!!!!!!!!!!!!!!!!!!!!!!!!!!!!!!!!!!!!!!!!!!!!!!!!!!!!!!!!!!!!!!!!!!!!!!!!!!!!!!!!!!!!!!!!!!!!!!!!!!!!!!!!!!!!!!!!!!!!!!!!!!!!!!!!!!!!!!!!!!!!!!!!!!!!!!!!!!!!!!!!!!!!!!!!!!!!!!!!!!!!!!!!!!!!!!!!!!!!!!!!!!!!!!!!!!!!!!!!!!!!!!!!!!!!!!!!!!!!!!!!!!!!!!!!!!!!!!!!!!!!!!!!!!!!!!!!!!!!!!!!!!!!!!!!!!!!!!!!!!!!!!!!!!!!!!!!!!!!!!!!!!!!!!!!!!!!!!!!!!!!!!!!!!!!!!!!!!!!!!!!!!!!!!!!!!!!!!!!!!!!!!!!!!!!!!!!!!!!!!!!!!!!!!!!!!!!!!!!!!!!!!!!!!!!!!!!!!!!!!!!!!!!!!!!!!!!!!!!!!!!!!!!!!!!!!!!!!!!!!!!!!!!!!!!!!!!!!!!!!!!!!!!!!!!!!!!!!!!!!!!!!!!!!!!!!!!!!!!!!!!!!!!!!!!!!!!!!!!!!!!!!!!!!!!!!!!!!!!!!!!!!!!!!!!!!!!!!!!!!!!!!!!!!!!!!!!!!!!!!!!!!!!!!!!!!!!!!!!!!!!!!!!!!!!!!!!!!!!!!!!!!!!!!!!!!!!!!!!!!!!!!!!!!!!!!!!!!!!!!!!!!!!!!!!!!!!!!!!!!!!!!!!!!!!!!!!!!!!!!!!!!!!!!!!!!!!!!!!!!!!1!1" hidden="1"/>
          <p:cNvSpPr>
            <a:spLocks noChangeArrowheads="1"/>
          </p:cNvSpPr>
          <p:nvPr/>
        </p:nvSpPr>
        <p:spPr bwMode="auto">
          <a:xfrm>
            <a:off x="0" y="0"/>
            <a:ext cx="1588" cy="1588"/>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5033 w 21600"/>
              <a:gd name="T13" fmla="*/ 2272 h 21600"/>
              <a:gd name="T14" fmla="*/ 16554 w 21600"/>
              <a:gd name="T15" fmla="*/ 13684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accent1"/>
          </a:solidFill>
          <a:ln w="9525">
            <a:solidFill>
              <a:schemeClr val="tx1"/>
            </a:solidFill>
            <a:miter lim="800000"/>
            <a:headEnd/>
            <a:tailEnd/>
          </a:ln>
        </p:spPr>
        <p:txBody>
          <a:bodyPr wrap="none" anchor="ctr"/>
          <a:lstStyle/>
          <a:p>
            <a:endParaRPr lang="en-US"/>
          </a:p>
        </p:txBody>
      </p:sp>
      <p:sp>
        <p:nvSpPr>
          <p:cNvPr id="364596" name="Text Box 52"/>
          <p:cNvSpPr txBox="1">
            <a:spLocks noChangeArrowheads="1"/>
          </p:cNvSpPr>
          <p:nvPr/>
        </p:nvSpPr>
        <p:spPr bwMode="auto">
          <a:xfrm>
            <a:off x="522027" y="1371600"/>
            <a:ext cx="8732300" cy="5343405"/>
          </a:xfrm>
          <a:prstGeom prst="rect">
            <a:avLst/>
          </a:prstGeom>
          <a:noFill/>
          <a:ln w="9525" algn="ctr">
            <a:noFill/>
            <a:miter lim="800000"/>
            <a:headEnd/>
            <a:tailEnd/>
          </a:ln>
        </p:spPr>
        <p:txBody>
          <a:bodyPr wrap="square" lIns="79646" tIns="39824" rIns="79646" bIns="39824">
            <a:spAutoFit/>
          </a:bodyPr>
          <a:lstStyle/>
          <a:p>
            <a:pPr defTabSz="796925" eaLnBrk="0" hangingPunct="0">
              <a:buFont typeface="Wingdings" pitchFamily="2" charset="2"/>
              <a:buChar char="Ø"/>
              <a:defRPr/>
            </a:pPr>
            <a:r>
              <a:rPr lang="en-US" altLang="zh-CN" sz="2400" dirty="0" smtClean="0"/>
              <a:t>Add YANG model as the data model</a:t>
            </a:r>
          </a:p>
          <a:p>
            <a:pPr lvl="1" defTabSz="796925" eaLnBrk="0" hangingPunct="0">
              <a:defRPr/>
            </a:pPr>
            <a:r>
              <a:rPr lang="en-US" altLang="zh-CN" sz="2400" dirty="0" smtClean="0"/>
              <a:t>For example of Configuration Update:</a:t>
            </a:r>
          </a:p>
          <a:p>
            <a:r>
              <a:rPr lang="en-US" altLang="zh-CN" dirty="0"/>
              <a:t>module: ietf-</a:t>
            </a:r>
            <a:r>
              <a:rPr lang="en-US" altLang="zh-CN" dirty="0" err="1"/>
              <a:t>lmap</a:t>
            </a:r>
            <a:r>
              <a:rPr lang="en-US" altLang="zh-CN" dirty="0"/>
              <a:t>-control</a:t>
            </a:r>
            <a:endParaRPr lang="zh-CN" altLang="zh-CN" dirty="0"/>
          </a:p>
          <a:p>
            <a:r>
              <a:rPr lang="en-US" altLang="zh-CN" dirty="0" smtClean="0"/>
              <a:t>+--</a:t>
            </a:r>
            <a:r>
              <a:rPr lang="en-US" altLang="zh-CN" dirty="0" err="1"/>
              <a:t>rw</a:t>
            </a:r>
            <a:r>
              <a:rPr lang="en-US" altLang="zh-CN" dirty="0"/>
              <a:t> ma-</a:t>
            </a:r>
            <a:r>
              <a:rPr lang="en-US" altLang="zh-CN" dirty="0" err="1"/>
              <a:t>config</a:t>
            </a:r>
            <a:r>
              <a:rPr lang="en-US" altLang="zh-CN" dirty="0"/>
              <a:t> </a:t>
            </a:r>
            <a:endParaRPr lang="zh-CN" altLang="zh-CN" dirty="0"/>
          </a:p>
          <a:p>
            <a:r>
              <a:rPr lang="en-US" altLang="zh-CN" dirty="0" smtClean="0"/>
              <a:t>      +--</a:t>
            </a:r>
            <a:r>
              <a:rPr lang="en-US" altLang="zh-CN" dirty="0" err="1"/>
              <a:t>rw</a:t>
            </a:r>
            <a:r>
              <a:rPr lang="en-US" altLang="zh-CN" dirty="0"/>
              <a:t> ma-agent-id </a:t>
            </a:r>
            <a:endParaRPr lang="zh-CN" altLang="zh-CN" dirty="0"/>
          </a:p>
          <a:p>
            <a:r>
              <a:rPr lang="en-US" altLang="zh-CN" dirty="0"/>
              <a:t>  </a:t>
            </a:r>
            <a:r>
              <a:rPr lang="en-US" altLang="zh-CN" dirty="0" smtClean="0"/>
              <a:t>    +--</a:t>
            </a:r>
            <a:r>
              <a:rPr lang="en-US" altLang="zh-CN" dirty="0" err="1"/>
              <a:t>rw</a:t>
            </a:r>
            <a:r>
              <a:rPr lang="en-US" altLang="zh-CN" dirty="0"/>
              <a:t> ma-control-tasks* [ma-task-name]</a:t>
            </a:r>
            <a:endParaRPr lang="zh-CN" altLang="zh-CN" dirty="0"/>
          </a:p>
          <a:p>
            <a:r>
              <a:rPr lang="en-US" altLang="zh-CN" dirty="0"/>
              <a:t>    </a:t>
            </a:r>
            <a:r>
              <a:rPr lang="en-US" altLang="zh-CN" dirty="0" smtClean="0"/>
              <a:t>          +--</a:t>
            </a:r>
            <a:r>
              <a:rPr lang="en-US" altLang="zh-CN" dirty="0" err="1"/>
              <a:t>rw</a:t>
            </a:r>
            <a:r>
              <a:rPr lang="en-US" altLang="zh-CN" dirty="0"/>
              <a:t> ma-task-name </a:t>
            </a:r>
            <a:endParaRPr lang="zh-CN" altLang="zh-CN" dirty="0"/>
          </a:p>
          <a:p>
            <a:r>
              <a:rPr lang="en-US" altLang="zh-CN" dirty="0"/>
              <a:t>    </a:t>
            </a:r>
            <a:r>
              <a:rPr lang="en-US" altLang="zh-CN" dirty="0" smtClean="0"/>
              <a:t>          +--</a:t>
            </a:r>
            <a:r>
              <a:rPr lang="en-US" altLang="zh-CN" dirty="0" err="1"/>
              <a:t>rw</a:t>
            </a:r>
            <a:r>
              <a:rPr lang="en-US" altLang="zh-CN" dirty="0"/>
              <a:t> ma-task-registry-entry</a:t>
            </a:r>
            <a:endParaRPr lang="zh-CN" altLang="zh-CN" dirty="0"/>
          </a:p>
          <a:p>
            <a:r>
              <a:rPr lang="en-US" altLang="zh-CN" dirty="0"/>
              <a:t>  +--</a:t>
            </a:r>
            <a:r>
              <a:rPr lang="en-US" altLang="zh-CN" dirty="0" err="1"/>
              <a:t>rw</a:t>
            </a:r>
            <a:r>
              <a:rPr lang="en-US" altLang="zh-CN" dirty="0"/>
              <a:t> ma-control-channels* [ma-channel-name]</a:t>
            </a:r>
            <a:endParaRPr lang="zh-CN" altLang="zh-CN" dirty="0"/>
          </a:p>
          <a:p>
            <a:r>
              <a:rPr lang="en-US" altLang="zh-CN" dirty="0"/>
              <a:t>    </a:t>
            </a:r>
            <a:r>
              <a:rPr lang="en-US" altLang="zh-CN" dirty="0" smtClean="0"/>
              <a:t>    +--</a:t>
            </a:r>
            <a:r>
              <a:rPr lang="en-US" altLang="zh-CN" dirty="0" err="1"/>
              <a:t>rw</a:t>
            </a:r>
            <a:r>
              <a:rPr lang="en-US" altLang="zh-CN" dirty="0"/>
              <a:t> ma-channel-name</a:t>
            </a:r>
            <a:endParaRPr lang="zh-CN" altLang="zh-CN" dirty="0"/>
          </a:p>
          <a:p>
            <a:r>
              <a:rPr lang="en-US" altLang="zh-CN" dirty="0"/>
              <a:t>    </a:t>
            </a:r>
            <a:r>
              <a:rPr lang="en-US" altLang="zh-CN" dirty="0" smtClean="0"/>
              <a:t>    +--</a:t>
            </a:r>
            <a:r>
              <a:rPr lang="en-US" altLang="zh-CN" dirty="0" err="1"/>
              <a:t>rw</a:t>
            </a:r>
            <a:r>
              <a:rPr lang="en-US" altLang="zh-CN" dirty="0"/>
              <a:t> ma-channel-target</a:t>
            </a:r>
            <a:endParaRPr lang="zh-CN" altLang="zh-CN" dirty="0"/>
          </a:p>
          <a:p>
            <a:r>
              <a:rPr lang="en-US" altLang="zh-CN" dirty="0"/>
              <a:t>    </a:t>
            </a:r>
            <a:r>
              <a:rPr lang="en-US" altLang="zh-CN" dirty="0" smtClean="0"/>
              <a:t>    +--</a:t>
            </a:r>
            <a:r>
              <a:rPr lang="en-US" altLang="zh-CN" dirty="0" err="1"/>
              <a:t>rw</a:t>
            </a:r>
            <a:r>
              <a:rPr lang="en-US" altLang="zh-CN" dirty="0"/>
              <a:t> ma-channel-</a:t>
            </a:r>
            <a:r>
              <a:rPr lang="en-US" altLang="zh-CN" dirty="0" err="1"/>
              <a:t>credientials</a:t>
            </a:r>
            <a:r>
              <a:rPr lang="en-US" altLang="zh-CN" dirty="0"/>
              <a:t>  </a:t>
            </a:r>
            <a:endParaRPr lang="zh-CN" altLang="zh-CN" dirty="0"/>
          </a:p>
          <a:p>
            <a:r>
              <a:rPr lang="en-US" altLang="zh-CN" dirty="0"/>
              <a:t>  +--</a:t>
            </a:r>
            <a:r>
              <a:rPr lang="en-US" altLang="zh-CN" dirty="0" err="1"/>
              <a:t>rw</a:t>
            </a:r>
            <a:r>
              <a:rPr lang="en-US" altLang="zh-CN" dirty="0"/>
              <a:t> ma-control-schedules* [ma-schedule-name]</a:t>
            </a:r>
            <a:endParaRPr lang="zh-CN" altLang="zh-CN" dirty="0"/>
          </a:p>
          <a:p>
            <a:r>
              <a:rPr lang="en-US" altLang="zh-CN" dirty="0"/>
              <a:t>    </a:t>
            </a:r>
            <a:r>
              <a:rPr lang="en-US" altLang="zh-CN" dirty="0" smtClean="0"/>
              <a:t>    +--</a:t>
            </a:r>
            <a:r>
              <a:rPr lang="en-US" altLang="zh-CN" dirty="0" err="1"/>
              <a:t>rw</a:t>
            </a:r>
            <a:r>
              <a:rPr lang="en-US" altLang="zh-CN" dirty="0"/>
              <a:t> ma-schedule-name</a:t>
            </a:r>
            <a:endParaRPr lang="zh-CN" altLang="zh-CN" dirty="0"/>
          </a:p>
          <a:p>
            <a:r>
              <a:rPr lang="en-US" altLang="zh-CN" dirty="0"/>
              <a:t>   </a:t>
            </a:r>
            <a:r>
              <a:rPr lang="en-US" altLang="zh-CN" dirty="0" smtClean="0"/>
              <a:t>     +--</a:t>
            </a:r>
            <a:r>
              <a:rPr lang="en-US" altLang="zh-CN" dirty="0" err="1"/>
              <a:t>rw</a:t>
            </a:r>
            <a:r>
              <a:rPr lang="en-US" altLang="zh-CN" dirty="0"/>
              <a:t> ma-schedule-tasks* [ma-schedule-task-name]</a:t>
            </a:r>
            <a:endParaRPr lang="zh-CN" altLang="zh-CN" dirty="0"/>
          </a:p>
          <a:p>
            <a:r>
              <a:rPr lang="en-US" altLang="zh-CN" dirty="0"/>
              <a:t>      </a:t>
            </a:r>
            <a:r>
              <a:rPr lang="en-US" altLang="zh-CN" dirty="0" smtClean="0"/>
              <a:t>    	    +--</a:t>
            </a:r>
            <a:r>
              <a:rPr lang="en-US" altLang="zh-CN" dirty="0" err="1"/>
              <a:t>rw</a:t>
            </a:r>
            <a:r>
              <a:rPr lang="en-US" altLang="zh-CN" dirty="0"/>
              <a:t> ma-schedule-task-name</a:t>
            </a:r>
            <a:endParaRPr lang="zh-CN" altLang="zh-CN" dirty="0"/>
          </a:p>
          <a:p>
            <a:r>
              <a:rPr lang="en-US" altLang="zh-CN" dirty="0"/>
              <a:t>      </a:t>
            </a:r>
            <a:r>
              <a:rPr lang="en-US" altLang="zh-CN" dirty="0" smtClean="0"/>
              <a:t>	    +--</a:t>
            </a:r>
            <a:r>
              <a:rPr lang="en-US" altLang="zh-CN" dirty="0" err="1"/>
              <a:t>rw</a:t>
            </a:r>
            <a:r>
              <a:rPr lang="en-US" altLang="zh-CN" dirty="0"/>
              <a:t> ma-schedule-channels* [ma-schedule-task-source-channel-names</a:t>
            </a:r>
            <a:r>
              <a:rPr lang="en-US" altLang="zh-CN" dirty="0" smtClean="0"/>
              <a:t>]</a:t>
            </a:r>
            <a:endParaRPr lang="en-US" altLang="zh-CN" sz="2400" dirty="0"/>
          </a:p>
          <a:p>
            <a:pPr defTabSz="796925" eaLnBrk="0" hangingPunct="0">
              <a:defRPr/>
            </a:pPr>
            <a:endParaRPr lang="en-US" altLang="zh-CN" sz="2400" dirty="0">
              <a:effectLst>
                <a:outerShdw blurRad="38100" dist="38100" dir="2700000" algn="tl">
                  <a:srgbClr val="C0C0C0"/>
                </a:outerShdw>
              </a:effectLst>
            </a:endParaRPr>
          </a:p>
        </p:txBody>
      </p:sp>
    </p:spTree>
    <p:extLst>
      <p:ext uri="{BB962C8B-B14F-4D97-AF65-F5344CB8AC3E}">
        <p14:creationId xmlns:p14="http://schemas.microsoft.com/office/powerpoint/2010/main" val="410552602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Date Placeholder 1"/>
          <p:cNvSpPr txBox="1">
            <a:spLocks noGrp="1"/>
          </p:cNvSpPr>
          <p:nvPr/>
        </p:nvSpPr>
        <p:spPr bwMode="auto">
          <a:xfrm>
            <a:off x="5929313" y="6400800"/>
            <a:ext cx="1057275" cy="1101725"/>
          </a:xfrm>
          <a:prstGeom prst="rect">
            <a:avLst/>
          </a:prstGeom>
          <a:noFill/>
          <a:ln w="9525">
            <a:noFill/>
            <a:miter lim="800000"/>
            <a:headEnd/>
            <a:tailEnd/>
          </a:ln>
        </p:spPr>
        <p:txBody>
          <a:bodyPr lIns="0" tIns="0" rIns="0" bIns="0"/>
          <a:lstStyle/>
          <a:p>
            <a:pPr defTabSz="784225" eaLnBrk="0" hangingPunct="0">
              <a:lnSpc>
                <a:spcPct val="85000"/>
              </a:lnSpc>
            </a:pPr>
            <a:endParaRPr lang="de-DE" sz="1000">
              <a:latin typeface="FrutigerNext LT Medium" pitchFamily="34" charset="0"/>
              <a:ea typeface="MS PGothic" pitchFamily="34" charset="-128"/>
            </a:endParaRPr>
          </a:p>
          <a:p>
            <a:pPr defTabSz="784225" eaLnBrk="0" hangingPunct="0">
              <a:lnSpc>
                <a:spcPct val="85000"/>
              </a:lnSpc>
            </a:pPr>
            <a:r>
              <a:rPr lang="de-DE" sz="1000">
                <a:latin typeface="FrutigerNext LT Medium" pitchFamily="34" charset="0"/>
                <a:ea typeface="MS PGothic" pitchFamily="34" charset="-128"/>
              </a:rPr>
              <a:t>Page </a:t>
            </a:r>
            <a:fld id="{9E03866F-F4B9-4F16-B343-E178FAB1CC59}" type="slidenum">
              <a:rPr lang="de-DE" sz="1000">
                <a:latin typeface="FrutigerNext LT Medium" pitchFamily="34" charset="0"/>
                <a:ea typeface="MS PGothic" pitchFamily="34" charset="-128"/>
              </a:rPr>
              <a:pPr defTabSz="784225" eaLnBrk="0" hangingPunct="0">
                <a:lnSpc>
                  <a:spcPct val="85000"/>
                </a:lnSpc>
              </a:pPr>
              <a:t>6</a:t>
            </a:fld>
            <a:endParaRPr lang="en-GB" sz="1000">
              <a:latin typeface="FrutigerNext LT Medium" pitchFamily="34" charset="0"/>
              <a:ea typeface="MS PGothic" pitchFamily="34" charset="-128"/>
            </a:endParaRPr>
          </a:p>
        </p:txBody>
      </p:sp>
      <p:sp>
        <p:nvSpPr>
          <p:cNvPr id="32771" name="Line 3"/>
          <p:cNvSpPr>
            <a:spLocks noChangeShapeType="1"/>
          </p:cNvSpPr>
          <p:nvPr/>
        </p:nvSpPr>
        <p:spPr bwMode="auto">
          <a:xfrm>
            <a:off x="533400" y="930439"/>
            <a:ext cx="8138603" cy="15840"/>
          </a:xfrm>
          <a:prstGeom prst="line">
            <a:avLst/>
          </a:prstGeom>
          <a:noFill/>
          <a:ln w="38100">
            <a:solidFill>
              <a:schemeClr val="hlink"/>
            </a:solidFill>
            <a:round/>
            <a:headEnd/>
            <a:tailEnd/>
          </a:ln>
        </p:spPr>
        <p:txBody>
          <a:bodyPr/>
          <a:lstStyle/>
          <a:p>
            <a:endParaRPr lang="en-US"/>
          </a:p>
        </p:txBody>
      </p:sp>
      <p:sp>
        <p:nvSpPr>
          <p:cNvPr id="364553" name="Rectangle 9"/>
          <p:cNvSpPr>
            <a:spLocks noChangeArrowheads="1"/>
          </p:cNvSpPr>
          <p:nvPr/>
        </p:nvSpPr>
        <p:spPr bwMode="auto">
          <a:xfrm>
            <a:off x="2442113" y="269549"/>
            <a:ext cx="4321175" cy="586282"/>
          </a:xfrm>
          <a:prstGeom prst="rect">
            <a:avLst/>
          </a:prstGeom>
          <a:noFill/>
          <a:ln w="9525">
            <a:noFill/>
            <a:miter lim="800000"/>
            <a:headEnd/>
            <a:tailEnd/>
          </a:ln>
        </p:spPr>
        <p:txBody>
          <a:bodyPr lIns="92933" tIns="46466" rIns="92933" bIns="46466">
            <a:spAutoFit/>
          </a:bodyPr>
          <a:lstStyle/>
          <a:p>
            <a:pPr algn="ctr" defTabSz="930275">
              <a:defRPr/>
            </a:pPr>
            <a:r>
              <a:rPr kumimoji="1" lang="en-US" altLang="zh-CN" sz="3200" b="1" dirty="0">
                <a:solidFill>
                  <a:srgbClr val="990000"/>
                </a:solidFill>
                <a:effectLst>
                  <a:outerShdw blurRad="38100" dist="38100" dir="2700000" algn="tl">
                    <a:srgbClr val="C0C0C0"/>
                  </a:outerShdw>
                </a:effectLst>
              </a:rPr>
              <a:t>Protocol </a:t>
            </a:r>
            <a:r>
              <a:rPr kumimoji="1" lang="en-US" altLang="zh-CN" sz="3200" b="1" dirty="0" smtClean="0">
                <a:solidFill>
                  <a:srgbClr val="990000"/>
                </a:solidFill>
                <a:effectLst>
                  <a:outerShdw blurRad="38100" dist="38100" dir="2700000" algn="tl">
                    <a:srgbClr val="C0C0C0"/>
                  </a:outerShdw>
                </a:effectLst>
              </a:rPr>
              <a:t>Update </a:t>
            </a:r>
            <a:endParaRPr kumimoji="1" lang="en-US" altLang="zh-CN" sz="3200" b="1" dirty="0">
              <a:solidFill>
                <a:srgbClr val="990000"/>
              </a:solidFill>
              <a:effectLst>
                <a:outerShdw blurRad="38100" dist="38100" dir="2700000" algn="tl">
                  <a:srgbClr val="C0C0C0"/>
                </a:outerShdw>
              </a:effectLst>
            </a:endParaRPr>
          </a:p>
        </p:txBody>
      </p:sp>
      <p:sp>
        <p:nvSpPr>
          <p:cNvPr id="32780" name="DtsShapeName" descr="50E1847@6G63584GC3922E4DE58@937G097@:H97H@JR01977B!!!!!BIHO@]r11009991!@579GB011053@77657311053@776573!!!!!!!!!!!!!!!!!!!!!!!!!!!!!!!!!!!!!!!!!!!!!!!!!!!!97M;D97M@aF35223H!!!!!BIHO@]f35223!!!!@61339211D15B92B24@11D15B92B24@!!!!!!!!!!!!!!!!!!!!!!!!!!!!!!!!!!!!!!!!!!!!!!!!!!!!97M6h97M8HO@TEX!!!!!!!BIHO@]r61656!!!EGEGEGEG13115B5G5G4113115B5G5G41!!!!!!!!!!!!!!!!!!!!!!!!!!!!!!!!!!!!!!!!!!!!!!!!!!!!97M&gt;G97MAbI47755,OK!!!BIHO@]i47755!!!!@@51876110D8191E808110D8191E808!!!!!!!!!!!!!!!!!!!!!!!!!!!!!!!!!!!!!!!!!!!!!!!!!!!!97O:N97O:QKXR714175465BIHO@]{38720!!!!!!!!!!11104B41626CE1104B41626CE!!!!!!!!!!!!!!!!!!!!!!!!!!!!!!!!!!!!!!!!!!!!!!!!!!!!97O@a962ABKXR9173321!!BIHO@]x11009803!!!!!!!111304B242GE611304B242GE6!!!!!!!!!!!!!!!!!!!!!!!!!!!!!!!!!!!!!!!!!!!!!!!!!!!!8;7;38;7@SB62767,0!!!!BIHO@]B62767!!!111111111102BD3@394G1102BD3@394G!!!!!!!!!!!!!!!!!!!!!!!!!!!!!!!!!!!!!!!!!!!!!!!!!!!!8;?878:IAeBIDO^IT@HLN,BIHO@]B62767!!!1@B104241135D9B60B@8LQMR,UQ,Qsnkdbu,@o`mxrhr,Qsnqnr`m,vix,ib/qqu!!!!!!!!!!!!!!!!!!!!!!!!!!!!!!!!!!!!!!!!!!!!!!!!!!!!!!!!!!!!!!!!!!!!!!!!!!!!!!!!!!!!!!!!!!!!!!!!!!!!!!!!!!!!!!!!!!!!!!!!!!!!!!!!!!!!!!!!!!!!!!!!!!!!!!!!!!!!!!!!!!!!!!!!!!!!!!!!!!!!!!!!!!!!!!!!!!!!!!!!!!!!!!!!!!!!!!!!!!!!!!!!!!!!!!!!!!!!!!!!!!!!!!!!!!!!!!!!!!!!!!!!!!!!!!!!!!!!!!!!!!!!!!!!!!!!!!!!!!!!!!!!!!!!!!!!!!!!!!!!!!!!!!!!!!!!!!!!!!!!!!!!!!!!!!!!!!!!!!!!!!!!!!!!!!!!!!!!!!!!!!!!!!!!!!!!!!!!!!!!!!!!!!!!!!!!!!!!!!!!!!!!!!!!!!!!!!!!!!!!!!!!!!!!!!!!!!!!!!!!!!!!!!!!!!!!!!!!!!!!!!!!!!!!!!!!!!!!!!!!!!!!!!!!!!!!!!!!!!!!!!!!!!!!!!!!!!!!!!!!!!!!!!!!!!!!!!!!!!!!!!!!!!!!!!!!!!!!!!!!!!!!!!!!!!!!!!!!!!!!!!!!!!!!!!!!!!!!!!!!!!!!!!!!!!!!!!!!!!!!!!!!!!!!!!!!!!!!!!!!!!!!!!!!!!!!!!!!!!!!!!!!!!!!!!!!!!!!!!!!!!!!!!!!!!!!!!!!!!!!!!!!!!!!!!!!!!!!!!!!!!!!!!!!!!!!!!!!!!!!!!!!!!!!!!!!!!!!!!!!!!!!!!!!!!!!!!!!!!!!!!!!!!!!!!!!!!!!!!!!!!!!!!!!!!!!!!!!!!!!!!!!!!!!!!!!!!!!!!!!!!!!!!!!!!!!!!!!!!!!!!!!!!!!!!!!!!!!!!!!!!!!!!!!!!!!!!!!!!!!!!!!!!!!!!!!!!!!!!!!!!!!!!!!!!!!!!!!!!!!!!!!!!!!!!!!!!!!!!!!!!!!!!!!!!!!!!!!!!!!!!!!!!!!!!!!!!!!!!!!!!!!!!!!!!!!!!!!!!!!!!!!!!!!!!!!!!!!!!!!!!!!!!!!!!!!!!!!!!!!!!!!!!!!!!!!!!!!!!!!!!!!!!!!!!!!!!!!!!!!!!!!!!!!!!!!!!!!!!!!!!!!!!!!!!!!!!!!!!!!!!!!!!!!!!!!!!!!!!!!!!!!!!!!!!!!!!!!!!!!!!!!!!!!!!!!!!!!!!!!!!!!!!!!!!!!!!!!!!!!!!!!!!!!!!!!!!!!!!!!!!!!!!!!!!!!!!!!!!!!!!!!!!!!!!!!!!!!!!!!!!!!!!!!!!!!!!!!!!!!!!!!!!!!!!!!!!!!!!!!!!!!!!!!!!!!!!!!!!!!!!!!!!!!!!!!!!!!!!!!!!!!!!!!!!!!!!!!!!!!!!!!!!!!!!!!!!!!!!!!!!!!!!!!!!!!!!!!!!!!!!!!!!!!!!!!!!!!!!!!!!!!!!!!!!!!1!1" hidden="1"/>
          <p:cNvSpPr>
            <a:spLocks noChangeArrowheads="1"/>
          </p:cNvSpPr>
          <p:nvPr/>
        </p:nvSpPr>
        <p:spPr bwMode="auto">
          <a:xfrm>
            <a:off x="0" y="0"/>
            <a:ext cx="1588" cy="1588"/>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5033 w 21600"/>
              <a:gd name="T13" fmla="*/ 2272 h 21600"/>
              <a:gd name="T14" fmla="*/ 16554 w 21600"/>
              <a:gd name="T15" fmla="*/ 13684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accent1"/>
          </a:solidFill>
          <a:ln w="9525">
            <a:solidFill>
              <a:schemeClr val="tx1"/>
            </a:solidFill>
            <a:miter lim="800000"/>
            <a:headEnd/>
            <a:tailEnd/>
          </a:ln>
        </p:spPr>
        <p:txBody>
          <a:bodyPr wrap="none" anchor="ctr"/>
          <a:lstStyle/>
          <a:p>
            <a:endParaRPr lang="en-US"/>
          </a:p>
        </p:txBody>
      </p:sp>
      <p:sp>
        <p:nvSpPr>
          <p:cNvPr id="364596" name="Text Box 52"/>
          <p:cNvSpPr txBox="1">
            <a:spLocks noChangeArrowheads="1"/>
          </p:cNvSpPr>
          <p:nvPr/>
        </p:nvSpPr>
        <p:spPr bwMode="auto">
          <a:xfrm>
            <a:off x="522027" y="1371600"/>
            <a:ext cx="8732300" cy="2665749"/>
          </a:xfrm>
          <a:prstGeom prst="rect">
            <a:avLst/>
          </a:prstGeom>
          <a:noFill/>
          <a:ln w="9525" algn="ctr">
            <a:noFill/>
            <a:miter lim="800000"/>
            <a:headEnd/>
            <a:tailEnd/>
          </a:ln>
        </p:spPr>
        <p:txBody>
          <a:bodyPr wrap="square" lIns="79646" tIns="39824" rIns="79646" bIns="39824">
            <a:spAutoFit/>
          </a:bodyPr>
          <a:lstStyle/>
          <a:p>
            <a:pPr defTabSz="796925" eaLnBrk="0" hangingPunct="0">
              <a:buFont typeface="Wingdings" pitchFamily="2" charset="2"/>
              <a:buChar char="Ø"/>
              <a:defRPr/>
            </a:pPr>
            <a:r>
              <a:rPr lang="en-US" altLang="zh-CN" sz="2400" dirty="0" smtClean="0"/>
              <a:t>Update protocol from Rest-style to </a:t>
            </a:r>
            <a:r>
              <a:rPr lang="en-US" altLang="zh-CN" sz="2400" dirty="0" err="1" smtClean="0"/>
              <a:t>Restconf</a:t>
            </a:r>
            <a:endParaRPr lang="en-US" altLang="zh-CN" sz="2400" dirty="0" smtClean="0"/>
          </a:p>
          <a:p>
            <a:pPr defTabSz="796925" eaLnBrk="0" hangingPunct="0">
              <a:defRPr/>
            </a:pPr>
            <a:r>
              <a:rPr lang="en-US" altLang="zh-CN" sz="2400" dirty="0" smtClean="0"/>
              <a:t>    -For example:</a:t>
            </a:r>
          </a:p>
          <a:p>
            <a:pPr defTabSz="796925" eaLnBrk="0" hangingPunct="0">
              <a:defRPr/>
            </a:pPr>
            <a:r>
              <a:rPr lang="en-US" altLang="zh-CN" sz="2400" dirty="0" smtClean="0"/>
              <a:t>	02 version:</a:t>
            </a:r>
          </a:p>
          <a:p>
            <a:pPr defTabSz="796925" eaLnBrk="0" hangingPunct="0">
              <a:defRPr/>
            </a:pPr>
            <a:endParaRPr lang="en-US" altLang="zh-CN" sz="2400" dirty="0" smtClean="0"/>
          </a:p>
          <a:p>
            <a:pPr defTabSz="796925" eaLnBrk="0" hangingPunct="0">
              <a:defRPr/>
            </a:pPr>
            <a:endParaRPr lang="en-US" altLang="zh-CN" sz="2400" dirty="0"/>
          </a:p>
          <a:p>
            <a:pPr defTabSz="796925" eaLnBrk="0" hangingPunct="0">
              <a:defRPr/>
            </a:pPr>
            <a:r>
              <a:rPr lang="en-US" altLang="zh-CN" sz="2400" dirty="0"/>
              <a:t>	</a:t>
            </a:r>
            <a:r>
              <a:rPr lang="en-US" altLang="zh-CN" sz="2400" dirty="0" smtClean="0"/>
              <a:t>03 version:</a:t>
            </a:r>
          </a:p>
          <a:p>
            <a:pPr defTabSz="796925" eaLnBrk="0" hangingPunct="0">
              <a:defRPr/>
            </a:pPr>
            <a:endParaRPr lang="en-US" altLang="zh-CN" sz="2400" dirty="0" smtClean="0"/>
          </a:p>
        </p:txBody>
      </p:sp>
      <p:sp>
        <p:nvSpPr>
          <p:cNvPr id="2" name="矩形 1"/>
          <p:cNvSpPr/>
          <p:nvPr/>
        </p:nvSpPr>
        <p:spPr>
          <a:xfrm>
            <a:off x="2088100" y="2581349"/>
            <a:ext cx="5029200"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zh-CN"/>
              <a:t>PUT /ma/config/ </a:t>
            </a:r>
            <a:endParaRPr lang="zh-CN" altLang="en-US"/>
          </a:p>
        </p:txBody>
      </p:sp>
      <p:sp>
        <p:nvSpPr>
          <p:cNvPr id="8" name="矩形 7"/>
          <p:cNvSpPr/>
          <p:nvPr/>
        </p:nvSpPr>
        <p:spPr>
          <a:xfrm>
            <a:off x="2100610" y="3798405"/>
            <a:ext cx="5029200" cy="132853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en-US" altLang="zh-CN" dirty="0"/>
              <a:t>PUT  /ma/</a:t>
            </a:r>
            <a:r>
              <a:rPr lang="en-US" altLang="zh-CN" dirty="0" err="1"/>
              <a:t>config</a:t>
            </a:r>
            <a:r>
              <a:rPr lang="en-US" altLang="zh-CN" dirty="0"/>
              <a:t>/   HTTP/1.1</a:t>
            </a:r>
            <a:endParaRPr lang="zh-CN" altLang="zh-CN" dirty="0"/>
          </a:p>
          <a:p>
            <a:r>
              <a:rPr lang="en-US" altLang="zh-CN" dirty="0"/>
              <a:t>Host: </a:t>
            </a:r>
            <a:r>
              <a:rPr lang="en-US" altLang="zh-CN" dirty="0" smtClean="0"/>
              <a:t>lmap.com</a:t>
            </a:r>
            <a:endParaRPr lang="zh-CN" altLang="zh-CN" dirty="0"/>
          </a:p>
          <a:p>
            <a:r>
              <a:rPr lang="en-US" altLang="zh-CN" dirty="0"/>
              <a:t>Content-Type: </a:t>
            </a:r>
            <a:r>
              <a:rPr lang="en-US" altLang="zh-CN" dirty="0" smtClean="0"/>
              <a:t>application/</a:t>
            </a:r>
            <a:r>
              <a:rPr lang="en-US" altLang="zh-CN" dirty="0" err="1" smtClean="0"/>
              <a:t>yang.data+json</a:t>
            </a:r>
            <a:endParaRPr lang="en-US" altLang="zh-CN" dirty="0"/>
          </a:p>
        </p:txBody>
      </p:sp>
    </p:spTree>
    <p:extLst>
      <p:ext uri="{BB962C8B-B14F-4D97-AF65-F5344CB8AC3E}">
        <p14:creationId xmlns:p14="http://schemas.microsoft.com/office/powerpoint/2010/main" val="324054803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Date Placeholder 1"/>
          <p:cNvSpPr txBox="1">
            <a:spLocks noGrp="1"/>
          </p:cNvSpPr>
          <p:nvPr/>
        </p:nvSpPr>
        <p:spPr bwMode="auto">
          <a:xfrm>
            <a:off x="5929313" y="6400800"/>
            <a:ext cx="1057275" cy="1101725"/>
          </a:xfrm>
          <a:prstGeom prst="rect">
            <a:avLst/>
          </a:prstGeom>
          <a:noFill/>
          <a:ln w="9525">
            <a:noFill/>
            <a:miter lim="800000"/>
            <a:headEnd/>
            <a:tailEnd/>
          </a:ln>
        </p:spPr>
        <p:txBody>
          <a:bodyPr lIns="0" tIns="0" rIns="0" bIns="0"/>
          <a:lstStyle/>
          <a:p>
            <a:pPr defTabSz="784225" eaLnBrk="0" hangingPunct="0">
              <a:lnSpc>
                <a:spcPct val="85000"/>
              </a:lnSpc>
            </a:pPr>
            <a:endParaRPr lang="de-DE" sz="1000">
              <a:latin typeface="FrutigerNext LT Medium" pitchFamily="34" charset="0"/>
              <a:ea typeface="MS PGothic" pitchFamily="34" charset="-128"/>
            </a:endParaRPr>
          </a:p>
          <a:p>
            <a:pPr defTabSz="784225" eaLnBrk="0" hangingPunct="0">
              <a:lnSpc>
                <a:spcPct val="85000"/>
              </a:lnSpc>
            </a:pPr>
            <a:r>
              <a:rPr lang="de-DE" sz="1000">
                <a:latin typeface="FrutigerNext LT Medium" pitchFamily="34" charset="0"/>
                <a:ea typeface="MS PGothic" pitchFamily="34" charset="-128"/>
              </a:rPr>
              <a:t>Page </a:t>
            </a:r>
            <a:fld id="{9E03866F-F4B9-4F16-B343-E178FAB1CC59}" type="slidenum">
              <a:rPr lang="de-DE" sz="1000">
                <a:latin typeface="FrutigerNext LT Medium" pitchFamily="34" charset="0"/>
                <a:ea typeface="MS PGothic" pitchFamily="34" charset="-128"/>
              </a:rPr>
              <a:pPr defTabSz="784225" eaLnBrk="0" hangingPunct="0">
                <a:lnSpc>
                  <a:spcPct val="85000"/>
                </a:lnSpc>
              </a:pPr>
              <a:t>7</a:t>
            </a:fld>
            <a:endParaRPr lang="en-GB" sz="1000">
              <a:latin typeface="FrutigerNext LT Medium" pitchFamily="34" charset="0"/>
              <a:ea typeface="MS PGothic" pitchFamily="34" charset="-128"/>
            </a:endParaRPr>
          </a:p>
        </p:txBody>
      </p:sp>
      <p:sp>
        <p:nvSpPr>
          <p:cNvPr id="32771" name="Line 3"/>
          <p:cNvSpPr>
            <a:spLocks noChangeShapeType="1"/>
          </p:cNvSpPr>
          <p:nvPr/>
        </p:nvSpPr>
        <p:spPr bwMode="auto">
          <a:xfrm>
            <a:off x="533400" y="930439"/>
            <a:ext cx="8138603" cy="15840"/>
          </a:xfrm>
          <a:prstGeom prst="line">
            <a:avLst/>
          </a:prstGeom>
          <a:noFill/>
          <a:ln w="38100">
            <a:solidFill>
              <a:schemeClr val="hlink"/>
            </a:solidFill>
            <a:round/>
            <a:headEnd/>
            <a:tailEnd/>
          </a:ln>
        </p:spPr>
        <p:txBody>
          <a:bodyPr/>
          <a:lstStyle/>
          <a:p>
            <a:endParaRPr lang="en-US"/>
          </a:p>
        </p:txBody>
      </p:sp>
      <p:sp>
        <p:nvSpPr>
          <p:cNvPr id="364553" name="Rectangle 9"/>
          <p:cNvSpPr>
            <a:spLocks noChangeArrowheads="1"/>
          </p:cNvSpPr>
          <p:nvPr/>
        </p:nvSpPr>
        <p:spPr bwMode="auto">
          <a:xfrm>
            <a:off x="-493444" y="449309"/>
            <a:ext cx="9978487" cy="463171"/>
          </a:xfrm>
          <a:prstGeom prst="rect">
            <a:avLst/>
          </a:prstGeom>
          <a:noFill/>
          <a:ln w="9525">
            <a:noFill/>
            <a:miter lim="800000"/>
            <a:headEnd/>
            <a:tailEnd/>
          </a:ln>
        </p:spPr>
        <p:txBody>
          <a:bodyPr wrap="square" lIns="92933" tIns="46466" rIns="92933" bIns="46466">
            <a:spAutoFit/>
          </a:bodyPr>
          <a:lstStyle/>
          <a:p>
            <a:pPr algn="ctr" defTabSz="930275">
              <a:defRPr/>
            </a:pPr>
            <a:r>
              <a:rPr kumimoji="1" lang="en-US" altLang="zh-CN" sz="2400" b="1" dirty="0" smtClean="0">
                <a:solidFill>
                  <a:srgbClr val="990000"/>
                </a:solidFill>
                <a:effectLst>
                  <a:outerShdw blurRad="38100" dist="38100" dir="2700000" algn="tl">
                    <a:srgbClr val="C0C0C0"/>
                  </a:outerShdw>
                </a:effectLst>
              </a:rPr>
              <a:t>Next Step</a:t>
            </a:r>
            <a:endParaRPr kumimoji="1" lang="en-US" altLang="zh-CN" sz="2400" b="1" dirty="0">
              <a:solidFill>
                <a:srgbClr val="990000"/>
              </a:solidFill>
              <a:effectLst>
                <a:outerShdw blurRad="38100" dist="38100" dir="2700000" algn="tl">
                  <a:srgbClr val="C0C0C0"/>
                </a:outerShdw>
              </a:effectLst>
            </a:endParaRPr>
          </a:p>
        </p:txBody>
      </p:sp>
      <p:sp>
        <p:nvSpPr>
          <p:cNvPr id="32780" name="DtsShapeName" descr="50E1847@6G63584GC3922E4DE58@937G097@:H97H@JR01977B!!!!!BIHO@]r11009991!@579GB011053@77657311053@776573!!!!!!!!!!!!!!!!!!!!!!!!!!!!!!!!!!!!!!!!!!!!!!!!!!!!97M;D97M@aF35223H!!!!!BIHO@]f35223!!!!@61339211D15B92B24@11D15B92B24@!!!!!!!!!!!!!!!!!!!!!!!!!!!!!!!!!!!!!!!!!!!!!!!!!!!!97M6h97M8HO@TEX!!!!!!!BIHO@]r61656!!!EGEGEGEG13115B5G5G4113115B5G5G41!!!!!!!!!!!!!!!!!!!!!!!!!!!!!!!!!!!!!!!!!!!!!!!!!!!!97M&gt;G97MAbI47755,OK!!!BIHO@]i47755!!!!@@51876110D8191E808110D8191E808!!!!!!!!!!!!!!!!!!!!!!!!!!!!!!!!!!!!!!!!!!!!!!!!!!!!97O:N97O:QKXR714175465BIHO@]{38720!!!!!!!!!!11104B41626CE1104B41626CE!!!!!!!!!!!!!!!!!!!!!!!!!!!!!!!!!!!!!!!!!!!!!!!!!!!!97O@a962ABKXR9173321!!BIHO@]x11009803!!!!!!!111304B242GE611304B242GE6!!!!!!!!!!!!!!!!!!!!!!!!!!!!!!!!!!!!!!!!!!!!!!!!!!!!8;7;38;7@SB62767,0!!!!BIHO@]B62767!!!111111111102BD3@394G1102BD3@394G!!!!!!!!!!!!!!!!!!!!!!!!!!!!!!!!!!!!!!!!!!!!!!!!!!!!8;?878:IAeBIDO^IT@HLN,BIHO@]B62767!!!1@B104241135D9B60B@8LQMR,UQ,Qsnkdbu,@o`mxrhr,Qsnqnr`m,vix,ib/qqu!!!!!!!!!!!!!!!!!!!!!!!!!!!!!!!!!!!!!!!!!!!!!!!!!!!!!!!!!!!!!!!!!!!!!!!!!!!!!!!!!!!!!!!!!!!!!!!!!!!!!!!!!!!!!!!!!!!!!!!!!!!!!!!!!!!!!!!!!!!!!!!!!!!!!!!!!!!!!!!!!!!!!!!!!!!!!!!!!!!!!!!!!!!!!!!!!!!!!!!!!!!!!!!!!!!!!!!!!!!!!!!!!!!!!!!!!!!!!!!!!!!!!!!!!!!!!!!!!!!!!!!!!!!!!!!!!!!!!!!!!!!!!!!!!!!!!!!!!!!!!!!!!!!!!!!!!!!!!!!!!!!!!!!!!!!!!!!!!!!!!!!!!!!!!!!!!!!!!!!!!!!!!!!!!!!!!!!!!!!!!!!!!!!!!!!!!!!!!!!!!!!!!!!!!!!!!!!!!!!!!!!!!!!!!!!!!!!!!!!!!!!!!!!!!!!!!!!!!!!!!!!!!!!!!!!!!!!!!!!!!!!!!!!!!!!!!!!!!!!!!!!!!!!!!!!!!!!!!!!!!!!!!!!!!!!!!!!!!!!!!!!!!!!!!!!!!!!!!!!!!!!!!!!!!!!!!!!!!!!!!!!!!!!!!!!!!!!!!!!!!!!!!!!!!!!!!!!!!!!!!!!!!!!!!!!!!!!!!!!!!!!!!!!!!!!!!!!!!!!!!!!!!!!!!!!!!!!!!!!!!!!!!!!!!!!!!!!!!!!!!!!!!!!!!!!!!!!!!!!!!!!!!!!!!!!!!!!!!!!!!!!!!!!!!!!!!!!!!!!!!!!!!!!!!!!!!!!!!!!!!!!!!!!!!!!!!!!!!!!!!!!!!!!!!!!!!!!!!!!!!!!!!!!!!!!!!!!!!!!!!!!!!!!!!!!!!!!!!!!!!!!!!!!!!!!!!!!!!!!!!!!!!!!!!!!!!!!!!!!!!!!!!!!!!!!!!!!!!!!!!!!!!!!!!!!!!!!!!!!!!!!!!!!!!!!!!!!!!!!!!!!!!!!!!!!!!!!!!!!!!!!!!!!!!!!!!!!!!!!!!!!!!!!!!!!!!!!!!!!!!!!!!!!!!!!!!!!!!!!!!!!!!!!!!!!!!!!!!!!!!!!!!!!!!!!!!!!!!!!!!!!!!!!!!!!!!!!!!!!!!!!!!!!!!!!!!!!!!!!!!!!!!!!!!!!!!!!!!!!!!!!!!!!!!!!!!!!!!!!!!!!!!!!!!!!!!!!!!!!!!!!!!!!!!!!!!!!!!!!!!!!!!!!!!!!!!!!!!!!!!!!!!!!!!!!!!!!!!!!!!!!!!!!!!!!!!!!!!!!!!!!!!!!!!!!!!!!!!!!!!!!!!!!!!!!!!!!!!!!!!!!!!!!!!!!!!!!!!!!!!!!!!!!!!!!!!!!!!!!!!!!!!!!!!!!!!!!!!!!!!!!!!!!!!!!!!!!!!!!!!!!!!!!!!!!!!!!!!!!!!!!!!!!!!!!!!!!!!!!!!!!!!!!!!!!!!!!!!!!!!!!!!!!!!!!!!!!!!!!!!!!!!!!!!!!!1!1" hidden="1"/>
          <p:cNvSpPr>
            <a:spLocks noChangeArrowheads="1"/>
          </p:cNvSpPr>
          <p:nvPr/>
        </p:nvSpPr>
        <p:spPr bwMode="auto">
          <a:xfrm>
            <a:off x="0" y="0"/>
            <a:ext cx="1588" cy="1588"/>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5033 w 21600"/>
              <a:gd name="T13" fmla="*/ 2272 h 21600"/>
              <a:gd name="T14" fmla="*/ 16554 w 21600"/>
              <a:gd name="T15" fmla="*/ 13684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accent1"/>
          </a:solidFill>
          <a:ln w="9525">
            <a:solidFill>
              <a:schemeClr val="tx1"/>
            </a:solidFill>
            <a:miter lim="800000"/>
            <a:headEnd/>
            <a:tailEnd/>
          </a:ln>
        </p:spPr>
        <p:txBody>
          <a:bodyPr wrap="none" anchor="ctr"/>
          <a:lstStyle/>
          <a:p>
            <a:endParaRPr lang="en-US"/>
          </a:p>
        </p:txBody>
      </p:sp>
      <p:sp>
        <p:nvSpPr>
          <p:cNvPr id="10" name="Text Box 52"/>
          <p:cNvSpPr txBox="1">
            <a:spLocks noChangeArrowheads="1"/>
          </p:cNvSpPr>
          <p:nvPr/>
        </p:nvSpPr>
        <p:spPr bwMode="auto">
          <a:xfrm>
            <a:off x="609600" y="1219200"/>
            <a:ext cx="7772400" cy="1188421"/>
          </a:xfrm>
          <a:prstGeom prst="rect">
            <a:avLst/>
          </a:prstGeom>
          <a:noFill/>
          <a:ln w="9525" algn="ctr">
            <a:noFill/>
            <a:miter lim="800000"/>
            <a:headEnd/>
            <a:tailEnd/>
          </a:ln>
        </p:spPr>
        <p:txBody>
          <a:bodyPr wrap="square" lIns="79646" tIns="39824" rIns="79646" bIns="39824">
            <a:spAutoFit/>
          </a:bodyPr>
          <a:lstStyle/>
          <a:p>
            <a:pPr defTabSz="796925" eaLnBrk="0" hangingPunct="0">
              <a:buFont typeface="Wingdings" pitchFamily="2" charset="2"/>
              <a:buChar char="Ø"/>
              <a:defRPr/>
            </a:pPr>
            <a:r>
              <a:rPr lang="en-US" altLang="zh-CN" sz="2400" dirty="0" smtClean="0"/>
              <a:t>A</a:t>
            </a:r>
            <a:r>
              <a:rPr lang="en-US" altLang="zh-CN" sz="2400" dirty="0"/>
              <a:t>dd </a:t>
            </a:r>
            <a:r>
              <a:rPr lang="en-US" altLang="zh-CN" sz="2400" dirty="0" smtClean="0"/>
              <a:t>reference of </a:t>
            </a:r>
            <a:r>
              <a:rPr lang="en-US" altLang="zh-CN" sz="2400" dirty="0"/>
              <a:t>[</a:t>
            </a:r>
            <a:r>
              <a:rPr lang="en-US" altLang="zh-CN" sz="2400" dirty="0" smtClean="0"/>
              <a:t>draft-ietf-</a:t>
            </a:r>
            <a:r>
              <a:rPr lang="en-US" altLang="zh-CN" sz="2400" dirty="0" err="1" smtClean="0"/>
              <a:t>netconf-restconf</a:t>
            </a:r>
            <a:r>
              <a:rPr lang="en-US" altLang="zh-CN" sz="2400" dirty="0" smtClean="0"/>
              <a:t>]</a:t>
            </a:r>
          </a:p>
          <a:p>
            <a:pPr defTabSz="796925" eaLnBrk="0" hangingPunct="0">
              <a:buFont typeface="Wingdings" pitchFamily="2" charset="2"/>
              <a:buChar char="Ø"/>
              <a:defRPr/>
            </a:pPr>
            <a:r>
              <a:rPr lang="en-US" altLang="zh-CN" sz="2400" dirty="0" smtClean="0"/>
              <a:t>Add description for data model </a:t>
            </a:r>
            <a:endParaRPr lang="en-US" altLang="zh-CN" sz="2400" dirty="0" smtClean="0">
              <a:effectLst>
                <a:outerShdw blurRad="38100" dist="38100" dir="2700000" algn="tl">
                  <a:srgbClr val="C0C0C0"/>
                </a:outerShdw>
              </a:effectLst>
            </a:endParaRPr>
          </a:p>
          <a:p>
            <a:pPr defTabSz="796925" eaLnBrk="0" hangingPunct="0">
              <a:buFont typeface="Wingdings" pitchFamily="2" charset="2"/>
              <a:buChar char="Ø"/>
              <a:defRPr/>
            </a:pPr>
            <a:r>
              <a:rPr lang="en-US" altLang="zh-CN" sz="2400" dirty="0" smtClean="0"/>
              <a:t>Submit LMAP protocol best practice draft soon</a:t>
            </a:r>
          </a:p>
        </p:txBody>
      </p:sp>
    </p:spTree>
    <p:extLst>
      <p:ext uri="{BB962C8B-B14F-4D97-AF65-F5344CB8AC3E}">
        <p14:creationId xmlns:p14="http://schemas.microsoft.com/office/powerpoint/2010/main" val="2049707774"/>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19100" y="1066800"/>
            <a:ext cx="8458200" cy="914400"/>
          </a:xfrm>
        </p:spPr>
        <p:txBody>
          <a:bodyPr/>
          <a:lstStyle/>
          <a:p>
            <a:pPr eaLnBrk="1" hangingPunct="1">
              <a:defRPr/>
            </a:pPr>
            <a:r>
              <a:rPr lang="en-US" altLang="zh-CN" sz="3200" dirty="0" smtClean="0">
                <a:solidFill>
                  <a:schemeClr val="tx1"/>
                </a:solidFill>
                <a:effectLst>
                  <a:outerShdw blurRad="38100" dist="38100" dir="2700000" algn="tl">
                    <a:srgbClr val="C0C0C0"/>
                  </a:outerShdw>
                </a:effectLst>
                <a:latin typeface="Candara" pitchFamily="34" charset="0"/>
              </a:rPr>
              <a:t>Thank you!</a:t>
            </a:r>
          </a:p>
        </p:txBody>
      </p:sp>
      <p:sp>
        <p:nvSpPr>
          <p:cNvPr id="31748" name="Rectangle 4"/>
          <p:cNvSpPr>
            <a:spLocks noChangeArrowheads="1"/>
          </p:cNvSpPr>
          <p:nvPr/>
        </p:nvSpPr>
        <p:spPr bwMode="auto">
          <a:xfrm>
            <a:off x="685800" y="3124200"/>
            <a:ext cx="7924800" cy="3048000"/>
          </a:xfrm>
          <a:prstGeom prst="rect">
            <a:avLst/>
          </a:prstGeom>
          <a:noFill/>
          <a:ln w="9525">
            <a:noFill/>
            <a:miter lim="800000"/>
            <a:headEnd/>
            <a:tailEnd/>
          </a:ln>
        </p:spPr>
        <p:txBody>
          <a:bodyPr/>
          <a:lstStyle/>
          <a:p>
            <a:pPr algn="r" defTabSz="914400" fontAlgn="base">
              <a:spcBef>
                <a:spcPct val="20000"/>
              </a:spcBef>
              <a:spcAft>
                <a:spcPct val="0"/>
              </a:spcAft>
            </a:pPr>
            <a:r>
              <a:rPr lang="it-IT" altLang="zh-CN" dirty="0">
                <a:latin typeface="Candara" pitchFamily="34" charset="0"/>
              </a:rPr>
              <a:t>V.Liu </a:t>
            </a:r>
            <a:r>
              <a:rPr lang="it-IT" altLang="zh-CN" dirty="0" smtClean="0">
                <a:latin typeface="Candara" pitchFamily="34" charset="0"/>
              </a:rPr>
              <a:t>(</a:t>
            </a:r>
            <a:r>
              <a:rPr lang="en-US" altLang="zh-CN" dirty="0" smtClean="0">
                <a:latin typeface="Candara" pitchFamily="34" charset="0"/>
              </a:rPr>
              <a:t>liuzhiheng@chinamobile.com</a:t>
            </a:r>
            <a:r>
              <a:rPr lang="it-IT" altLang="zh-CN" dirty="0" smtClean="0">
                <a:latin typeface="Candara" pitchFamily="34" charset="0"/>
              </a:rPr>
              <a:t>)</a:t>
            </a:r>
            <a:r>
              <a:rPr lang="it-IT" altLang="zh-CN" dirty="0">
                <a:latin typeface="Candara" pitchFamily="34" charset="0"/>
              </a:rPr>
              <a:t/>
            </a:r>
            <a:br>
              <a:rPr lang="it-IT" altLang="zh-CN" dirty="0">
                <a:latin typeface="Candara" pitchFamily="34" charset="0"/>
              </a:rPr>
            </a:br>
            <a:r>
              <a:rPr lang="it-IT" altLang="zh-CN" dirty="0">
                <a:latin typeface="Candara" pitchFamily="34" charset="0"/>
              </a:rPr>
              <a:t>L.Deng </a:t>
            </a:r>
            <a:r>
              <a:rPr lang="it-IT" altLang="zh-CN" dirty="0" smtClean="0">
                <a:latin typeface="Candara" pitchFamily="34" charset="0"/>
              </a:rPr>
              <a:t>(denglingli@cinamobile.com)</a:t>
            </a:r>
            <a:r>
              <a:rPr lang="it-IT" altLang="zh-CN" dirty="0">
                <a:latin typeface="Candara" pitchFamily="34" charset="0"/>
              </a:rPr>
              <a:t/>
            </a:r>
            <a:br>
              <a:rPr lang="it-IT" altLang="zh-CN" dirty="0">
                <a:latin typeface="Candara" pitchFamily="34" charset="0"/>
              </a:rPr>
            </a:br>
            <a:r>
              <a:rPr lang="en-US" altLang="zh-CN" dirty="0" err="1">
                <a:latin typeface="Candara" pitchFamily="34" charset="0"/>
              </a:rPr>
              <a:t>D.Liu</a:t>
            </a:r>
            <a:r>
              <a:rPr lang="en-US" altLang="zh-CN" dirty="0">
                <a:latin typeface="Candara" pitchFamily="34" charset="0"/>
              </a:rPr>
              <a:t>(Max@dotalks.com)</a:t>
            </a:r>
            <a:endParaRPr lang="it-IT" altLang="zh-CN" dirty="0" smtClean="0">
              <a:latin typeface="Candara" pitchFamily="34" charset="0"/>
            </a:endParaRPr>
          </a:p>
          <a:p>
            <a:pPr algn="r" defTabSz="914400" fontAlgn="base">
              <a:spcBef>
                <a:spcPct val="20000"/>
              </a:spcBef>
              <a:spcAft>
                <a:spcPct val="0"/>
              </a:spcAft>
            </a:pPr>
            <a:r>
              <a:rPr lang="it-IT" altLang="zh-CN" dirty="0" smtClean="0">
                <a:latin typeface="Candara" pitchFamily="34" charset="0"/>
              </a:rPr>
              <a:t>S.Liu (liushu@catr.cn)</a:t>
            </a:r>
          </a:p>
          <a:p>
            <a:pPr algn="r" defTabSz="914400" fontAlgn="base">
              <a:spcBef>
                <a:spcPct val="20000"/>
              </a:spcBef>
              <a:spcAft>
                <a:spcPct val="0"/>
              </a:spcAft>
            </a:pPr>
            <a:r>
              <a:rPr lang="it-IT" altLang="zh-CN" dirty="0" smtClean="0">
                <a:latin typeface="Candara" pitchFamily="34" charset="0"/>
              </a:rPr>
              <a:t>C.Li  </a:t>
            </a:r>
            <a:r>
              <a:rPr lang="it-IT" altLang="zh-CN" dirty="0">
                <a:latin typeface="Candara" pitchFamily="34" charset="0"/>
              </a:rPr>
              <a:t>(cathy.li@chinacache.com)</a:t>
            </a:r>
          </a:p>
        </p:txBody>
      </p:sp>
    </p:spTree>
    <p:extLst>
      <p:ext uri="{BB962C8B-B14F-4D97-AF65-F5344CB8AC3E}">
        <p14:creationId xmlns:p14="http://schemas.microsoft.com/office/powerpoint/2010/main" val="12540582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Date Placeholder 1"/>
          <p:cNvSpPr txBox="1">
            <a:spLocks noGrp="1"/>
          </p:cNvSpPr>
          <p:nvPr/>
        </p:nvSpPr>
        <p:spPr bwMode="auto">
          <a:xfrm>
            <a:off x="5929313" y="6400800"/>
            <a:ext cx="1057275" cy="1101725"/>
          </a:xfrm>
          <a:prstGeom prst="rect">
            <a:avLst/>
          </a:prstGeom>
          <a:noFill/>
          <a:ln w="9525">
            <a:noFill/>
            <a:miter lim="800000"/>
            <a:headEnd/>
            <a:tailEnd/>
          </a:ln>
        </p:spPr>
        <p:txBody>
          <a:bodyPr lIns="0" tIns="0" rIns="0" bIns="0"/>
          <a:lstStyle/>
          <a:p>
            <a:pPr defTabSz="784225" eaLnBrk="0" hangingPunct="0">
              <a:lnSpc>
                <a:spcPct val="85000"/>
              </a:lnSpc>
            </a:pPr>
            <a:endParaRPr lang="de-DE" sz="1000">
              <a:latin typeface="FrutigerNext LT Medium" pitchFamily="34" charset="0"/>
              <a:ea typeface="MS PGothic" pitchFamily="34" charset="-128"/>
            </a:endParaRPr>
          </a:p>
          <a:p>
            <a:pPr defTabSz="784225" eaLnBrk="0" hangingPunct="0">
              <a:lnSpc>
                <a:spcPct val="85000"/>
              </a:lnSpc>
            </a:pPr>
            <a:r>
              <a:rPr lang="de-DE" sz="1000">
                <a:latin typeface="FrutigerNext LT Medium" pitchFamily="34" charset="0"/>
                <a:ea typeface="MS PGothic" pitchFamily="34" charset="-128"/>
              </a:rPr>
              <a:t>Page </a:t>
            </a:r>
            <a:fld id="{9E03866F-F4B9-4F16-B343-E178FAB1CC59}" type="slidenum">
              <a:rPr lang="de-DE" sz="1000">
                <a:latin typeface="FrutigerNext LT Medium" pitchFamily="34" charset="0"/>
                <a:ea typeface="MS PGothic" pitchFamily="34" charset="-128"/>
              </a:rPr>
              <a:pPr defTabSz="784225" eaLnBrk="0" hangingPunct="0">
                <a:lnSpc>
                  <a:spcPct val="85000"/>
                </a:lnSpc>
              </a:pPr>
              <a:t>9</a:t>
            </a:fld>
            <a:endParaRPr lang="en-GB" sz="1000">
              <a:latin typeface="FrutigerNext LT Medium" pitchFamily="34" charset="0"/>
              <a:ea typeface="MS PGothic" pitchFamily="34" charset="-128"/>
            </a:endParaRPr>
          </a:p>
        </p:txBody>
      </p:sp>
      <p:sp>
        <p:nvSpPr>
          <p:cNvPr id="32771" name="Line 3"/>
          <p:cNvSpPr>
            <a:spLocks noChangeShapeType="1"/>
          </p:cNvSpPr>
          <p:nvPr/>
        </p:nvSpPr>
        <p:spPr bwMode="auto">
          <a:xfrm>
            <a:off x="533400" y="930439"/>
            <a:ext cx="8138603" cy="15840"/>
          </a:xfrm>
          <a:prstGeom prst="line">
            <a:avLst/>
          </a:prstGeom>
          <a:noFill/>
          <a:ln w="38100">
            <a:solidFill>
              <a:schemeClr val="hlink"/>
            </a:solidFill>
            <a:round/>
            <a:headEnd/>
            <a:tailEnd/>
          </a:ln>
        </p:spPr>
        <p:txBody>
          <a:bodyPr/>
          <a:lstStyle/>
          <a:p>
            <a:endParaRPr lang="en-US"/>
          </a:p>
        </p:txBody>
      </p:sp>
      <p:sp>
        <p:nvSpPr>
          <p:cNvPr id="364553" name="Rectangle 9"/>
          <p:cNvSpPr>
            <a:spLocks noChangeArrowheads="1"/>
          </p:cNvSpPr>
          <p:nvPr/>
        </p:nvSpPr>
        <p:spPr bwMode="auto">
          <a:xfrm>
            <a:off x="-304800" y="425865"/>
            <a:ext cx="9978487" cy="463171"/>
          </a:xfrm>
          <a:prstGeom prst="rect">
            <a:avLst/>
          </a:prstGeom>
          <a:noFill/>
          <a:ln w="9525">
            <a:noFill/>
            <a:miter lim="800000"/>
            <a:headEnd/>
            <a:tailEnd/>
          </a:ln>
        </p:spPr>
        <p:txBody>
          <a:bodyPr wrap="square" lIns="92933" tIns="46466" rIns="92933" bIns="46466">
            <a:spAutoFit/>
          </a:bodyPr>
          <a:lstStyle/>
          <a:p>
            <a:pPr algn="ctr" defTabSz="930275">
              <a:defRPr/>
            </a:pPr>
            <a:r>
              <a:rPr kumimoji="1" lang="en-US" altLang="zh-CN" sz="2400" b="1" dirty="0">
                <a:solidFill>
                  <a:srgbClr val="990000"/>
                </a:solidFill>
                <a:effectLst>
                  <a:outerShdw blurRad="38100" dist="38100" dir="2700000" algn="tl">
                    <a:srgbClr val="C0C0C0"/>
                  </a:outerShdw>
                </a:effectLst>
              </a:rPr>
              <a:t>REST Style LMAP Protocol (Update from -01 version)</a:t>
            </a:r>
          </a:p>
        </p:txBody>
      </p:sp>
      <p:sp>
        <p:nvSpPr>
          <p:cNvPr id="32780" name="DtsShapeName" descr="50E1847@6G63584GC3922E4DE58@937G097@:H97H@JR01977B!!!!!BIHO@]r11009991!@579GB011053@77657311053@776573!!!!!!!!!!!!!!!!!!!!!!!!!!!!!!!!!!!!!!!!!!!!!!!!!!!!97M;D97M@aF35223H!!!!!BIHO@]f35223!!!!@61339211D15B92B24@11D15B92B24@!!!!!!!!!!!!!!!!!!!!!!!!!!!!!!!!!!!!!!!!!!!!!!!!!!!!97M6h97M8HO@TEX!!!!!!!BIHO@]r61656!!!EGEGEGEG13115B5G5G4113115B5G5G41!!!!!!!!!!!!!!!!!!!!!!!!!!!!!!!!!!!!!!!!!!!!!!!!!!!!97M&gt;G97MAbI47755,OK!!!BIHO@]i47755!!!!@@51876110D8191E808110D8191E808!!!!!!!!!!!!!!!!!!!!!!!!!!!!!!!!!!!!!!!!!!!!!!!!!!!!97O:N97O:QKXR714175465BIHO@]{38720!!!!!!!!!!11104B41626CE1104B41626CE!!!!!!!!!!!!!!!!!!!!!!!!!!!!!!!!!!!!!!!!!!!!!!!!!!!!97O@a962ABKXR9173321!!BIHO@]x11009803!!!!!!!111304B242GE611304B242GE6!!!!!!!!!!!!!!!!!!!!!!!!!!!!!!!!!!!!!!!!!!!!!!!!!!!!8;7;38;7@SB62767,0!!!!BIHO@]B62767!!!111111111102BD3@394G1102BD3@394G!!!!!!!!!!!!!!!!!!!!!!!!!!!!!!!!!!!!!!!!!!!!!!!!!!!!8;?878:IAeBIDO^IT@HLN,BIHO@]B62767!!!1@B104241135D9B60B@8LQMR,UQ,Qsnkdbu,@o`mxrhr,Qsnqnr`m,vix,ib/qqu!!!!!!!!!!!!!!!!!!!!!!!!!!!!!!!!!!!!!!!!!!!!!!!!!!!!!!!!!!!!!!!!!!!!!!!!!!!!!!!!!!!!!!!!!!!!!!!!!!!!!!!!!!!!!!!!!!!!!!!!!!!!!!!!!!!!!!!!!!!!!!!!!!!!!!!!!!!!!!!!!!!!!!!!!!!!!!!!!!!!!!!!!!!!!!!!!!!!!!!!!!!!!!!!!!!!!!!!!!!!!!!!!!!!!!!!!!!!!!!!!!!!!!!!!!!!!!!!!!!!!!!!!!!!!!!!!!!!!!!!!!!!!!!!!!!!!!!!!!!!!!!!!!!!!!!!!!!!!!!!!!!!!!!!!!!!!!!!!!!!!!!!!!!!!!!!!!!!!!!!!!!!!!!!!!!!!!!!!!!!!!!!!!!!!!!!!!!!!!!!!!!!!!!!!!!!!!!!!!!!!!!!!!!!!!!!!!!!!!!!!!!!!!!!!!!!!!!!!!!!!!!!!!!!!!!!!!!!!!!!!!!!!!!!!!!!!!!!!!!!!!!!!!!!!!!!!!!!!!!!!!!!!!!!!!!!!!!!!!!!!!!!!!!!!!!!!!!!!!!!!!!!!!!!!!!!!!!!!!!!!!!!!!!!!!!!!!!!!!!!!!!!!!!!!!!!!!!!!!!!!!!!!!!!!!!!!!!!!!!!!!!!!!!!!!!!!!!!!!!!!!!!!!!!!!!!!!!!!!!!!!!!!!!!!!!!!!!!!!!!!!!!!!!!!!!!!!!!!!!!!!!!!!!!!!!!!!!!!!!!!!!!!!!!!!!!!!!!!!!!!!!!!!!!!!!!!!!!!!!!!!!!!!!!!!!!!!!!!!!!!!!!!!!!!!!!!!!!!!!!!!!!!!!!!!!!!!!!!!!!!!!!!!!!!!!!!!!!!!!!!!!!!!!!!!!!!!!!!!!!!!!!!!!!!!!!!!!!!!!!!!!!!!!!!!!!!!!!!!!!!!!!!!!!!!!!!!!!!!!!!!!!!!!!!!!!!!!!!!!!!!!!!!!!!!!!!!!!!!!!!!!!!!!!!!!!!!!!!!!!!!!!!!!!!!!!!!!!!!!!!!!!!!!!!!!!!!!!!!!!!!!!!!!!!!!!!!!!!!!!!!!!!!!!!!!!!!!!!!!!!!!!!!!!!!!!!!!!!!!!!!!!!!!!!!!!!!!!!!!!!!!!!!!!!!!!!!!!!!!!!!!!!!!!!!!!!!!!!!!!!!!!!!!!!!!!!!!!!!!!!!!!!!!!!!!!!!!!!!!!!!!!!!!!!!!!!!!!!!!!!!!!!!!!!!!!!!!!!!!!!!!!!!!!!!!!!!!!!!!!!!!!!!!!!!!!!!!!!!!!!!!!!!!!!!!!!!!!!!!!!!!!!!!!!!!!!!!!!!!!!!!!!!!!!!!!!!!!!!!!!!!!!!!!!!!!!!!!!!!!!!!!!!!!!!!!!!!!!!!!!!!!!!!!!!!!!!!!!!!!!!!!!!!!!!!!!!!!!!!!!!!!!!!!!!!!!!!!!!!!!!!!!!!!!!!!!!!!!!!!!!!!!!!!!!!!1!1" hidden="1"/>
          <p:cNvSpPr>
            <a:spLocks noChangeArrowheads="1"/>
          </p:cNvSpPr>
          <p:nvPr/>
        </p:nvSpPr>
        <p:spPr bwMode="auto">
          <a:xfrm>
            <a:off x="0" y="0"/>
            <a:ext cx="1588" cy="1588"/>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5033 w 21600"/>
              <a:gd name="T13" fmla="*/ 2272 h 21600"/>
              <a:gd name="T14" fmla="*/ 16554 w 21600"/>
              <a:gd name="T15" fmla="*/ 13684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accent1"/>
          </a:solidFill>
          <a:ln w="9525">
            <a:solidFill>
              <a:schemeClr val="tx1"/>
            </a:solidFill>
            <a:miter lim="800000"/>
            <a:headEnd/>
            <a:tailEnd/>
          </a:ln>
        </p:spPr>
        <p:txBody>
          <a:bodyPr wrap="none" anchor="ctr"/>
          <a:lstStyle/>
          <a:p>
            <a:endParaRPr lang="en-US"/>
          </a:p>
        </p:txBody>
      </p:sp>
      <p:sp>
        <p:nvSpPr>
          <p:cNvPr id="9" name="Text Box 52"/>
          <p:cNvSpPr txBox="1">
            <a:spLocks noChangeArrowheads="1"/>
          </p:cNvSpPr>
          <p:nvPr/>
        </p:nvSpPr>
        <p:spPr bwMode="auto">
          <a:xfrm>
            <a:off x="609600" y="1219200"/>
            <a:ext cx="7772400" cy="5251072"/>
          </a:xfrm>
          <a:prstGeom prst="rect">
            <a:avLst/>
          </a:prstGeom>
          <a:noFill/>
          <a:ln w="9525" algn="ctr">
            <a:noFill/>
            <a:miter lim="800000"/>
            <a:headEnd/>
            <a:tailEnd/>
          </a:ln>
        </p:spPr>
        <p:txBody>
          <a:bodyPr wrap="square" lIns="79646" tIns="39824" rIns="79646" bIns="39824">
            <a:spAutoFit/>
          </a:bodyPr>
          <a:lstStyle/>
          <a:p>
            <a:pPr defTabSz="796925" eaLnBrk="0" hangingPunct="0">
              <a:buFont typeface="Wingdings" pitchFamily="2" charset="2"/>
              <a:buChar char="Ø"/>
              <a:defRPr/>
            </a:pPr>
            <a:r>
              <a:rPr lang="en-US" altLang="zh-CN" sz="2400" dirty="0" smtClean="0">
                <a:effectLst>
                  <a:outerShdw blurRad="38100" dist="38100" dir="2700000" algn="tl">
                    <a:srgbClr val="C0C0C0"/>
                  </a:outerShdw>
                </a:effectLst>
              </a:rPr>
              <a:t>Add Protocol Implementation Consideration</a:t>
            </a:r>
          </a:p>
          <a:p>
            <a:pPr marL="799600" lvl="1" indent="-342900" defTabSz="796925" eaLnBrk="0" hangingPunct="0">
              <a:buFont typeface="Arial" panose="020B0604020202020204" pitchFamily="34" charset="0"/>
              <a:buChar char="•"/>
              <a:defRPr/>
            </a:pPr>
            <a:r>
              <a:rPr lang="en-US" altLang="zh-CN" sz="2400" dirty="0" smtClean="0">
                <a:effectLst>
                  <a:outerShdw blurRad="38100" dist="38100" dir="2700000" algn="tl">
                    <a:srgbClr val="C0C0C0"/>
                  </a:outerShdw>
                </a:effectLst>
              </a:rPr>
              <a:t>Control Session</a:t>
            </a:r>
          </a:p>
          <a:p>
            <a:pPr marL="799600" lvl="1" indent="-342900" defTabSz="796925" eaLnBrk="0" hangingPunct="0">
              <a:buFont typeface="Arial" panose="020B0604020202020204" pitchFamily="34" charset="0"/>
              <a:buChar char="•"/>
              <a:defRPr/>
            </a:pPr>
            <a:endParaRPr lang="en-US" altLang="zh-CN" sz="2400" dirty="0">
              <a:effectLst>
                <a:outerShdw blurRad="38100" dist="38100" dir="2700000" algn="tl">
                  <a:srgbClr val="C0C0C0"/>
                </a:outerShdw>
              </a:effectLst>
            </a:endParaRPr>
          </a:p>
          <a:p>
            <a:pPr marL="799600" lvl="1" indent="-342900" defTabSz="796925" eaLnBrk="0" hangingPunct="0">
              <a:buFont typeface="Arial" panose="020B0604020202020204" pitchFamily="34" charset="0"/>
              <a:buChar char="•"/>
              <a:defRPr/>
            </a:pPr>
            <a:endParaRPr lang="en-US" altLang="zh-CN" sz="2400" dirty="0" smtClean="0">
              <a:effectLst>
                <a:outerShdw blurRad="38100" dist="38100" dir="2700000" algn="tl">
                  <a:srgbClr val="C0C0C0"/>
                </a:outerShdw>
              </a:effectLst>
            </a:endParaRPr>
          </a:p>
          <a:p>
            <a:pPr marL="799600" lvl="1" indent="-342900" defTabSz="796925" eaLnBrk="0" hangingPunct="0">
              <a:buFont typeface="Arial" panose="020B0604020202020204" pitchFamily="34" charset="0"/>
              <a:buChar char="•"/>
              <a:defRPr/>
            </a:pPr>
            <a:endParaRPr lang="en-US" altLang="zh-CN" sz="2400" dirty="0" smtClean="0">
              <a:effectLst>
                <a:outerShdw blurRad="38100" dist="38100" dir="2700000" algn="tl">
                  <a:srgbClr val="C0C0C0"/>
                </a:outerShdw>
              </a:effectLst>
            </a:endParaRPr>
          </a:p>
          <a:p>
            <a:pPr marL="799600" lvl="1" indent="-342900" defTabSz="796925" eaLnBrk="0" hangingPunct="0">
              <a:buFont typeface="Arial" panose="020B0604020202020204" pitchFamily="34" charset="0"/>
              <a:buChar char="•"/>
              <a:defRPr/>
            </a:pPr>
            <a:endParaRPr lang="en-US" altLang="zh-CN" sz="2400" dirty="0" smtClean="0">
              <a:effectLst>
                <a:outerShdw blurRad="38100" dist="38100" dir="2700000" algn="tl">
                  <a:srgbClr val="C0C0C0"/>
                </a:outerShdw>
              </a:effectLst>
            </a:endParaRPr>
          </a:p>
          <a:p>
            <a:pPr marL="799600" lvl="1" indent="-342900" defTabSz="796925" eaLnBrk="0" hangingPunct="0">
              <a:buFont typeface="Arial" panose="020B0604020202020204" pitchFamily="34" charset="0"/>
              <a:buChar char="•"/>
              <a:defRPr/>
            </a:pPr>
            <a:r>
              <a:rPr lang="en-US" altLang="zh-CN" sz="2400" dirty="0" smtClean="0">
                <a:effectLst>
                  <a:outerShdw blurRad="38100" dist="38100" dir="2700000" algn="tl">
                    <a:srgbClr val="C0C0C0"/>
                  </a:outerShdw>
                </a:effectLst>
              </a:rPr>
              <a:t>Report Session</a:t>
            </a:r>
          </a:p>
          <a:p>
            <a:pPr marL="799600" lvl="1" indent="-342900" defTabSz="796925" eaLnBrk="0" hangingPunct="0">
              <a:buFont typeface="Arial" panose="020B0604020202020204" pitchFamily="34" charset="0"/>
              <a:buChar char="•"/>
              <a:defRPr/>
            </a:pPr>
            <a:endParaRPr lang="en-US" altLang="zh-CN" sz="2400" dirty="0">
              <a:effectLst>
                <a:outerShdw blurRad="38100" dist="38100" dir="2700000" algn="tl">
                  <a:srgbClr val="C0C0C0"/>
                </a:outerShdw>
              </a:effectLst>
            </a:endParaRPr>
          </a:p>
          <a:p>
            <a:pPr marL="799600" lvl="1" indent="-342900" defTabSz="796925" eaLnBrk="0" hangingPunct="0">
              <a:buFont typeface="Arial" panose="020B0604020202020204" pitchFamily="34" charset="0"/>
              <a:buChar char="•"/>
              <a:defRPr/>
            </a:pPr>
            <a:endParaRPr lang="en-US" altLang="zh-CN" sz="2400" dirty="0" smtClean="0">
              <a:effectLst>
                <a:outerShdw blurRad="38100" dist="38100" dir="2700000" algn="tl">
                  <a:srgbClr val="C0C0C0"/>
                </a:outerShdw>
              </a:effectLst>
            </a:endParaRPr>
          </a:p>
          <a:p>
            <a:pPr marL="799600" lvl="1" indent="-342900" defTabSz="796925" eaLnBrk="0" hangingPunct="0">
              <a:buFont typeface="Arial" panose="020B0604020202020204" pitchFamily="34" charset="0"/>
              <a:buChar char="•"/>
              <a:defRPr/>
            </a:pPr>
            <a:endParaRPr lang="en-US" altLang="zh-CN" sz="2400" dirty="0">
              <a:effectLst>
                <a:outerShdw blurRad="38100" dist="38100" dir="2700000" algn="tl">
                  <a:srgbClr val="C0C0C0"/>
                </a:outerShdw>
              </a:effectLst>
            </a:endParaRPr>
          </a:p>
          <a:p>
            <a:pPr lvl="1" defTabSz="796925" eaLnBrk="0" hangingPunct="0">
              <a:defRPr/>
            </a:pPr>
            <a:endParaRPr lang="en-US" altLang="zh-CN" sz="2400" dirty="0" smtClean="0">
              <a:effectLst>
                <a:outerShdw blurRad="38100" dist="38100" dir="2700000" algn="tl">
                  <a:srgbClr val="C0C0C0"/>
                </a:outerShdw>
              </a:effectLst>
            </a:endParaRPr>
          </a:p>
          <a:p>
            <a:pPr marL="799600" lvl="1" indent="-342900" defTabSz="796925" eaLnBrk="0" hangingPunct="0">
              <a:buFont typeface="Arial" panose="020B0604020202020204" pitchFamily="34" charset="0"/>
              <a:buChar char="•"/>
              <a:defRPr/>
            </a:pPr>
            <a:r>
              <a:rPr lang="en-US" altLang="zh-CN" sz="2400" dirty="0" smtClean="0">
                <a:effectLst>
                  <a:outerShdw blurRad="38100" dist="38100" dir="2700000" algn="tl">
                    <a:srgbClr val="C0C0C0"/>
                  </a:outerShdw>
                </a:effectLst>
              </a:rPr>
              <a:t>Advantage of REST</a:t>
            </a:r>
          </a:p>
          <a:p>
            <a:pPr marL="342900" indent="-342900" defTabSz="796925" eaLnBrk="0" hangingPunct="0">
              <a:buFont typeface="Arial" panose="020B0604020202020204" pitchFamily="34" charset="0"/>
              <a:buChar char="•"/>
              <a:defRPr/>
            </a:pPr>
            <a:endParaRPr lang="en-US" altLang="zh-CN" sz="2400" dirty="0">
              <a:effectLst>
                <a:outerShdw blurRad="38100" dist="38100" dir="2700000" algn="tl">
                  <a:srgbClr val="C0C0C0"/>
                </a:outerShdw>
              </a:effectLst>
            </a:endParaRPr>
          </a:p>
          <a:p>
            <a:pPr marL="342900" indent="-342900" defTabSz="796925" eaLnBrk="0" hangingPunct="0">
              <a:buFont typeface="Wingdings" panose="05000000000000000000" pitchFamily="2" charset="2"/>
              <a:buChar char="Ø"/>
              <a:defRPr/>
            </a:pPr>
            <a:r>
              <a:rPr lang="en-US" altLang="zh-CN" sz="2400" dirty="0" smtClean="0">
                <a:effectLst>
                  <a:outerShdw blurRad="38100" dist="38100" dir="2700000" algn="tl">
                    <a:srgbClr val="C0C0C0"/>
                  </a:outerShdw>
                </a:effectLst>
              </a:rPr>
              <a:t>Add description for </a:t>
            </a:r>
            <a:r>
              <a:rPr lang="en-US" altLang="zh-CN" sz="2400" dirty="0">
                <a:effectLst>
                  <a:outerShdw blurRad="38100" dist="38100" dir="2700000" algn="tl">
                    <a:srgbClr val="C0C0C0"/>
                  </a:outerShdw>
                </a:effectLst>
              </a:rPr>
              <a:t>Criteria</a:t>
            </a:r>
            <a:endParaRPr lang="en-US" altLang="zh-CN" sz="2400" dirty="0" smtClean="0">
              <a:effectLst>
                <a:outerShdw blurRad="38100" dist="38100" dir="2700000" algn="tl">
                  <a:srgbClr val="C0C0C0"/>
                </a:outerShdw>
              </a:effectLst>
            </a:endParaRPr>
          </a:p>
        </p:txBody>
      </p:sp>
      <p:sp>
        <p:nvSpPr>
          <p:cNvPr id="2" name="圆角矩形 1"/>
          <p:cNvSpPr/>
          <p:nvPr/>
        </p:nvSpPr>
        <p:spPr>
          <a:xfrm>
            <a:off x="5181020" y="2345134"/>
            <a:ext cx="838200" cy="381000"/>
          </a:xfrm>
          <a:prstGeom prst="roundRect">
            <a:avLst/>
          </a:prstGeom>
          <a:solidFill>
            <a:srgbClr val="FFC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dirty="0" smtClean="0"/>
              <a:t>MA</a:t>
            </a:r>
            <a:endParaRPr lang="zh-CN" altLang="en-US" dirty="0"/>
          </a:p>
        </p:txBody>
      </p:sp>
      <p:sp>
        <p:nvSpPr>
          <p:cNvPr id="8" name="圆角矩形 7"/>
          <p:cNvSpPr/>
          <p:nvPr/>
        </p:nvSpPr>
        <p:spPr>
          <a:xfrm>
            <a:off x="2228270" y="2345134"/>
            <a:ext cx="1333500" cy="3810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dirty="0"/>
              <a:t>Controller</a:t>
            </a:r>
            <a:endParaRPr lang="zh-CN" altLang="en-US" dirty="0"/>
          </a:p>
        </p:txBody>
      </p:sp>
      <p:sp>
        <p:nvSpPr>
          <p:cNvPr id="10" name="圆角矩形 9"/>
          <p:cNvSpPr/>
          <p:nvPr/>
        </p:nvSpPr>
        <p:spPr>
          <a:xfrm>
            <a:off x="2227713" y="4149536"/>
            <a:ext cx="1333500" cy="3810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dirty="0" smtClean="0"/>
              <a:t>Collector</a:t>
            </a:r>
            <a:endParaRPr lang="zh-CN" altLang="en-US" dirty="0"/>
          </a:p>
        </p:txBody>
      </p:sp>
      <p:sp>
        <p:nvSpPr>
          <p:cNvPr id="11" name="圆角矩形 10"/>
          <p:cNvSpPr/>
          <p:nvPr/>
        </p:nvSpPr>
        <p:spPr>
          <a:xfrm>
            <a:off x="5181600" y="4149536"/>
            <a:ext cx="838200" cy="381000"/>
          </a:xfrm>
          <a:prstGeom prst="roundRect">
            <a:avLst/>
          </a:prstGeom>
          <a:solidFill>
            <a:srgbClr val="FFC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dirty="0" smtClean="0"/>
              <a:t>MA</a:t>
            </a:r>
            <a:endParaRPr lang="zh-CN" altLang="en-US" dirty="0"/>
          </a:p>
        </p:txBody>
      </p:sp>
      <p:cxnSp>
        <p:nvCxnSpPr>
          <p:cNvPr id="4" name="直接箭头连接符 3"/>
          <p:cNvCxnSpPr>
            <a:stCxn id="8" idx="3"/>
          </p:cNvCxnSpPr>
          <p:nvPr/>
        </p:nvCxnSpPr>
        <p:spPr>
          <a:xfrm>
            <a:off x="3561770" y="2535634"/>
            <a:ext cx="1616976" cy="0"/>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sp>
        <p:nvSpPr>
          <p:cNvPr id="5" name="文本框 4"/>
          <p:cNvSpPr txBox="1"/>
          <p:nvPr/>
        </p:nvSpPr>
        <p:spPr>
          <a:xfrm>
            <a:off x="2506597" y="2708292"/>
            <a:ext cx="774571" cy="369332"/>
          </a:xfrm>
          <a:prstGeom prst="rect">
            <a:avLst/>
          </a:prstGeom>
          <a:noFill/>
        </p:spPr>
        <p:txBody>
          <a:bodyPr wrap="none" rtlCol="0">
            <a:spAutoFit/>
          </a:bodyPr>
          <a:lstStyle/>
          <a:p>
            <a:r>
              <a:rPr lang="en-US" altLang="zh-CN" dirty="0" smtClean="0"/>
              <a:t>Client</a:t>
            </a:r>
            <a:endParaRPr lang="zh-CN" altLang="en-US" dirty="0"/>
          </a:p>
        </p:txBody>
      </p:sp>
      <p:sp>
        <p:nvSpPr>
          <p:cNvPr id="14" name="文本框 13"/>
          <p:cNvSpPr txBox="1"/>
          <p:nvPr/>
        </p:nvSpPr>
        <p:spPr>
          <a:xfrm>
            <a:off x="5178745" y="2682429"/>
            <a:ext cx="864339" cy="369332"/>
          </a:xfrm>
          <a:prstGeom prst="rect">
            <a:avLst/>
          </a:prstGeom>
          <a:noFill/>
        </p:spPr>
        <p:txBody>
          <a:bodyPr wrap="none" rtlCol="0">
            <a:spAutoFit/>
          </a:bodyPr>
          <a:lstStyle/>
          <a:p>
            <a:r>
              <a:rPr lang="en-US" altLang="zh-CN" dirty="0" smtClean="0"/>
              <a:t>Server</a:t>
            </a:r>
            <a:endParaRPr lang="zh-CN" altLang="en-US" dirty="0"/>
          </a:p>
        </p:txBody>
      </p:sp>
      <p:sp>
        <p:nvSpPr>
          <p:cNvPr id="15" name="文本框 14"/>
          <p:cNvSpPr txBox="1"/>
          <p:nvPr/>
        </p:nvSpPr>
        <p:spPr>
          <a:xfrm>
            <a:off x="5213414" y="4474207"/>
            <a:ext cx="774571" cy="369332"/>
          </a:xfrm>
          <a:prstGeom prst="rect">
            <a:avLst/>
          </a:prstGeom>
          <a:noFill/>
        </p:spPr>
        <p:txBody>
          <a:bodyPr wrap="none" rtlCol="0">
            <a:spAutoFit/>
          </a:bodyPr>
          <a:lstStyle/>
          <a:p>
            <a:r>
              <a:rPr lang="en-US" altLang="zh-CN" smtClean="0"/>
              <a:t>Client</a:t>
            </a:r>
            <a:endParaRPr lang="zh-CN" altLang="en-US" dirty="0"/>
          </a:p>
        </p:txBody>
      </p:sp>
      <p:sp>
        <p:nvSpPr>
          <p:cNvPr id="16" name="文本框 15"/>
          <p:cNvSpPr txBox="1"/>
          <p:nvPr/>
        </p:nvSpPr>
        <p:spPr>
          <a:xfrm>
            <a:off x="2507177" y="4487038"/>
            <a:ext cx="864339" cy="369332"/>
          </a:xfrm>
          <a:prstGeom prst="rect">
            <a:avLst/>
          </a:prstGeom>
          <a:noFill/>
        </p:spPr>
        <p:txBody>
          <a:bodyPr wrap="none" rtlCol="0">
            <a:spAutoFit/>
          </a:bodyPr>
          <a:lstStyle/>
          <a:p>
            <a:r>
              <a:rPr lang="en-US" altLang="zh-CN" dirty="0" smtClean="0"/>
              <a:t>Server</a:t>
            </a:r>
            <a:endParaRPr lang="zh-CN" altLang="en-US" dirty="0"/>
          </a:p>
        </p:txBody>
      </p:sp>
      <p:cxnSp>
        <p:nvCxnSpPr>
          <p:cNvPr id="17" name="直接箭头连接符 16"/>
          <p:cNvCxnSpPr>
            <a:stCxn id="11" idx="1"/>
            <a:endCxn id="10" idx="3"/>
          </p:cNvCxnSpPr>
          <p:nvPr/>
        </p:nvCxnSpPr>
        <p:spPr>
          <a:xfrm flipH="1">
            <a:off x="3561213" y="4340036"/>
            <a:ext cx="1620387" cy="0"/>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057254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HW_template(English)">
  <a:themeElements>
    <a:clrScheme name="HW_template(Englis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HW_template(English)">
      <a:majorFont>
        <a:latin typeface="FrutigerNext LT Medium"/>
        <a:ea typeface="黑体"/>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rgbClr val="3366FF"/>
          </a:solidFill>
          <a:prstDash val="lgDashDot"/>
          <a:round/>
          <a:headEnd type="triangle" w="med" len="med"/>
          <a:tailEnd type="triangle" w="med" len="med"/>
        </a:ln>
        <a:effectLst/>
      </a:spPr>
      <a:bodyPr vert="horz" wrap="none" lIns="91425" tIns="45712" rIns="91425" bIns="45712" numCol="1" rtlCol="0" anchor="ctr" anchorCtr="0" compatLnSpc="1">
        <a:prstTxWarp prst="textNoShape">
          <a:avLst/>
        </a:prstTxWarp>
      </a:bodyPr>
      <a:lstStyle>
        <a:defPPr marL="0" marR="0" indent="0" algn="ctr" defTabSz="858838" rtl="0" eaLnBrk="0" fontAlgn="base" latinLnBrk="0" hangingPunct="0">
          <a:lnSpc>
            <a:spcPct val="100000"/>
          </a:lnSpc>
          <a:spcBef>
            <a:spcPct val="0"/>
          </a:spcBef>
          <a:spcAft>
            <a:spcPct val="0"/>
          </a:spcAft>
          <a:buClrTx/>
          <a:buSzTx/>
          <a:buFontTx/>
          <a:buNone/>
          <a:tabLst/>
          <a:defRPr kumimoji="0" sz="1500" b="0" i="0" u="none" strike="noStrike" cap="none" normalizeH="0" baseline="0" smtClean="0">
            <a:ln>
              <a:noFill/>
            </a:ln>
            <a:solidFill>
              <a:schemeClr val="tx1"/>
            </a:solidFill>
            <a:effectLst/>
            <a:latin typeface="FrutigerNext LT Medium"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25" tIns="45712" rIns="91425" bIns="45712" numCol="1" anchor="ctr" anchorCtr="0" compatLnSpc="1">
        <a:prstTxWarp prst="textNoShape">
          <a:avLst/>
        </a:prstTxWarp>
      </a:bodyPr>
      <a:lstStyle>
        <a:defPPr marL="0" marR="0" indent="0" algn="ctr" defTabSz="858838" rtl="0" eaLnBrk="0" fontAlgn="base" latinLnBrk="0" hangingPunct="0">
          <a:lnSpc>
            <a:spcPct val="100000"/>
          </a:lnSpc>
          <a:spcBef>
            <a:spcPct val="0"/>
          </a:spcBef>
          <a:spcAft>
            <a:spcPct val="0"/>
          </a:spcAft>
          <a:buClrTx/>
          <a:buSzTx/>
          <a:buFontTx/>
          <a:buNone/>
          <a:tabLst/>
          <a:defRPr kumimoji="0" lang="en-US" sz="1500" b="0" i="0" u="none" strike="noStrike" cap="none" normalizeH="0" baseline="0" smtClean="0">
            <a:ln>
              <a:noFill/>
            </a:ln>
            <a:solidFill>
              <a:schemeClr val="tx1"/>
            </a:solidFill>
            <a:effectLst/>
            <a:latin typeface="FrutigerNext LT Medium" pitchFamily="34" charset="0"/>
            <a:ea typeface="ＭＳ Ｐゴシック" pitchFamily="34" charset="-128"/>
          </a:defRPr>
        </a:defPPr>
      </a:lstStyle>
    </a:lnDef>
    <a:txDef>
      <a:spPr>
        <a:noFill/>
        <a:ln>
          <a:solidFill>
            <a:schemeClr val="tx1"/>
          </a:solidFill>
        </a:ln>
      </a:spPr>
      <a:bodyPr wrap="square" rtlCol="0">
        <a:noAutofit/>
      </a:bodyPr>
      <a:lstStyle>
        <a:defPPr>
          <a:defRPr dirty="0" smtClean="0"/>
        </a:defPPr>
      </a:lstStyle>
    </a:txDef>
  </a:objectDefaults>
  <a:extraClrSchemeLst>
    <a:extraClrScheme>
      <a:clrScheme name="HW_template(Englis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HW_template(Englis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HW_template(Englis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HW_template(Englis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HW_template(Englis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HW_template(Englis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HW_template(Englis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HW_template(Englis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HW_template(Englis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HW_template(Englis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HW_template(Englis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HW_template(Englis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HW_template(English)">
  <a:themeElements>
    <a:clrScheme name="HW_template(Englis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HW_template(English)">
      <a:majorFont>
        <a:latin typeface="FrutigerNext LT Medium"/>
        <a:ea typeface="黑体"/>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rgbClr val="3366FF"/>
          </a:solidFill>
          <a:prstDash val="lgDashDot"/>
          <a:round/>
          <a:headEnd type="triangle" w="med" len="med"/>
          <a:tailEnd type="triangle" w="med" len="med"/>
        </a:ln>
        <a:effectLst/>
      </a:spPr>
      <a:bodyPr vert="horz" wrap="none" lIns="91425" tIns="45712" rIns="91425" bIns="45712" numCol="1" rtlCol="0" anchor="ctr" anchorCtr="0" compatLnSpc="1">
        <a:prstTxWarp prst="textNoShape">
          <a:avLst/>
        </a:prstTxWarp>
      </a:bodyPr>
      <a:lstStyle>
        <a:defPPr marL="0" marR="0" indent="0" algn="ctr" defTabSz="858838" rtl="0" eaLnBrk="0" fontAlgn="base" latinLnBrk="0" hangingPunct="0">
          <a:lnSpc>
            <a:spcPct val="100000"/>
          </a:lnSpc>
          <a:spcBef>
            <a:spcPct val="0"/>
          </a:spcBef>
          <a:spcAft>
            <a:spcPct val="0"/>
          </a:spcAft>
          <a:buClrTx/>
          <a:buSzTx/>
          <a:buFontTx/>
          <a:buNone/>
          <a:tabLst/>
          <a:defRPr kumimoji="0" sz="1500" b="0" i="0" u="none" strike="noStrike" cap="none" normalizeH="0" baseline="0" smtClean="0">
            <a:ln>
              <a:noFill/>
            </a:ln>
            <a:solidFill>
              <a:schemeClr val="tx1"/>
            </a:solidFill>
            <a:effectLst/>
            <a:latin typeface="FrutigerNext LT Medium"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25" tIns="45712" rIns="91425" bIns="45712" numCol="1" anchor="ctr" anchorCtr="0" compatLnSpc="1">
        <a:prstTxWarp prst="textNoShape">
          <a:avLst/>
        </a:prstTxWarp>
      </a:bodyPr>
      <a:lstStyle>
        <a:defPPr marL="0" marR="0" indent="0" algn="ctr" defTabSz="858838" rtl="0" eaLnBrk="0" fontAlgn="base" latinLnBrk="0" hangingPunct="0">
          <a:lnSpc>
            <a:spcPct val="100000"/>
          </a:lnSpc>
          <a:spcBef>
            <a:spcPct val="0"/>
          </a:spcBef>
          <a:spcAft>
            <a:spcPct val="0"/>
          </a:spcAft>
          <a:buClrTx/>
          <a:buSzTx/>
          <a:buFontTx/>
          <a:buNone/>
          <a:tabLst/>
          <a:defRPr kumimoji="0" lang="en-US" sz="1500" b="0" i="0" u="none" strike="noStrike" cap="none" normalizeH="0" baseline="0" smtClean="0">
            <a:ln>
              <a:noFill/>
            </a:ln>
            <a:solidFill>
              <a:schemeClr val="tx1"/>
            </a:solidFill>
            <a:effectLst/>
            <a:latin typeface="FrutigerNext LT Medium" pitchFamily="34" charset="0"/>
            <a:ea typeface="ＭＳ Ｐゴシック" pitchFamily="34" charset="-128"/>
          </a:defRPr>
        </a:defPPr>
      </a:lstStyle>
    </a:lnDef>
    <a:txDef>
      <a:spPr>
        <a:noFill/>
        <a:ln>
          <a:solidFill>
            <a:schemeClr val="tx1"/>
          </a:solidFill>
        </a:ln>
      </a:spPr>
      <a:bodyPr wrap="square" rtlCol="0">
        <a:noAutofit/>
      </a:bodyPr>
      <a:lstStyle>
        <a:defPPr>
          <a:defRPr dirty="0" smtClean="0"/>
        </a:defPPr>
      </a:lstStyle>
    </a:txDef>
  </a:objectDefaults>
  <a:extraClrSchemeLst>
    <a:extraClrScheme>
      <a:clrScheme name="HW_template(Englis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HW_template(Englis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HW_template(Englis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HW_template(Englis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HW_template(Englis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HW_template(Englis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HW_template(Englis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HW_template(Englis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HW_template(Englis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HW_template(Englis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HW_template(Englis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HW_template(Englis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9_HW_template(English)">
  <a:themeElements>
    <a:clrScheme name="HW_template(Englis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HW_template(English)">
      <a:majorFont>
        <a:latin typeface="FrutigerNext LT Medium"/>
        <a:ea typeface="黑体"/>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rgbClr val="3366FF"/>
          </a:solidFill>
          <a:prstDash val="lgDashDot"/>
          <a:round/>
          <a:headEnd type="triangle" w="med" len="med"/>
          <a:tailEnd type="triangle" w="med" len="med"/>
        </a:ln>
        <a:effectLst/>
      </a:spPr>
      <a:bodyPr vert="horz" wrap="none" lIns="91425" tIns="45712" rIns="91425" bIns="45712" numCol="1" rtlCol="0" anchor="ctr" anchorCtr="0" compatLnSpc="1">
        <a:prstTxWarp prst="textNoShape">
          <a:avLst/>
        </a:prstTxWarp>
      </a:bodyPr>
      <a:lstStyle>
        <a:defPPr marL="0" marR="0" indent="0" algn="ctr" defTabSz="858838" rtl="0" eaLnBrk="0" fontAlgn="base" latinLnBrk="0" hangingPunct="0">
          <a:lnSpc>
            <a:spcPct val="100000"/>
          </a:lnSpc>
          <a:spcBef>
            <a:spcPct val="0"/>
          </a:spcBef>
          <a:spcAft>
            <a:spcPct val="0"/>
          </a:spcAft>
          <a:buClrTx/>
          <a:buSzTx/>
          <a:buFontTx/>
          <a:buNone/>
          <a:tabLst/>
          <a:defRPr kumimoji="0" sz="1500" b="0" i="0" u="none" strike="noStrike" cap="none" normalizeH="0" baseline="0" smtClean="0">
            <a:ln>
              <a:noFill/>
            </a:ln>
            <a:solidFill>
              <a:schemeClr val="tx1"/>
            </a:solidFill>
            <a:effectLst/>
            <a:latin typeface="FrutigerNext LT Medium"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25" tIns="45712" rIns="91425" bIns="45712" numCol="1" anchor="ctr" anchorCtr="0" compatLnSpc="1">
        <a:prstTxWarp prst="textNoShape">
          <a:avLst/>
        </a:prstTxWarp>
      </a:bodyPr>
      <a:lstStyle>
        <a:defPPr marL="0" marR="0" indent="0" algn="ctr" defTabSz="858838" rtl="0" eaLnBrk="0" fontAlgn="base" latinLnBrk="0" hangingPunct="0">
          <a:lnSpc>
            <a:spcPct val="100000"/>
          </a:lnSpc>
          <a:spcBef>
            <a:spcPct val="0"/>
          </a:spcBef>
          <a:spcAft>
            <a:spcPct val="0"/>
          </a:spcAft>
          <a:buClrTx/>
          <a:buSzTx/>
          <a:buFontTx/>
          <a:buNone/>
          <a:tabLst/>
          <a:defRPr kumimoji="0" lang="en-US" sz="1500" b="0" i="0" u="none" strike="noStrike" cap="none" normalizeH="0" baseline="0" smtClean="0">
            <a:ln>
              <a:noFill/>
            </a:ln>
            <a:solidFill>
              <a:schemeClr val="tx1"/>
            </a:solidFill>
            <a:effectLst/>
            <a:latin typeface="FrutigerNext LT Medium" pitchFamily="34" charset="0"/>
            <a:ea typeface="ＭＳ Ｐゴシック" pitchFamily="34" charset="-128"/>
          </a:defRPr>
        </a:defPPr>
      </a:lstStyle>
    </a:lnDef>
    <a:txDef>
      <a:spPr>
        <a:noFill/>
        <a:ln>
          <a:solidFill>
            <a:schemeClr val="tx1"/>
          </a:solidFill>
        </a:ln>
      </a:spPr>
      <a:bodyPr wrap="square" rtlCol="0">
        <a:noAutofit/>
      </a:bodyPr>
      <a:lstStyle>
        <a:defPPr>
          <a:defRPr dirty="0" smtClean="0"/>
        </a:defPPr>
      </a:lstStyle>
    </a:txDef>
  </a:objectDefaults>
  <a:extraClrSchemeLst>
    <a:extraClrScheme>
      <a:clrScheme name="HW_template(Englis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HW_template(Englis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HW_template(Englis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HW_template(Englis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HW_template(Englis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HW_template(Englis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HW_template(Englis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HW_template(Englis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HW_template(Englis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HW_template(Englis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HW_template(Englis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HW_template(Englis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0_HW_template(English)">
  <a:themeElements>
    <a:clrScheme name="HW_template(Englis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HW_template(English)">
      <a:majorFont>
        <a:latin typeface="FrutigerNext LT Medium"/>
        <a:ea typeface="黑体"/>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rgbClr val="3366FF"/>
          </a:solidFill>
          <a:prstDash val="lgDashDot"/>
          <a:round/>
          <a:headEnd type="triangle" w="med" len="med"/>
          <a:tailEnd type="triangle" w="med" len="med"/>
        </a:ln>
        <a:effectLst/>
      </a:spPr>
      <a:bodyPr vert="horz" wrap="none" lIns="91425" tIns="45712" rIns="91425" bIns="45712" numCol="1" rtlCol="0" anchor="ctr" anchorCtr="0" compatLnSpc="1">
        <a:prstTxWarp prst="textNoShape">
          <a:avLst/>
        </a:prstTxWarp>
      </a:bodyPr>
      <a:lstStyle>
        <a:defPPr marL="0" marR="0" indent="0" algn="ctr" defTabSz="858838" rtl="0" eaLnBrk="0" fontAlgn="base" latinLnBrk="0" hangingPunct="0">
          <a:lnSpc>
            <a:spcPct val="100000"/>
          </a:lnSpc>
          <a:spcBef>
            <a:spcPct val="0"/>
          </a:spcBef>
          <a:spcAft>
            <a:spcPct val="0"/>
          </a:spcAft>
          <a:buClrTx/>
          <a:buSzTx/>
          <a:buFontTx/>
          <a:buNone/>
          <a:tabLst/>
          <a:defRPr kumimoji="0" sz="1500" b="0" i="0" u="none" strike="noStrike" cap="none" normalizeH="0" baseline="0" smtClean="0">
            <a:ln>
              <a:noFill/>
            </a:ln>
            <a:solidFill>
              <a:schemeClr val="tx1"/>
            </a:solidFill>
            <a:effectLst/>
            <a:latin typeface="FrutigerNext LT Medium"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25" tIns="45712" rIns="91425" bIns="45712" numCol="1" anchor="ctr" anchorCtr="0" compatLnSpc="1">
        <a:prstTxWarp prst="textNoShape">
          <a:avLst/>
        </a:prstTxWarp>
      </a:bodyPr>
      <a:lstStyle>
        <a:defPPr marL="0" marR="0" indent="0" algn="ctr" defTabSz="858838" rtl="0" eaLnBrk="0" fontAlgn="base" latinLnBrk="0" hangingPunct="0">
          <a:lnSpc>
            <a:spcPct val="100000"/>
          </a:lnSpc>
          <a:spcBef>
            <a:spcPct val="0"/>
          </a:spcBef>
          <a:spcAft>
            <a:spcPct val="0"/>
          </a:spcAft>
          <a:buClrTx/>
          <a:buSzTx/>
          <a:buFontTx/>
          <a:buNone/>
          <a:tabLst/>
          <a:defRPr kumimoji="0" lang="en-US" sz="1500" b="0" i="0" u="none" strike="noStrike" cap="none" normalizeH="0" baseline="0" smtClean="0">
            <a:ln>
              <a:noFill/>
            </a:ln>
            <a:solidFill>
              <a:schemeClr val="tx1"/>
            </a:solidFill>
            <a:effectLst/>
            <a:latin typeface="FrutigerNext LT Medium" pitchFamily="34" charset="0"/>
            <a:ea typeface="ＭＳ Ｐゴシック" pitchFamily="34" charset="-128"/>
          </a:defRPr>
        </a:defPPr>
      </a:lstStyle>
    </a:lnDef>
    <a:txDef>
      <a:spPr>
        <a:noFill/>
        <a:ln>
          <a:solidFill>
            <a:schemeClr val="tx1"/>
          </a:solidFill>
        </a:ln>
      </a:spPr>
      <a:bodyPr wrap="square" rtlCol="0">
        <a:noAutofit/>
      </a:bodyPr>
      <a:lstStyle>
        <a:defPPr>
          <a:defRPr dirty="0" smtClean="0"/>
        </a:defPPr>
      </a:lstStyle>
    </a:txDef>
  </a:objectDefaults>
  <a:extraClrSchemeLst>
    <a:extraClrScheme>
      <a:clrScheme name="HW_template(Englis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HW_template(Englis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HW_template(Englis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HW_template(Englis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HW_template(Englis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HW_template(Englis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HW_template(Englis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HW_template(Englis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HW_template(Englis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HW_template(Englis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HW_template(Englis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HW_template(Englis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华为VI主题16x9">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default">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ustom 1">
      <a:majorFont>
        <a:latin typeface="Candara"/>
        <a:ea typeface="华文细黑"/>
        <a:cs typeface="SimSun"/>
      </a:majorFont>
      <a:minorFont>
        <a:latin typeface="Candara"/>
        <a:ea typeface="华文细黑"/>
        <a:cs typeface="SimSu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自定义设计方案">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alpha val="44000"/>
          </a:srgbClr>
        </a:solidFill>
        <a:ln w="22225" cap="flat" cmpd="sng" algn="ctr">
          <a:solidFill>
            <a:srgbClr val="FF0000"/>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smtClean="0">
            <a:ln>
              <a:noFill/>
            </a:ln>
            <a:solidFill>
              <a:schemeClr val="tx1"/>
            </a:solidFill>
            <a:effectLst/>
            <a:latin typeface="FrutigerNext LT BlackCn" pitchFamily="34" charset="0"/>
            <a:ea typeface="MS PGothic" pitchFamily="34" charset="-128"/>
          </a:defRPr>
        </a:defPPr>
      </a:lstStyle>
    </a:spDef>
    <a:lnDef>
      <a:spPr bwMode="auto">
        <a:xfrm>
          <a:off x="0" y="0"/>
          <a:ext cx="1" cy="1"/>
        </a:xfrm>
        <a:custGeom>
          <a:avLst/>
          <a:gdLst/>
          <a:ahLst/>
          <a:cxnLst/>
          <a:rect l="0" t="0" r="0" b="0"/>
          <a:pathLst/>
        </a:custGeom>
        <a:solidFill>
          <a:srgbClr val="BBE0E3">
            <a:alpha val="44000"/>
          </a:srgbClr>
        </a:solidFill>
        <a:ln w="22225" cap="flat" cmpd="sng" algn="ctr">
          <a:solidFill>
            <a:srgbClr val="FF0000"/>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smtClean="0">
            <a:ln>
              <a:noFill/>
            </a:ln>
            <a:solidFill>
              <a:schemeClr val="tx1"/>
            </a:solidFill>
            <a:effectLst/>
            <a:latin typeface="FrutigerNext LT BlackCn" pitchFamily="34" charset="0"/>
            <a:ea typeface="MS PGothic" pitchFamily="34" charset="-128"/>
          </a:defRPr>
        </a:defPPr>
      </a:lstStyle>
    </a:lnDef>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4_自定义设计方案">
  <a:themeElements>
    <a:clrScheme name="4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0668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0668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4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9576</TotalTime>
  <Words>299</Words>
  <Application>Microsoft Office PowerPoint</Application>
  <PresentationFormat>On-screen Show (4:3)</PresentationFormat>
  <Paragraphs>126</Paragraphs>
  <Slides>9</Slides>
  <Notes>6</Notes>
  <HiddenSlides>0</HiddenSlides>
  <MMClips>0</MMClips>
  <ScaleCrop>false</ScaleCrop>
  <HeadingPairs>
    <vt:vector size="4" baseType="variant">
      <vt:variant>
        <vt:lpstr>Theme</vt:lpstr>
      </vt:variant>
      <vt:variant>
        <vt:i4>10</vt:i4>
      </vt:variant>
      <vt:variant>
        <vt:lpstr>Slide Titles</vt:lpstr>
      </vt:variant>
      <vt:variant>
        <vt:i4>9</vt:i4>
      </vt:variant>
    </vt:vector>
  </HeadingPairs>
  <TitlesOfParts>
    <vt:vector size="19" baseType="lpstr">
      <vt:lpstr>Office Theme</vt:lpstr>
      <vt:lpstr>HW_template(English)</vt:lpstr>
      <vt:lpstr>1_HW_template(English)</vt:lpstr>
      <vt:lpstr>29_HW_template(English)</vt:lpstr>
      <vt:lpstr>30_HW_template(English)</vt:lpstr>
      <vt:lpstr>华为VI主题16x9</vt:lpstr>
      <vt:lpstr>1_default</vt:lpstr>
      <vt:lpstr>自定义设计方案</vt:lpstr>
      <vt:lpstr>4_自定义设计方案</vt:lpstr>
      <vt:lpstr>Default Design</vt:lpstr>
      <vt:lpstr>Rest Style Large MeAsurement Platform Protocol</vt:lpstr>
      <vt:lpstr>PowerPoint Presentation</vt:lpstr>
      <vt:lpstr>PowerPoint Presentation</vt:lpstr>
      <vt:lpstr>PowerPoint Presentation</vt:lpstr>
      <vt:lpstr>PowerPoint Presentation</vt:lpstr>
      <vt:lpstr>PowerPoint Presentation</vt:lpstr>
      <vt:lpstr>PowerPoint Presentation</vt:lpstr>
      <vt:lpstr>Thank you!</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PCE to PCE+</dc:title>
  <dc:creator>Katherine Zhao</dc:creator>
  <cp:lastModifiedBy>Windows SOE Manager</cp:lastModifiedBy>
  <cp:revision>318</cp:revision>
  <dcterms:created xsi:type="dcterms:W3CDTF">2006-08-16T00:00:00Z</dcterms:created>
  <dcterms:modified xsi:type="dcterms:W3CDTF">2015-05-11T08:23:01Z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(4)GuxDLI/d78U74Kd1BccWc5WZPshtNHj1veb8LVnxSpErtzap+nMZ14NtSaSE10OYeB8Eb81T_x000d_
mk+9HA9k+sG99dMIHAV/HuoeeNpqXY3Gav6dRWlMa+6aGacz6Blv4P7zx6cYU4T6XS+tWpme_x000d_
FqZ3jGqftHbSusZpvyO6/v/JgJ6VKRgYph4Zyn3UiKrZW01lfZWZy8nmlGnEjglwYBbOY/a0_x000d_
lISXWi1sx9IBk+94sH</vt:lpwstr>
  </property>
  <property fmtid="{D5CDD505-2E9C-101B-9397-08002B2CF9AE}" pid="3" name="_ms_pID_7253431">
    <vt:lpwstr>IaFTXGBxxtZOvamcGNWm2itc/nR/MkTBzfU3ILCLo88LD3Tr6AcjyR_x000d_
LI9GmI8T2T4NTxN53gRfjsr7O1ZyuwolN+kYTOh3h23eUkkCahG8GGz7JtJaPRcIIFCuMHjA_x000d_
acDOjOw7k/s3O8tV54mqZSKDqNFbVSdvTjIQ5rVog9ffSNR3dr2l1p7/Yugp7ZJeYhws1LID_x000d_
HXUHok1DL4J5D5c0w1UAe297wdIFPaZZCLUE</vt:lpwstr>
  </property>
  <property fmtid="{D5CDD505-2E9C-101B-9397-08002B2CF9AE}" pid="4" name="_ms_pID_7253432">
    <vt:lpwstr>fZyr/SmN7zCiq+CTZbX3itqZvEA+6VIDwIGY_x000d_
nT3xESxSJrkvTyD/Xny7PSbmHkn6ooNZcxJ4BCcHxjS/JQyX5msa1T/rBe7H8AiuY5YWOoeG_x000d_
xiXk7dS1DP7kTGI/1wpyQ5JkXmLG87qKi0BQFed5gE378VE/WGToFFd7B5dkjNPsI3vExie0_x000d_
jjTHER4rWL0dxWD6qrStSW5Y6rXLzDrYWzY08GU9MDC6g0FbNK2ms+</vt:lpwstr>
  </property>
  <property fmtid="{D5CDD505-2E9C-101B-9397-08002B2CF9AE}" pid="5" name="_ms_pID_7253433">
    <vt:lpwstr>Q4XvVVS2jZGfIetsyD_x000d_
GTWJmLyMjFC+CSkYwNZp0m0cLz8BhjeZLApf4I8kgBGTXxUFkO+jAQULoi+0l9XXIR2nxDqe_x000d_
QtLTITjAkNYruh27eFaoCv5X0Cmfe3dWPwGnHgi/hTMznAlNXIZrrfb5+vPZ6Q==</vt:lpwstr>
  </property>
  <property fmtid="{D5CDD505-2E9C-101B-9397-08002B2CF9AE}" pid="6" name="_new_ms_pID_72543">
    <vt:lpwstr>(3)i0+10X2b4H7BywHgGGfflyfRoipP314K7njqHPO1L7DP9XFr/iUVUyh6kJcYRmpQxebZKYCY
IQ4oSSrocYcyo6lctG+flHYQhlNj4m30ZJOxU74jg2tzV4A0fFf/j/XaOxzLTLf3VI612tfn
Lcm395jyMJd30MhPXgbv53EUpptRBn7x+wpt8mtPI2+1jy7BWSKwTOYKsrjzRVAXozZCcV4D
x+jtTnreySSfa3q14F</vt:lpwstr>
  </property>
  <property fmtid="{D5CDD505-2E9C-101B-9397-08002B2CF9AE}" pid="7" name="_new_ms_pID_725431">
    <vt:lpwstr>ycy2P/emojI/4QxqI0cRK4T16Lmy5d6gHB/QHiDFc0VL8THCcAODuJ
ntyF6uRkbvJJWygaQPIuobMX76s3zucy8IbO8YQa/m5pwslDRt17QPlC3I89B4HbIJ6S62G8
awcvbr/gY0pAhLJlHung6yrvEiNGddO4HGmlBL7PPSUHrwfua2wf0mR8yx8Qc+lbjB6cZxJs
QSmefb6DIFWNgSwsoBTwa2591uobO7Tegz+P</vt:lpwstr>
  </property>
  <property fmtid="{D5CDD505-2E9C-101B-9397-08002B2CF9AE}" pid="8" name="_new_ms_pID_725432">
    <vt:lpwstr>kA1tEZnqlrnT/Fi/PtWyOsf4/iLqnzTY7bXy
b/fKpBQ8FsdzINFAaOYEsC1LAqCv5YNXBYJCbKBynQNwlrrb2UkwTrureBxXueT1wLezUTPz
</vt:lpwstr>
  </property>
  <property fmtid="{D5CDD505-2E9C-101B-9397-08002B2CF9AE}" pid="9" name="sflag">
    <vt:lpwstr>1426536721</vt:lpwstr>
  </property>
</Properties>
</file>