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2022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7269-0252-EC44-A335-560D359EEC42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45EB-6E44-7C4B-9B12-D8E21AA59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72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7269-0252-EC44-A335-560D359EEC42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45EB-6E44-7C4B-9B12-D8E21AA59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064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7269-0252-EC44-A335-560D359EEC42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45EB-6E44-7C4B-9B12-D8E21AA59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13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7269-0252-EC44-A335-560D359EEC42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45EB-6E44-7C4B-9B12-D8E21AA59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135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7269-0252-EC44-A335-560D359EEC42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45EB-6E44-7C4B-9B12-D8E21AA59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35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7269-0252-EC44-A335-560D359EEC42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45EB-6E44-7C4B-9B12-D8E21AA59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43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7269-0252-EC44-A335-560D359EEC42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45EB-6E44-7C4B-9B12-D8E21AA59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324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7269-0252-EC44-A335-560D359EEC42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45EB-6E44-7C4B-9B12-D8E21AA59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90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7269-0252-EC44-A335-560D359EEC42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45EB-6E44-7C4B-9B12-D8E21AA59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03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7269-0252-EC44-A335-560D359EEC42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45EB-6E44-7C4B-9B12-D8E21AA59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832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7269-0252-EC44-A335-560D359EEC42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45EB-6E44-7C4B-9B12-D8E21AA59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5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47269-0252-EC44-A335-560D359EEC42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345EB-6E44-7C4B-9B12-D8E21AA59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25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datatracker.ietf.org/doc/draft-schoenw-lmap-restconf/" TargetMode="External"/><Relationship Id="rId3" Type="http://schemas.openxmlformats.org/officeDocument/2006/relationships/hyperlink" Target="https://datatracker.ietf.org/doc/rfc7398/" TargetMode="External"/><Relationship Id="rId7" Type="http://schemas.openxmlformats.org/officeDocument/2006/relationships/hyperlink" Target="https://datatracker.ietf.org/doc/draft-ietf-lmap-yang/" TargetMode="External"/><Relationship Id="rId12" Type="http://schemas.openxmlformats.org/officeDocument/2006/relationships/hyperlink" Target="http://datatracker.ietf.org/doc/draft-ooki-lmap-internet-measurement-system/" TargetMode="External"/><Relationship Id="rId2" Type="http://schemas.openxmlformats.org/officeDocument/2006/relationships/hyperlink" Target="https://datatracker.ietf.org/doc/rfc7536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atatracker.ietf.org/doc/draft-ietf-lmap-information-model/" TargetMode="External"/><Relationship Id="rId11" Type="http://schemas.openxmlformats.org/officeDocument/2006/relationships/hyperlink" Target="http://datatracker.ietf.org/doc/draft-deng-lmap-collaboration/" TargetMode="External"/><Relationship Id="rId5" Type="http://schemas.openxmlformats.org/officeDocument/2006/relationships/hyperlink" Target="https://datatracker.ietf.org/doc/draft-ietf-lmap-framework/" TargetMode="External"/><Relationship Id="rId10" Type="http://schemas.openxmlformats.org/officeDocument/2006/relationships/hyperlink" Target="http://datatracker.ietf.org/doc/draft-starkcarey-lmap-protocol-criteria/" TargetMode="External"/><Relationship Id="rId4" Type="http://schemas.openxmlformats.org/officeDocument/2006/relationships/hyperlink" Target="https://datatracker.ietf.org/doc/draft-ietf-lmap-use-cases/" TargetMode="External"/><Relationship Id="rId9" Type="http://schemas.openxmlformats.org/officeDocument/2006/relationships/hyperlink" Target="http://datatracker.ietf.org/doc/draft-liu-lmap-res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9661"/>
            <a:ext cx="7772400" cy="5349144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Avenir Roman"/>
                <a:cs typeface="Avenir Roman"/>
              </a:rPr>
              <a:t>LMAP WG INTERIM</a:t>
            </a:r>
            <a:br>
              <a:rPr lang="en-US" sz="4800" dirty="0" smtClean="0">
                <a:latin typeface="Avenir Roman"/>
                <a:cs typeface="Avenir Roman"/>
              </a:rPr>
            </a:br>
            <a:r>
              <a:rPr lang="en-US" sz="2000" dirty="0" smtClean="0">
                <a:latin typeface="Avenir Roman"/>
                <a:cs typeface="Avenir Roman"/>
              </a:rPr>
              <a:t>May 11, 2015</a:t>
            </a:r>
            <a:r>
              <a:rPr lang="en-US" dirty="0" smtClean="0">
                <a:latin typeface="Avenir Roman"/>
                <a:cs typeface="Avenir Roman"/>
              </a:rPr>
              <a:t/>
            </a:r>
            <a:br>
              <a:rPr lang="en-US" dirty="0" smtClean="0">
                <a:latin typeface="Avenir Roman"/>
                <a:cs typeface="Avenir Roman"/>
              </a:rPr>
            </a:br>
            <a:r>
              <a:rPr lang="en-US" dirty="0" smtClean="0">
                <a:latin typeface="Avenir Roman"/>
                <a:cs typeface="Avenir Roman"/>
              </a:rPr>
              <a:t/>
            </a:r>
            <a:br>
              <a:rPr lang="en-US" dirty="0" smtClean="0">
                <a:latin typeface="Avenir Roman"/>
                <a:cs typeface="Avenir Roman"/>
              </a:rPr>
            </a:br>
            <a:r>
              <a:rPr lang="en-US" dirty="0" smtClean="0">
                <a:latin typeface="Avenir Roman"/>
                <a:cs typeface="Avenir Roman"/>
              </a:rPr>
              <a:t>Jason Weil </a:t>
            </a:r>
            <a:r>
              <a:rPr lang="en-US" dirty="0">
                <a:latin typeface="Avenir Roman"/>
                <a:cs typeface="Avenir Roman"/>
              </a:rPr>
              <a:t/>
            </a:r>
            <a:br>
              <a:rPr lang="en-US" dirty="0">
                <a:latin typeface="Avenir Roman"/>
                <a:cs typeface="Avenir Roman"/>
              </a:rPr>
            </a:br>
            <a:r>
              <a:rPr lang="en-US" dirty="0">
                <a:latin typeface="Avenir Roman"/>
                <a:cs typeface="Avenir Roman"/>
              </a:rPr>
              <a:t>Dan </a:t>
            </a:r>
            <a:r>
              <a:rPr lang="en-US" dirty="0" smtClean="0">
                <a:latin typeface="Avenir Roman"/>
                <a:cs typeface="Avenir Roman"/>
              </a:rPr>
              <a:t>Romascanu</a:t>
            </a:r>
            <a:endParaRPr lang="en-US" dirty="0">
              <a:latin typeface="Avenir Roman"/>
              <a:cs typeface="Avenir Roman"/>
            </a:endParaRPr>
          </a:p>
        </p:txBody>
      </p:sp>
    </p:spTree>
    <p:extLst>
      <p:ext uri="{BB962C8B-B14F-4D97-AF65-F5344CB8AC3E}">
        <p14:creationId xmlns:p14="http://schemas.microsoft.com/office/powerpoint/2010/main" val="279779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Well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9529" y="1519725"/>
            <a:ext cx="8505749" cy="4555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US" sz="1600" dirty="0" smtClean="0">
                <a:latin typeface="Arial" charset="0"/>
              </a:rPr>
              <a:t>This summary is only meant to point you in the right direction, and doesn't have all the nuances. </a:t>
            </a:r>
          </a:p>
          <a:p>
            <a:pPr eaLnBrk="0" hangingPunct="0"/>
            <a:endParaRPr lang="en-US" sz="1600" b="1" dirty="0" smtClean="0">
              <a:latin typeface="Arial" charset="0"/>
            </a:endParaRPr>
          </a:p>
          <a:p>
            <a:pPr eaLnBrk="0" hangingPunct="0"/>
            <a:r>
              <a:rPr lang="en-US" sz="1600" b="1" dirty="0" smtClean="0">
                <a:latin typeface="Arial" charset="0"/>
              </a:rPr>
              <a:t>The IETF's IPR Policy </a:t>
            </a:r>
            <a:r>
              <a:rPr lang="en-US" sz="1600" dirty="0" smtClean="0">
                <a:latin typeface="Arial" charset="0"/>
              </a:rPr>
              <a:t>is set forth in </a:t>
            </a:r>
            <a:r>
              <a:rPr lang="en-US" sz="1600" b="1" dirty="0" smtClean="0">
                <a:latin typeface="Arial" charset="0"/>
              </a:rPr>
              <a:t>BCP 79</a:t>
            </a:r>
            <a:r>
              <a:rPr lang="en-US" sz="1600" dirty="0" smtClean="0">
                <a:latin typeface="Arial" charset="0"/>
              </a:rPr>
              <a:t>; please read it carefully.</a:t>
            </a:r>
          </a:p>
          <a:p>
            <a:pPr eaLnBrk="0" hangingPunct="0"/>
            <a:endParaRPr lang="en-US" sz="1600" dirty="0" smtClean="0">
              <a:latin typeface="Arial" charset="0"/>
              <a:cs typeface="Arial" charset="0"/>
            </a:endParaRPr>
          </a:p>
          <a:p>
            <a:pPr eaLnBrk="0" hangingPunct="0"/>
            <a:r>
              <a:rPr lang="en-US" sz="1600" b="1" dirty="0" smtClean="0">
                <a:latin typeface="Arial" charset="0"/>
                <a:cs typeface="Arial" charset="0"/>
              </a:rPr>
              <a:t>The brief summary:</a:t>
            </a:r>
          </a:p>
          <a:p>
            <a:pPr eaLnBrk="0" hangingPunct="0">
              <a:spcBef>
                <a:spcPts val="1200"/>
              </a:spcBef>
              <a:buFont typeface="Wingdings" charset="0"/>
              <a:buChar char="v"/>
            </a:pPr>
            <a:r>
              <a:rPr lang="en-US" sz="1600" b="1" dirty="0" smtClean="0">
                <a:latin typeface="Arial" charset="0"/>
                <a:cs typeface="Arial" charset="0"/>
              </a:rPr>
              <a:t>By participating with the IETF, you agree to follow IETF processes.</a:t>
            </a:r>
          </a:p>
          <a:p>
            <a:pPr eaLnBrk="0" hangingPunct="0">
              <a:spcBef>
                <a:spcPts val="1200"/>
              </a:spcBef>
              <a:buFont typeface="Wingdings" charset="0"/>
              <a:buChar char="v"/>
            </a:pPr>
            <a:r>
              <a:rPr lang="en-US" sz="1600" b="1" dirty="0" smtClean="0">
                <a:latin typeface="Arial" charset="0"/>
                <a:cs typeface="Arial" charset="0"/>
              </a:rPr>
              <a:t>If you are aware that a contribution of yours (something you write, say, or discuss in any IETF context) is covered by patents or patent applications, you need to disclose that fact.</a:t>
            </a:r>
          </a:p>
          <a:p>
            <a:pPr eaLnBrk="0" hangingPunct="0">
              <a:spcBef>
                <a:spcPts val="1200"/>
              </a:spcBef>
              <a:buFont typeface="Wingdings" charset="0"/>
              <a:buChar char="v"/>
            </a:pPr>
            <a:r>
              <a:rPr lang="en-US" sz="1600" b="1" dirty="0" smtClean="0">
                <a:latin typeface="Arial" charset="0"/>
                <a:cs typeface="Arial" charset="0"/>
              </a:rPr>
              <a:t>You understand that meetings might be recorded, broadcast, and publicly archived.</a:t>
            </a:r>
          </a:p>
          <a:p>
            <a:pPr eaLnBrk="0" hangingPunct="0"/>
            <a:endParaRPr lang="en-US" sz="1400" dirty="0" smtClean="0">
              <a:latin typeface="Arial" charset="0"/>
              <a:cs typeface="Arial" charset="0"/>
            </a:endParaRPr>
          </a:p>
          <a:p>
            <a:pPr eaLnBrk="0" hangingPunct="0"/>
            <a:r>
              <a:rPr lang="en-US" sz="1400" dirty="0" smtClean="0">
                <a:latin typeface="Arial" charset="0"/>
                <a:cs typeface="Arial" charset="0"/>
              </a:rPr>
              <a:t>For further information, talk to a WG chair, ask an Area Director, or review the following:</a:t>
            </a:r>
          </a:p>
          <a:p>
            <a:pPr eaLnBrk="0" hangingPunct="0"/>
            <a:r>
              <a:rPr lang="en-US" sz="1400" dirty="0" smtClean="0">
                <a:latin typeface="Arial" charset="0"/>
                <a:cs typeface="Arial" charset="0"/>
              </a:rPr>
              <a:t>BCP 9 (on the Internet Standards Process)</a:t>
            </a:r>
          </a:p>
          <a:p>
            <a:pPr eaLnBrk="0" hangingPunct="0"/>
            <a:r>
              <a:rPr lang="en-US" sz="1400" dirty="0" smtClean="0">
                <a:latin typeface="Arial" charset="0"/>
                <a:cs typeface="Arial" charset="0"/>
              </a:rPr>
              <a:t>BCP 25 (on the Working Group processes)</a:t>
            </a:r>
          </a:p>
          <a:p>
            <a:pPr eaLnBrk="0" hangingPunct="0"/>
            <a:r>
              <a:rPr lang="en-US" sz="1400" dirty="0" smtClean="0">
                <a:latin typeface="Arial" charset="0"/>
                <a:cs typeface="Arial" charset="0"/>
              </a:rPr>
              <a:t>BCP 78 (on the IETF Trust)</a:t>
            </a:r>
          </a:p>
          <a:p>
            <a:pPr eaLnBrk="0" hangingPunct="0"/>
            <a:r>
              <a:rPr lang="en-US" sz="1400" dirty="0" smtClean="0">
                <a:latin typeface="Arial" charset="0"/>
                <a:cs typeface="Arial" charset="0"/>
              </a:rPr>
              <a:t>BCP 79 (on Intellectual Property Rights in the IETF)</a:t>
            </a:r>
            <a:endParaRPr lang="en-US" sz="14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11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8810"/>
            <a:ext cx="8229600" cy="57073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latin typeface="Avenir Book"/>
                <a:cs typeface="Avenir Book"/>
              </a:rPr>
              <a:t>LMAP Interim Agenda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  <a:r>
              <a:rPr lang="en-US" sz="1800" dirty="0"/>
              <a:t>LMAP WG Interim Meeting </a:t>
            </a:r>
          </a:p>
          <a:p>
            <a:pPr marL="0" indent="0">
              <a:buNone/>
            </a:pPr>
            <a:r>
              <a:rPr lang="en-US" sz="1800" dirty="0"/>
              <a:t>Date and Time: </a:t>
            </a:r>
            <a:r>
              <a:rPr lang="en-US" sz="1800" dirty="0" smtClean="0"/>
              <a:t>Monday, May 11, </a:t>
            </a:r>
            <a:r>
              <a:rPr lang="en-US" sz="1800" dirty="0"/>
              <a:t>2015</a:t>
            </a:r>
            <a:r>
              <a:rPr lang="en-US" sz="1800"/>
              <a:t>, </a:t>
            </a:r>
            <a:r>
              <a:rPr lang="en-US" sz="1800" smtClean="0"/>
              <a:t>1PM </a:t>
            </a:r>
            <a:r>
              <a:rPr lang="en-US" sz="1800" dirty="0"/>
              <a:t>EST         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 </a:t>
            </a:r>
          </a:p>
          <a:p>
            <a:pPr>
              <a:buAutoNum type="arabicPeriod"/>
            </a:pPr>
            <a:r>
              <a:rPr lang="en-US" sz="1800" dirty="0" smtClean="0"/>
              <a:t>Note </a:t>
            </a:r>
            <a:r>
              <a:rPr lang="en-US" sz="1800" dirty="0"/>
              <a:t>Well, Note Takers, Jabber Scribes, Agenda Bashing - Chairs (5 min) </a:t>
            </a:r>
            <a:endParaRPr lang="en-US" sz="1800" dirty="0" smtClean="0"/>
          </a:p>
          <a:p>
            <a:pPr>
              <a:buAutoNum type="arabicPeriod"/>
            </a:pPr>
            <a:endParaRPr lang="en-US" sz="1800" dirty="0"/>
          </a:p>
          <a:p>
            <a:pPr>
              <a:buAutoNum type="arabicPeriod"/>
            </a:pPr>
            <a:r>
              <a:rPr lang="en-US" sz="1800" dirty="0" smtClean="0"/>
              <a:t>WG </a:t>
            </a:r>
            <a:r>
              <a:rPr lang="en-US" sz="1800" dirty="0"/>
              <a:t>Status - Chairs (5 min) </a:t>
            </a:r>
            <a:endParaRPr lang="en-US" sz="1800" dirty="0" smtClean="0"/>
          </a:p>
          <a:p>
            <a:pPr>
              <a:buAutoNum type="arabicPeriod"/>
            </a:pPr>
            <a:r>
              <a:rPr lang="en-US" sz="1800" dirty="0" smtClean="0"/>
              <a:t>Q&amp;A </a:t>
            </a:r>
            <a:r>
              <a:rPr lang="en-US" sz="1800" dirty="0"/>
              <a:t>on the Information and Data models - Juergen (time depends on questions - please send in advance) </a:t>
            </a:r>
            <a:endParaRPr lang="en-US" sz="1800" dirty="0" smtClean="0"/>
          </a:p>
          <a:p>
            <a:pPr>
              <a:buAutoNum type="arabicPeriod"/>
            </a:pPr>
            <a:r>
              <a:rPr lang="en-US" sz="1800" dirty="0" smtClean="0"/>
              <a:t>REST </a:t>
            </a:r>
            <a:r>
              <a:rPr lang="en-US" sz="1800" dirty="0"/>
              <a:t>Style Large </a:t>
            </a:r>
            <a:r>
              <a:rPr lang="en-US" sz="1800" dirty="0" err="1"/>
              <a:t>MeAsurement</a:t>
            </a:r>
            <a:r>
              <a:rPr lang="en-US" sz="1800" dirty="0"/>
              <a:t> Platform Protocol - Vic Liu (15 min) </a:t>
            </a:r>
            <a:endParaRPr lang="en-US" sz="1800" dirty="0" smtClean="0"/>
          </a:p>
          <a:p>
            <a:pPr>
              <a:buAutoNum type="arabicPeriod"/>
            </a:pPr>
            <a:r>
              <a:rPr lang="en-US" sz="1800" dirty="0" err="1" smtClean="0"/>
              <a:t>lmapd</a:t>
            </a:r>
            <a:r>
              <a:rPr lang="en-US" sz="1800" dirty="0" smtClean="0"/>
              <a:t> </a:t>
            </a:r>
            <a:r>
              <a:rPr lang="en-US" sz="1800" dirty="0"/>
              <a:t>implementation - Vlad (15 min) </a:t>
            </a:r>
            <a:endParaRPr lang="en-US" sz="1800" dirty="0" smtClean="0"/>
          </a:p>
          <a:p>
            <a:pPr>
              <a:buAutoNum type="arabicPeriod"/>
            </a:pPr>
            <a:r>
              <a:rPr lang="en-US" sz="1800" dirty="0" smtClean="0"/>
              <a:t>Next </a:t>
            </a:r>
            <a:r>
              <a:rPr lang="en-US" sz="1800" dirty="0"/>
              <a:t>steps - Chairs (10 min) </a:t>
            </a:r>
            <a:br>
              <a:rPr lang="en-US" sz="1800" dirty="0"/>
            </a:b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355008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754"/>
            <a:ext cx="8229600" cy="1282884"/>
          </a:xfrm>
        </p:spPr>
        <p:txBody>
          <a:bodyPr/>
          <a:lstStyle/>
          <a:p>
            <a:r>
              <a:rPr lang="en-US" dirty="0" smtClean="0">
                <a:latin typeface="Avenir Book"/>
                <a:cs typeface="Avenir Book"/>
              </a:rPr>
              <a:t>WG Status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450" y="123444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 smtClean="0">
                <a:latin typeface="Avenir Book"/>
                <a:cs typeface="Avenir Book"/>
              </a:rPr>
              <a:t>One RFC!</a:t>
            </a:r>
          </a:p>
          <a:p>
            <a:pPr marL="0" indent="0">
              <a:buNone/>
            </a:pPr>
            <a:r>
              <a:rPr lang="en-US" sz="1200" dirty="0">
                <a:latin typeface="Avenir Book"/>
                <a:cs typeface="Avenir Book"/>
                <a:hlinkClick r:id="rId2"/>
              </a:rPr>
              <a:t>https://datatracker.ietf.org/doc/rfc7536</a:t>
            </a:r>
            <a:r>
              <a:rPr lang="en-US" sz="1200" dirty="0" smtClean="0">
                <a:latin typeface="Avenir Book"/>
                <a:cs typeface="Avenir Book"/>
                <a:hlinkClick r:id="rId2"/>
              </a:rPr>
              <a:t>/</a:t>
            </a:r>
            <a:r>
              <a:rPr lang="en-US" sz="1200" dirty="0" smtClean="0">
                <a:latin typeface="Avenir Book"/>
                <a:cs typeface="Avenir Book"/>
              </a:rPr>
              <a:t> </a:t>
            </a:r>
          </a:p>
          <a:p>
            <a:pPr marL="0" indent="0">
              <a:buNone/>
            </a:pPr>
            <a:endParaRPr lang="en-US" sz="1200" dirty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sz="1200" dirty="0" smtClean="0">
                <a:latin typeface="Avenir Book"/>
                <a:cs typeface="Avenir Book"/>
              </a:rPr>
              <a:t>One RFC from IPPM: </a:t>
            </a:r>
          </a:p>
          <a:p>
            <a:pPr marL="0" indent="0">
              <a:buNone/>
            </a:pPr>
            <a:r>
              <a:rPr lang="en-US" sz="1200" dirty="0">
                <a:latin typeface="Avenir Book"/>
                <a:cs typeface="Avenir Book"/>
                <a:hlinkClick r:id="rId3"/>
              </a:rPr>
              <a:t>https://datatracker.ietf.org/doc/rfc7398</a:t>
            </a:r>
            <a:r>
              <a:rPr lang="en-US" sz="1200" dirty="0" smtClean="0">
                <a:latin typeface="Avenir Book"/>
                <a:cs typeface="Avenir Book"/>
                <a:hlinkClick r:id="rId3"/>
              </a:rPr>
              <a:t>/</a:t>
            </a:r>
            <a:r>
              <a:rPr lang="en-US" sz="1200" dirty="0" smtClean="0">
                <a:latin typeface="Avenir Book"/>
                <a:cs typeface="Avenir Book"/>
              </a:rPr>
              <a:t> </a:t>
            </a:r>
          </a:p>
          <a:p>
            <a:pPr marL="0" indent="0">
              <a:buNone/>
            </a:pPr>
            <a:endParaRPr lang="en-US" sz="1200" dirty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sz="1200" dirty="0" smtClean="0">
                <a:latin typeface="Avenir Book"/>
                <a:cs typeface="Avenir Book"/>
              </a:rPr>
              <a:t>In RFC Editor Queue:</a:t>
            </a:r>
            <a:endParaRPr lang="en-US" sz="1200" dirty="0" smtClean="0">
              <a:latin typeface="Avenir Book"/>
              <a:cs typeface="Avenir Book"/>
              <a:hlinkClick r:id="rId4"/>
            </a:endParaRPr>
          </a:p>
          <a:p>
            <a:pPr marL="0" indent="0">
              <a:buNone/>
            </a:pPr>
            <a:r>
              <a:rPr lang="en-US" sz="1200" dirty="0" smtClean="0">
                <a:latin typeface="Avenir Book"/>
                <a:cs typeface="Avenir Book"/>
                <a:hlinkClick r:id="rId5"/>
              </a:rPr>
              <a:t>https://datatracker.ietf.org/doc/draft-ietf-lmap-framework/</a:t>
            </a:r>
            <a:endParaRPr lang="en-US" sz="1200" dirty="0" smtClean="0">
              <a:latin typeface="Avenir Book"/>
              <a:cs typeface="Avenir Book"/>
            </a:endParaRPr>
          </a:p>
          <a:p>
            <a:pPr marL="0" indent="0">
              <a:buNone/>
            </a:pPr>
            <a:endParaRPr lang="en-US" sz="1200" dirty="0" smtClean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sz="1200" dirty="0" smtClean="0">
                <a:latin typeface="Avenir Book"/>
                <a:cs typeface="Avenir Book"/>
              </a:rPr>
              <a:t>Active WG Items: </a:t>
            </a:r>
          </a:p>
          <a:p>
            <a:pPr marL="0" indent="0">
              <a:buNone/>
            </a:pPr>
            <a:r>
              <a:rPr lang="en-US" sz="1200" dirty="0" smtClean="0">
                <a:latin typeface="Avenir Book"/>
                <a:cs typeface="Avenir Book"/>
                <a:hlinkClick r:id="rId6"/>
              </a:rPr>
              <a:t>https://datatracker.ietf.org/doc/draft-ietf-lmap-information-model/</a:t>
            </a:r>
            <a:endParaRPr lang="en-US" sz="1200" dirty="0" smtClean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sz="1200" dirty="0">
                <a:latin typeface="Avenir Book"/>
                <a:cs typeface="Avenir Book"/>
                <a:hlinkClick r:id="rId7"/>
              </a:rPr>
              <a:t>https://datatracker.ietf.org/doc/draft-ietf-lmap-yang</a:t>
            </a:r>
            <a:r>
              <a:rPr lang="en-US" sz="1200" dirty="0" smtClean="0">
                <a:latin typeface="Avenir Book"/>
                <a:cs typeface="Avenir Book"/>
                <a:hlinkClick r:id="rId7"/>
              </a:rPr>
              <a:t>/</a:t>
            </a:r>
            <a:endParaRPr lang="en-US" sz="1200" dirty="0" smtClean="0">
              <a:latin typeface="Avenir Book"/>
              <a:cs typeface="Avenir Book"/>
            </a:endParaRPr>
          </a:p>
          <a:p>
            <a:pPr marL="0" indent="0">
              <a:buNone/>
            </a:pPr>
            <a:endParaRPr lang="en-US" sz="1200" dirty="0" smtClean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sz="1200" dirty="0" smtClean="0">
                <a:latin typeface="Avenir Book"/>
                <a:cs typeface="Avenir Book"/>
              </a:rPr>
              <a:t>Protocol Work (currently submitted proposals):</a:t>
            </a:r>
          </a:p>
          <a:p>
            <a:pPr marL="0" indent="0">
              <a:buNone/>
            </a:pPr>
            <a:r>
              <a:rPr lang="en-US" sz="1200" dirty="0">
                <a:latin typeface="Avenir Book"/>
                <a:cs typeface="Avenir Book"/>
                <a:hlinkClick r:id="rId8"/>
              </a:rPr>
              <a:t>https://datatracker.ietf.org/doc/draft-schoenw-lmap-restconf</a:t>
            </a:r>
            <a:r>
              <a:rPr lang="en-US" sz="1200" dirty="0" smtClean="0">
                <a:latin typeface="Avenir Book"/>
                <a:cs typeface="Avenir Book"/>
                <a:hlinkClick r:id="rId8"/>
              </a:rPr>
              <a:t>/</a:t>
            </a:r>
            <a:r>
              <a:rPr lang="en-US" sz="1200" dirty="0" smtClean="0">
                <a:latin typeface="Avenir Book"/>
                <a:cs typeface="Avenir Book"/>
              </a:rPr>
              <a:t> </a:t>
            </a:r>
          </a:p>
          <a:p>
            <a:pPr marL="0" indent="0">
              <a:buNone/>
            </a:pPr>
            <a:r>
              <a:rPr lang="en-US" sz="1200" dirty="0">
                <a:latin typeface="Avenir Book"/>
                <a:cs typeface="Avenir Book"/>
                <a:hlinkClick r:id="rId9"/>
              </a:rPr>
              <a:t>http://datatracker.ietf.org/doc/draft-liu-lmap-rest</a:t>
            </a:r>
            <a:r>
              <a:rPr lang="en-US" sz="1200" dirty="0" smtClean="0">
                <a:latin typeface="Avenir Book"/>
                <a:cs typeface="Avenir Book"/>
                <a:hlinkClick r:id="rId9"/>
              </a:rPr>
              <a:t>/</a:t>
            </a:r>
            <a:r>
              <a:rPr lang="en-US" sz="1200" dirty="0" smtClean="0">
                <a:latin typeface="Avenir Book"/>
                <a:cs typeface="Avenir Book"/>
              </a:rPr>
              <a:t> </a:t>
            </a:r>
          </a:p>
          <a:p>
            <a:pPr marL="0" indent="0">
              <a:buNone/>
            </a:pPr>
            <a:endParaRPr lang="en-US" sz="1200" dirty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sz="1200" dirty="0" smtClean="0">
                <a:latin typeface="Avenir Book"/>
                <a:cs typeface="Avenir Book"/>
              </a:rPr>
              <a:t>Selection Criteria: </a:t>
            </a:r>
          </a:p>
          <a:p>
            <a:pPr marL="0" indent="0">
              <a:buNone/>
            </a:pPr>
            <a:r>
              <a:rPr lang="en-US" sz="1200" dirty="0">
                <a:latin typeface="Avenir Book"/>
                <a:cs typeface="Avenir Book"/>
                <a:hlinkClick r:id="rId10"/>
              </a:rPr>
              <a:t>http://datatracker.ietf.org/doc/draft-starkcarey-lmap-protocol-criteria</a:t>
            </a:r>
            <a:r>
              <a:rPr lang="en-US" sz="1200" dirty="0" smtClean="0">
                <a:latin typeface="Avenir Book"/>
                <a:cs typeface="Avenir Book"/>
                <a:hlinkClick r:id="rId10"/>
              </a:rPr>
              <a:t>/</a:t>
            </a:r>
            <a:endParaRPr lang="en-US" sz="1200" dirty="0" smtClean="0">
              <a:latin typeface="Avenir Book"/>
              <a:cs typeface="Avenir Book"/>
            </a:endParaRPr>
          </a:p>
          <a:p>
            <a:pPr marL="0" indent="0">
              <a:buNone/>
            </a:pPr>
            <a:endParaRPr lang="en-US" sz="1200" dirty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sz="1200" dirty="0" smtClean="0">
                <a:latin typeface="Avenir Book"/>
                <a:cs typeface="Avenir Book"/>
              </a:rPr>
              <a:t>Non-chartered items:</a:t>
            </a:r>
          </a:p>
          <a:p>
            <a:pPr marL="0" indent="0">
              <a:buNone/>
            </a:pPr>
            <a:r>
              <a:rPr lang="en-US" sz="1200" dirty="0">
                <a:latin typeface="Avenir Book"/>
                <a:cs typeface="Avenir Book"/>
                <a:hlinkClick r:id="rId11"/>
              </a:rPr>
              <a:t>http://datatracker.ietf.org/doc/draft-deng-lmap-collaboration</a:t>
            </a:r>
            <a:r>
              <a:rPr lang="en-US" sz="1200" dirty="0" smtClean="0">
                <a:latin typeface="Avenir Book"/>
                <a:cs typeface="Avenir Book"/>
                <a:hlinkClick r:id="rId11"/>
              </a:rPr>
              <a:t>/</a:t>
            </a:r>
            <a:endParaRPr lang="en-US" sz="1200" dirty="0" smtClean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sz="1200">
                <a:latin typeface="Avenir Book"/>
                <a:cs typeface="Avenir Book"/>
                <a:hlinkClick r:id="rId12"/>
              </a:rPr>
              <a:t>http://datatracker.ietf.org/doc/draft-ooki-lmap-internet-measurement-system</a:t>
            </a:r>
            <a:r>
              <a:rPr lang="en-US" sz="1200" smtClean="0">
                <a:latin typeface="Avenir Book"/>
                <a:cs typeface="Avenir Book"/>
                <a:hlinkClick r:id="rId12"/>
              </a:rPr>
              <a:t>/</a:t>
            </a:r>
            <a:r>
              <a:rPr lang="en-US" sz="1200" smtClean="0">
                <a:latin typeface="Avenir Book"/>
                <a:cs typeface="Avenir Book"/>
              </a:rPr>
              <a:t>  </a:t>
            </a:r>
            <a:endParaRPr lang="en-US" sz="1200" dirty="0" smtClean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sz="1200" dirty="0" smtClean="0">
                <a:latin typeface="Avenir Book"/>
                <a:cs typeface="Avenir Book"/>
              </a:rPr>
              <a:t> </a:t>
            </a:r>
          </a:p>
          <a:p>
            <a:pPr marL="0" indent="0">
              <a:buNone/>
            </a:pPr>
            <a:endParaRPr lang="en-US" sz="1600" dirty="0" smtClean="0">
              <a:latin typeface="Avenir Book"/>
              <a:cs typeface="Avenir Book"/>
            </a:endParaRPr>
          </a:p>
          <a:p>
            <a:pPr marL="0" indent="0">
              <a:buNone/>
            </a:pPr>
            <a:endParaRPr lang="en-US" sz="1800" dirty="0" smtClean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04270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4632</TotalTime>
  <Words>261</Words>
  <Application>Microsoft Office PowerPoint</Application>
  <PresentationFormat>On-screen Show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LMAP WG INTERIM May 11, 2015  Jason Weil  Dan Romascanu</vt:lpstr>
      <vt:lpstr>Note Well</vt:lpstr>
      <vt:lpstr>PowerPoint Presentation</vt:lpstr>
      <vt:lpstr>WG Status </vt:lpstr>
    </vt:vector>
  </TitlesOfParts>
  <Company>Time Warner Cable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LMAP WG  IETF 90, TORONTO, CA  Dan Romascanu  Jason Weil</dc:title>
  <dc:creator>Jason Weil</dc:creator>
  <cp:lastModifiedBy>Windows SOE Manager</cp:lastModifiedBy>
  <cp:revision>27</cp:revision>
  <dcterms:created xsi:type="dcterms:W3CDTF">2014-07-23T13:23:20Z</dcterms:created>
  <dcterms:modified xsi:type="dcterms:W3CDTF">2015-05-11T13:13:45Z</dcterms:modified>
</cp:coreProperties>
</file>