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5"/>
  </p:notesMasterIdLst>
  <p:handoutMasterIdLst>
    <p:handoutMasterId r:id="rId6"/>
  </p:handoutMasterIdLst>
  <p:sldIdLst>
    <p:sldId id="256" r:id="rId2"/>
    <p:sldId id="319" r:id="rId3"/>
    <p:sldId id="32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AEC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itchFamily="-109" charset="0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2F4A1E-0852-44C8-BDD8-ABCF25EAC2AE}" type="datetime1">
              <a:rPr lang="en-US" smtClean="0"/>
              <a:t>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itchFamily="-109" charset="0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D737F2-E9FB-4DC0-9415-C37496D1C0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8212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28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9" charset="0"/>
              </a:defRPr>
            </a:lvl1pPr>
          </a:lstStyle>
          <a:p>
            <a:fld id="{C611124B-6D37-4246-9A31-18DC0D7F45C5}" type="datetime1">
              <a:rPr lang="en-US" smtClean="0"/>
              <a:t>9/14/2016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28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9" charset="0"/>
              </a:defRPr>
            </a:lvl1pPr>
          </a:lstStyle>
          <a:p>
            <a:fld id="{833214A6-4090-44D2-A5C4-12DC5B431E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4674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9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1B6310-15C4-4522-9C1B-86C4107AFD2C}" type="slidenum">
              <a:rPr lang="en-US"/>
              <a:pPr/>
              <a:t>1</a:t>
            </a:fld>
            <a:endParaRPr lang="en-US"/>
          </a:p>
        </p:txBody>
      </p:sp>
      <p:sp>
        <p:nvSpPr>
          <p:cNvPr id="1638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ACA7D7-DBD7-48CE-8DD6-33BC38C2B7FC}" type="datetime1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24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8DAB8-1AAB-4AC4-99AF-E66C8AB7C8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2FEDC-B805-496C-B5D2-2863666D7A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3DAD65A-F798-4C11-8B87-F8A90F7CDB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1E74A-7F75-4318-9166-C388C3A749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319B1-9B80-4DB8-925A-DB739FF141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A5478-6BBD-476B-82C9-9929B18A2B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C807F1-1435-4AAF-A240-1161BE805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589E-9CFD-4D4D-9544-761D46AD8B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8CE31-6D84-44FD-B568-8C026C7085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1D9D5-2C3F-4A98-87B8-2480208E81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pitchFamily="-109" charset="0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3DAD65A-F798-4C11-8B87-F8A90F7CDB2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762000" y="28575"/>
            <a:ext cx="3505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accent2"/>
                </a:solidFill>
                <a:latin typeface="Helvetica" pitchFamily="28" charset="0"/>
                <a:ea typeface="ＭＳ Ｐゴシック" pitchFamily="28" charset="-128"/>
              </a:rPr>
              <a:t>National Aeronautics and Space Administration</a:t>
            </a:r>
          </a:p>
          <a:p>
            <a:pPr>
              <a:defRPr/>
            </a:pPr>
            <a:r>
              <a:rPr lang="en-US" sz="800" b="1" dirty="0">
                <a:solidFill>
                  <a:schemeClr val="accent2"/>
                </a:solidFill>
                <a:latin typeface="Helvetica" pitchFamily="28" charset="0"/>
                <a:ea typeface="ＭＳ Ｐゴシック" pitchFamily="28" charset="-128"/>
              </a:rPr>
              <a:t>Jet Propulsion Laboratory, California Institute of Technology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1143000"/>
            <a:ext cx="82296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39112"/>
            <a:ext cx="685800" cy="5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ＭＳ Ｐゴシック" pitchFamily="-109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Bundle Protocol </a:t>
            </a:r>
            <a:r>
              <a:rPr lang="en-US" sz="4400" dirty="0" smtClean="0"/>
              <a:t>Update</a:t>
            </a:r>
            <a:endParaRPr lang="en-US" sz="1200" dirty="0" smtClean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dirty="0" smtClean="0">
                <a:solidFill>
                  <a:srgbClr val="898989"/>
                </a:solidFill>
              </a:rPr>
              <a:t>Scott Burleigh</a:t>
            </a:r>
          </a:p>
          <a:p>
            <a:r>
              <a:rPr lang="en-US" sz="2000" b="1" dirty="0" smtClean="0">
                <a:solidFill>
                  <a:srgbClr val="898989"/>
                </a:solidFill>
              </a:rPr>
              <a:t>Jet Propulsion Laboratory</a:t>
            </a:r>
          </a:p>
          <a:p>
            <a:r>
              <a:rPr lang="en-US" sz="2000" b="1" dirty="0" smtClean="0">
                <a:solidFill>
                  <a:srgbClr val="898989"/>
                </a:solidFill>
              </a:rPr>
              <a:t>California Institute of Technology</a:t>
            </a:r>
          </a:p>
          <a:p>
            <a:endParaRPr lang="en-US" sz="2000" b="1" dirty="0" smtClean="0">
              <a:solidFill>
                <a:srgbClr val="898989"/>
              </a:solidFill>
            </a:endParaRPr>
          </a:p>
          <a:p>
            <a:r>
              <a:rPr lang="en-US" sz="2000" b="1" dirty="0" smtClean="0">
                <a:solidFill>
                  <a:srgbClr val="898989"/>
                </a:solidFill>
              </a:rPr>
              <a:t>28 September 2016</a:t>
            </a:r>
            <a:endParaRPr lang="en-US" sz="2000" b="1" dirty="0" smtClean="0">
              <a:solidFill>
                <a:srgbClr val="89898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5923002"/>
            <a:ext cx="5791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This research was carried out at the Jet Propulsion Laboratory, California Institute of Technology, under a contract with the National Aeronautics and Space Administration. </a:t>
            </a:r>
            <a:r>
              <a:rPr lang="en-US" sz="1000" dirty="0"/>
              <a:t>© </a:t>
            </a:r>
            <a:r>
              <a:rPr lang="en-US" sz="1000" dirty="0" smtClean="0"/>
              <a:t>2016 </a:t>
            </a:r>
            <a:r>
              <a:rPr lang="en-US" sz="1000" dirty="0" smtClean="0"/>
              <a:t>California Institute of Technology.  Government sponsorship acknowledged.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Consensus from IETF 96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encoding in the Bundle Protocol specification.</a:t>
            </a:r>
          </a:p>
          <a:p>
            <a:pPr lvl="1"/>
            <a:r>
              <a:rPr lang="en-US" dirty="0" smtClean="0"/>
              <a:t>Done, in draft-ietf-dtn-bpbis-05.</a:t>
            </a:r>
          </a:p>
          <a:p>
            <a:pPr lvl="1"/>
            <a:r>
              <a:rPr lang="en-US" dirty="0" smtClean="0"/>
              <a:t>All representation expressed in CBOR.</a:t>
            </a:r>
          </a:p>
          <a:p>
            <a:r>
              <a:rPr lang="en-US" dirty="0" smtClean="0"/>
              <a:t>Split custody refusal out as a separate signaling mechanism.</a:t>
            </a:r>
          </a:p>
          <a:p>
            <a:pPr lvl="1"/>
            <a:r>
              <a:rPr lang="en-US" dirty="0"/>
              <a:t>Done, in draft-ietf-dtn-bpbis-05.</a:t>
            </a:r>
          </a:p>
          <a:p>
            <a:pPr lvl="1"/>
            <a:r>
              <a:rPr lang="en-US" dirty="0" smtClean="0"/>
              <a:t>But written instead as a split of custody transfer into two independent services: rerouting service (includes the custody refusal signals) and retransmission service (omits custody refusal signals, includes new custody delegation signals).  The two services can be requested independently, are not mutually exclusive.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3DAD65A-F798-4C11-8B87-F8A90F7CDB2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10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draft-ietf-dtn-bpbis-05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Posted 7 September 2016.</a:t>
            </a:r>
          </a:p>
          <a:p>
            <a:r>
              <a:rPr lang="en-US" dirty="0" smtClean="0"/>
              <a:t>Comments to date:</a:t>
            </a:r>
          </a:p>
          <a:p>
            <a:pPr lvl="1"/>
            <a:r>
              <a:rPr lang="en-US" dirty="0" smtClean="0"/>
              <a:t>Need to reduce specificity of encoding: CBOR item type is sufficient, no need to constrain “additional information” – enable use of COTS CBOR encoder/decoder libraries.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July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3DAD65A-F798-4C11-8B87-F8A90F7CDB2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030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4206</TotalTime>
  <Words>193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Helvetica</vt:lpstr>
      <vt:lpstr>Office Theme</vt:lpstr>
      <vt:lpstr>Bundle Protocol Update</vt:lpstr>
      <vt:lpstr>Consensus from IETF 96 Meeting</vt:lpstr>
      <vt:lpstr>draft-ietf-dtn-bpbis-05</vt:lpstr>
    </vt:vector>
  </TitlesOfParts>
  <Company>Jet Propulsion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SQA DSS</dc:title>
  <dc:creator>Jet Propulsion Laboratory</dc:creator>
  <cp:lastModifiedBy>Burleigh, Scott C (312B)</cp:lastModifiedBy>
  <cp:revision>281</cp:revision>
  <dcterms:created xsi:type="dcterms:W3CDTF">2010-04-07T18:21:45Z</dcterms:created>
  <dcterms:modified xsi:type="dcterms:W3CDTF">2016-09-14T15:49:23Z</dcterms:modified>
</cp:coreProperties>
</file>