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42" r:id="rId1"/>
  </p:sld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78" r:id="rId10"/>
    <p:sldId id="280" r:id="rId11"/>
    <p:sldId id="27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82" d="100"/>
          <a:sy n="82" d="100"/>
        </p:scale>
        <p:origin x="2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96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176213" indent="-176213">
              <a:buFont typeface="Arial" panose="020B0604020202020204" pitchFamily="34" charset="0"/>
              <a:buChar char="•"/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24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4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084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535723"/>
            <a:ext cx="3703320" cy="43333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535726"/>
            <a:ext cx="3703320" cy="433337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1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6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9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456865"/>
            <a:ext cx="7543801" cy="441222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97878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01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Updates to Draft Specification for DTN TCPCLv4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l"/>
            <a:r>
              <a:rPr lang="en-US" b="1" dirty="0">
                <a:latin typeface="Source Sans Pro Light" pitchFamily="34"/>
              </a:rPr>
              <a:t>Brian Sipos</a:t>
            </a:r>
          </a:p>
          <a:p>
            <a:pPr lvl="0" algn="l"/>
            <a:r>
              <a:rPr lang="en-US" dirty="0">
                <a:latin typeface="Source Sans Pro Light" pitchFamily="34"/>
              </a:rPr>
              <a:t>RKF Engineering Solutions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03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Bundle Exchange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Rephrase requirement which depends on bundle structure</a:t>
            </a:r>
          </a:p>
          <a:p>
            <a:pPr lvl="1"/>
            <a:r>
              <a:rPr lang="en-US" dirty="0"/>
              <a:t>I believe that this was in TCPCLv3 and left as-is</a:t>
            </a:r>
          </a:p>
          <a:p>
            <a:pPr lvl="1"/>
            <a:r>
              <a:rPr lang="en-US" dirty="0"/>
              <a:t>I agree that this should simply be removed and existing requirement left as: each segment corresponds to distinct bundle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LENGTH needs to contain Bundle ID?</a:t>
            </a:r>
          </a:p>
          <a:p>
            <a:pPr lvl="1"/>
            <a:r>
              <a:rPr lang="en-US" dirty="0"/>
              <a:t>Yes, the Bundle ID is needed so that it can be present in a possible corresponding REFUSE message</a:t>
            </a:r>
          </a:p>
        </p:txBody>
      </p:sp>
    </p:spTree>
    <p:extLst>
      <p:ext uri="{BB962C8B-B14F-4D97-AF65-F5344CB8AC3E}">
        <p14:creationId xmlns:p14="http://schemas.microsoft.com/office/powerpoint/2010/main" val="346977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STARTTLS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How to handle received messages on insecure link when secure link is required?</a:t>
            </a:r>
          </a:p>
          <a:p>
            <a:pPr lvl="1"/>
            <a:r>
              <a:rPr lang="en-US" dirty="0"/>
              <a:t>I agree with a rejection reason AWAITING_TLS or similar</a:t>
            </a:r>
          </a:p>
          <a:p>
            <a:pPr lvl="1"/>
            <a:r>
              <a:rPr lang="en-US" dirty="0"/>
              <a:t>Could use current UNEXPECTED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Comment about requirements on TLS exchange itself</a:t>
            </a:r>
          </a:p>
          <a:p>
            <a:pPr lvl="1"/>
            <a:r>
              <a:rPr lang="en-US" dirty="0"/>
              <a:t>Current draft follows lead of RFC2595 (STARTTLS for mail)</a:t>
            </a:r>
          </a:p>
          <a:p>
            <a:pPr lvl="1"/>
            <a:r>
              <a:rPr lang="en-US" dirty="0"/>
              <a:t>Any TLS-specific parameters or negotiation are deferred to application, can plainly state this in TCPCL spec</a:t>
            </a:r>
          </a:p>
          <a:p>
            <a:r>
              <a:rPr lang="en-US" dirty="0"/>
              <a:t>Question whether additional info is needed in Security section</a:t>
            </a:r>
          </a:p>
          <a:p>
            <a:pPr lvl="1"/>
            <a:r>
              <a:rPr lang="en-US" dirty="0"/>
              <a:t>I believe only explicit lack of requirement is needed</a:t>
            </a:r>
          </a:p>
        </p:txBody>
      </p:sp>
    </p:spTree>
    <p:extLst>
      <p:ext uri="{BB962C8B-B14F-4D97-AF65-F5344CB8AC3E}">
        <p14:creationId xmlns:p14="http://schemas.microsoft.com/office/powerpoint/2010/main" val="433902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Protocol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456865"/>
            <a:ext cx="7629379" cy="4412229"/>
          </a:xfrm>
        </p:spPr>
        <p:txBody>
          <a:bodyPr>
            <a:normAutofit/>
          </a:bodyPr>
          <a:lstStyle/>
          <a:p>
            <a:r>
              <a:rPr lang="en-US" dirty="0"/>
              <a:t>Editorial comments need to be incorporated into existing draft</a:t>
            </a:r>
          </a:p>
          <a:p>
            <a:r>
              <a:rPr lang="en-US" dirty="0"/>
              <a:t>Further discussion on open questions</a:t>
            </a:r>
          </a:p>
          <a:p>
            <a:pPr lvl="1"/>
            <a:r>
              <a:rPr lang="en-US" dirty="0"/>
              <a:t>DTN mailing list suitable for discussions</a:t>
            </a:r>
          </a:p>
          <a:p>
            <a:r>
              <a:rPr lang="en-US" dirty="0" err="1"/>
              <a:t>Joerg</a:t>
            </a:r>
            <a:r>
              <a:rPr lang="en-US" dirty="0"/>
              <a:t> has recommended review but current TCPCL implementers</a:t>
            </a:r>
          </a:p>
          <a:p>
            <a:pPr lvl="1"/>
            <a:r>
              <a:rPr lang="en-US" dirty="0"/>
              <a:t>Would this be a side-effect of WG adoption of TCPCLv4?</a:t>
            </a:r>
          </a:p>
          <a:p>
            <a:r>
              <a:rPr lang="en-US" dirty="0"/>
              <a:t>WG adoption of TCPCPv4 for </a:t>
            </a:r>
            <a:r>
              <a:rPr lang="en-US" dirty="0" err="1"/>
              <a:t>BPbis</a:t>
            </a:r>
            <a:r>
              <a:rPr lang="en-US" dirty="0"/>
              <a:t> use</a:t>
            </a:r>
          </a:p>
          <a:p>
            <a:pPr lvl="1"/>
            <a:r>
              <a:rPr lang="en-US" dirty="0"/>
              <a:t>Would anything in I-D need to change to allow this?</a:t>
            </a:r>
          </a:p>
        </p:txBody>
      </p:sp>
    </p:spTree>
    <p:extLst>
      <p:ext uri="{BB962C8B-B14F-4D97-AF65-F5344CB8AC3E}">
        <p14:creationId xmlns:p14="http://schemas.microsoft.com/office/powerpoint/2010/main" val="130537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and current draft</a:t>
            </a:r>
          </a:p>
          <a:p>
            <a:r>
              <a:rPr lang="en-US" dirty="0"/>
              <a:t>Review comments and initial responses</a:t>
            </a:r>
          </a:p>
          <a:p>
            <a:r>
              <a:rPr lang="en-US" dirty="0"/>
              <a:t>Path forward for TCPCL</a:t>
            </a:r>
          </a:p>
        </p:txBody>
      </p:sp>
    </p:spTree>
    <p:extLst>
      <p:ext uri="{BB962C8B-B14F-4D97-AF65-F5344CB8AC3E}">
        <p14:creationId xmlns:p14="http://schemas.microsoft.com/office/powerpoint/2010/main" val="193964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Motivations for Updates to TCPCL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0988" indent="-280988">
              <a:buFont typeface="+mj-lt"/>
              <a:buAutoNum type="arabicPeriod"/>
            </a:pPr>
            <a:r>
              <a:rPr lang="en-US" sz="2400" dirty="0"/>
              <a:t>During implementation of TCPCLv3, Scott Burleigh found an ambiguity in bundle acknowledgment and refusal.</a:t>
            </a:r>
          </a:p>
          <a:p>
            <a:pPr marL="280988" indent="-280988">
              <a:buFont typeface="+mj-lt"/>
              <a:buAutoNum type="arabicPeriod"/>
            </a:pPr>
            <a:r>
              <a:rPr lang="en-US" sz="2400" dirty="0"/>
              <a:t>For use in a terrestrial WAN, I have a need for TLS-based authentication and integrity. TCPCLv3 mentions TLS but does not specify its use.</a:t>
            </a:r>
          </a:p>
          <a:p>
            <a:pPr marL="280988" indent="-280988">
              <a:buFont typeface="+mj-lt"/>
              <a:buAutoNum type="arabicPeriod"/>
            </a:pPr>
            <a:r>
              <a:rPr lang="en-US" sz="2400" dirty="0"/>
              <a:t>Contact negotiation in TCPCLv3 is limited and relatively hard-coded.</a:t>
            </a:r>
          </a:p>
          <a:p>
            <a:pPr marL="280988" indent="-280988">
              <a:buFont typeface="+mj-lt"/>
              <a:buAutoNum type="arabicPeriod"/>
            </a:pPr>
            <a:r>
              <a:rPr lang="en-US" sz="2400" dirty="0"/>
              <a:t>Allow an endpoint to positively reject a message (rather than simply ignoring it).</a:t>
            </a:r>
          </a:p>
        </p:txBody>
      </p:sp>
    </p:spTree>
    <p:extLst>
      <p:ext uri="{BB962C8B-B14F-4D97-AF65-F5344CB8AC3E}">
        <p14:creationId xmlns:p14="http://schemas.microsoft.com/office/powerpoint/2010/main" val="3039902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TCPCLv4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Do not change scope or workflow of TCPCL!</a:t>
            </a:r>
          </a:p>
          <a:p>
            <a:pPr lvl="1"/>
            <a:r>
              <a:rPr lang="en-US" dirty="0"/>
              <a:t>As much as possible, keep existing requirements and behaviors. The baseline spec was a copy-paste of TCPCLv3.</a:t>
            </a:r>
          </a:p>
          <a:p>
            <a:pPr lvl="1"/>
            <a:r>
              <a:rPr lang="en-US" dirty="0"/>
              <a:t>Still using single-phase contact negotiation, re-using existing headers and message type codes.</a:t>
            </a:r>
          </a:p>
          <a:p>
            <a:pPr lvl="1"/>
            <a:r>
              <a:rPr lang="en-US" dirty="0"/>
              <a:t>Allow existing implementations to be adapted for TCPCLv4.</a:t>
            </a:r>
          </a:p>
          <a:p>
            <a:r>
              <a:rPr lang="en-US" dirty="0"/>
              <a:t>Re-use existing encoding, type and reason codes.</a:t>
            </a:r>
          </a:p>
          <a:p>
            <a:pPr lvl="1"/>
            <a:r>
              <a:rPr lang="en-US" dirty="0"/>
              <a:t>Avoid duplication of IANA assignments.</a:t>
            </a:r>
          </a:p>
          <a:p>
            <a:pPr lvl="1"/>
            <a:r>
              <a:rPr lang="en-US" dirty="0"/>
              <a:t>Since workflow is preserved, majority of message types are retained.</a:t>
            </a:r>
          </a:p>
          <a:p>
            <a:pPr lvl="1"/>
            <a:r>
              <a:rPr lang="en-US" dirty="0"/>
              <a:t>This inherits limitations from TCPCLv3 for the sake of simplified implementation changes.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5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Reviews To-Date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 TCPCL(v3) authors asked to review</a:t>
            </a:r>
          </a:p>
          <a:p>
            <a:pPr lvl="1"/>
            <a:r>
              <a:rPr lang="en-US" dirty="0"/>
              <a:t>Michael </a:t>
            </a:r>
            <a:r>
              <a:rPr lang="en-US" dirty="0" err="1"/>
              <a:t>Demmer</a:t>
            </a:r>
            <a:r>
              <a:rPr lang="en-US" dirty="0"/>
              <a:t> no longer in field, declined review</a:t>
            </a:r>
          </a:p>
          <a:p>
            <a:pPr lvl="1"/>
            <a:r>
              <a:rPr lang="en-US" dirty="0"/>
              <a:t>Simon Perreault reviewed with no comments</a:t>
            </a:r>
          </a:p>
          <a:p>
            <a:pPr lvl="1"/>
            <a:r>
              <a:rPr lang="en-US" dirty="0" err="1"/>
              <a:t>Joerg</a:t>
            </a:r>
            <a:r>
              <a:rPr lang="en-US" dirty="0"/>
              <a:t> </a:t>
            </a:r>
            <a:r>
              <a:rPr lang="en-US" dirty="0" err="1"/>
              <a:t>Ott</a:t>
            </a:r>
            <a:r>
              <a:rPr lang="en-US" dirty="0"/>
              <a:t> provided comments to WG mailing list</a:t>
            </a:r>
          </a:p>
        </p:txBody>
      </p:sp>
    </p:spTree>
    <p:extLst>
      <p:ext uri="{BB962C8B-B14F-4D97-AF65-F5344CB8AC3E}">
        <p14:creationId xmlns:p14="http://schemas.microsoft.com/office/powerpoint/2010/main" val="210851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Comment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Front matter and editorial</a:t>
            </a:r>
          </a:p>
          <a:p>
            <a:r>
              <a:rPr lang="en-US" dirty="0"/>
              <a:t>Interoperation with TCPCLv3</a:t>
            </a:r>
          </a:p>
          <a:p>
            <a:r>
              <a:rPr lang="en-US" dirty="0"/>
              <a:t>Combined BPv6 and BPv7 operation</a:t>
            </a:r>
          </a:p>
          <a:p>
            <a:r>
              <a:rPr lang="en-US" dirty="0"/>
              <a:t>Multiple underlying transport?</a:t>
            </a:r>
          </a:p>
          <a:p>
            <a:r>
              <a:rPr lang="en-US" dirty="0"/>
              <a:t>Contact Header Option List</a:t>
            </a:r>
          </a:p>
          <a:p>
            <a:r>
              <a:rPr lang="en-US" dirty="0"/>
              <a:t>Bundle Exchange messages (Bundle IDs)</a:t>
            </a:r>
          </a:p>
          <a:p>
            <a:r>
              <a:rPr lang="en-US" dirty="0"/>
              <a:t>Security requirements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18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Comments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Section 1 front matter</a:t>
            </a:r>
          </a:p>
          <a:p>
            <a:pPr lvl="1"/>
            <a:r>
              <a:rPr lang="en-US" dirty="0"/>
              <a:t>Will update text for DTN WG, etc.</a:t>
            </a:r>
          </a:p>
          <a:p>
            <a:r>
              <a:rPr lang="en-US" dirty="0"/>
              <a:t>Keyword capitalization</a:t>
            </a:r>
          </a:p>
          <a:p>
            <a:pPr lvl="1"/>
            <a:r>
              <a:rPr lang="en-US" dirty="0"/>
              <a:t>Can scour document and replace</a:t>
            </a:r>
          </a:p>
          <a:p>
            <a:r>
              <a:rPr lang="en-US" dirty="0"/>
              <a:t>Interoperation with TCPCLv3</a:t>
            </a:r>
          </a:p>
          <a:p>
            <a:pPr lvl="1"/>
            <a:r>
              <a:rPr lang="en-US" dirty="0"/>
              <a:t>Currently allow backward compatibility, but not stated earlier than Contact Header</a:t>
            </a:r>
          </a:p>
          <a:p>
            <a:pPr lvl="1"/>
            <a:r>
              <a:rPr lang="en-US" dirty="0"/>
              <a:t>SHUTDOWN code for v3?</a:t>
            </a:r>
          </a:p>
          <a:p>
            <a:r>
              <a:rPr lang="en-US" dirty="0"/>
              <a:t>Combined BPv6 and BPv7 operation</a:t>
            </a:r>
          </a:p>
          <a:p>
            <a:pPr lvl="1"/>
            <a:r>
              <a:rPr lang="en-US" dirty="0"/>
              <a:t>Is this a necessary mode?</a:t>
            </a:r>
          </a:p>
          <a:p>
            <a:pPr lvl="1"/>
            <a:r>
              <a:rPr lang="en-US" dirty="0"/>
              <a:t>Would require per-bundle version identifier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Multiple underlying transport?</a:t>
            </a:r>
          </a:p>
          <a:p>
            <a:pPr lvl="1"/>
            <a:r>
              <a:rPr lang="en-US" dirty="0"/>
              <a:t>My feeling is defer this until really needed, many “what if” options</a:t>
            </a:r>
          </a:p>
          <a:p>
            <a:r>
              <a:rPr lang="en-US" dirty="0"/>
              <a:t>Need to bump the protocol version number?</a:t>
            </a:r>
          </a:p>
          <a:p>
            <a:pPr lvl="1"/>
            <a:r>
              <a:rPr lang="en-US" dirty="0"/>
              <a:t>Yes, the TCPCLv3 </a:t>
            </a:r>
            <a:r>
              <a:rPr lang="en-US" i="1" dirty="0"/>
              <a:t>concepts</a:t>
            </a:r>
            <a:r>
              <a:rPr lang="en-US" dirty="0"/>
              <a:t> are kept but not the mechanisms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115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Header Comments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Option ordering</a:t>
            </a:r>
          </a:p>
          <a:p>
            <a:pPr lvl="1"/>
            <a:r>
              <a:rPr lang="en-US" dirty="0"/>
              <a:t>Would add a canonical order by Type Code</a:t>
            </a:r>
          </a:p>
          <a:p>
            <a:r>
              <a:rPr lang="en-US" dirty="0"/>
              <a:t>Reduce use of SDNV</a:t>
            </a:r>
          </a:p>
          <a:p>
            <a:pPr lvl="1"/>
            <a:r>
              <a:rPr lang="en-US" dirty="0"/>
              <a:t>I don’t have strong opinion on this</a:t>
            </a:r>
          </a:p>
          <a:p>
            <a:r>
              <a:rPr lang="en-US" dirty="0"/>
              <a:t>How to handle unknown Types</a:t>
            </a:r>
          </a:p>
          <a:p>
            <a:pPr lvl="1"/>
            <a:r>
              <a:rPr lang="en-US" dirty="0"/>
              <a:t>Add flag to indicate mandatory interpretation (similar to CMS “CRITICAL” flag or BP block flags)</a:t>
            </a:r>
          </a:p>
          <a:p>
            <a:r>
              <a:rPr lang="en-US" dirty="0"/>
              <a:t>Repeated options not allowed</a:t>
            </a:r>
          </a:p>
          <a:p>
            <a:pPr lvl="1"/>
            <a:r>
              <a:rPr lang="en-US" dirty="0"/>
              <a:t>This just simplifies logic</a:t>
            </a:r>
          </a:p>
          <a:p>
            <a:pPr lvl="1"/>
            <a:r>
              <a:rPr lang="en-US" dirty="0"/>
              <a:t>What would be an example of repeated option?</a:t>
            </a:r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Replacement for IGNORE mnemonic</a:t>
            </a:r>
          </a:p>
          <a:p>
            <a:pPr lvl="1"/>
            <a:r>
              <a:rPr lang="en-US" dirty="0"/>
              <a:t>Any recommendations?</a:t>
            </a:r>
          </a:p>
          <a:p>
            <a:r>
              <a:rPr lang="en-US" dirty="0"/>
              <a:t>Acknowledge Bundle negotiation</a:t>
            </a:r>
          </a:p>
          <a:p>
            <a:pPr lvl="1"/>
            <a:r>
              <a:rPr lang="en-US" dirty="0"/>
              <a:t>This was purely for backwards compatibility, can leave out</a:t>
            </a:r>
          </a:p>
          <a:p>
            <a:pPr lvl="1"/>
            <a:r>
              <a:rPr lang="en-US" dirty="0"/>
              <a:t>If both LENGTH and ACK_BUNDLE are protocol-mandatory then logic is simplified… thoughts?</a:t>
            </a:r>
          </a:p>
          <a:p>
            <a:r>
              <a:rPr lang="en-US" dirty="0"/>
              <a:t>Bundle/fragment maximum size negotiation?</a:t>
            </a:r>
          </a:p>
          <a:p>
            <a:pPr lvl="1"/>
            <a:r>
              <a:rPr lang="en-US" dirty="0"/>
              <a:t>Sure, with default no-limit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2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Bundle Exchange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LENGTH message size vs. actual received size difference</a:t>
            </a:r>
          </a:p>
          <a:p>
            <a:pPr lvl="1"/>
            <a:r>
              <a:rPr lang="en-US" dirty="0"/>
              <a:t>Agree with comment, LENGTH is indicative only</a:t>
            </a:r>
          </a:p>
          <a:p>
            <a:r>
              <a:rPr lang="en-US" dirty="0"/>
              <a:t>REJECT message add field to indicate troublesome location within message</a:t>
            </a:r>
          </a:p>
          <a:p>
            <a:pPr lvl="1"/>
            <a:r>
              <a:rPr lang="en-US" dirty="0"/>
              <a:t>This seems fine to add but I’m not sure how much value it adds</a:t>
            </a:r>
          </a:p>
          <a:p>
            <a:r>
              <a:rPr lang="en-US" dirty="0"/>
              <a:t>Nomenclature byte vs octet</a:t>
            </a:r>
          </a:p>
          <a:p>
            <a:pPr lvl="1"/>
            <a:r>
              <a:rPr lang="en-US" dirty="0"/>
              <a:t>Will replace with octet throughout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Tighter requirements on generation of Bundle IDs needed</a:t>
            </a:r>
          </a:p>
          <a:p>
            <a:pPr lvl="1"/>
            <a:r>
              <a:rPr lang="en-US" dirty="0"/>
              <a:t>I was hoping to avoid this, but I do agree that lack of required behavior can lead to bad behavior</a:t>
            </a:r>
          </a:p>
          <a:p>
            <a:pPr lvl="1"/>
            <a:r>
              <a:rPr lang="en-US" dirty="0"/>
              <a:t>Maybe specify sequentially increasing values..?</a:t>
            </a:r>
          </a:p>
          <a:p>
            <a:pPr lvl="1"/>
            <a:r>
              <a:rPr lang="en-US" dirty="0"/>
              <a:t>Maybe specify contact negotiation of maximum ID..?</a:t>
            </a:r>
          </a:p>
          <a:p>
            <a:pPr lvl="1"/>
            <a:r>
              <a:rPr lang="en-US" dirty="0"/>
              <a:t>Any thoughts?</a:t>
            </a:r>
          </a:p>
          <a:p>
            <a:r>
              <a:rPr lang="en-US" dirty="0"/>
              <a:t>SDNV really needed for Bundle ID?</a:t>
            </a:r>
          </a:p>
          <a:p>
            <a:pPr lvl="1"/>
            <a:r>
              <a:rPr lang="en-US" dirty="0"/>
              <a:t>I think this is too use-case dependent to be otherwise</a:t>
            </a:r>
          </a:p>
        </p:txBody>
      </p:sp>
    </p:spTree>
    <p:extLst>
      <p:ext uri="{BB962C8B-B14F-4D97-AF65-F5344CB8AC3E}">
        <p14:creationId xmlns:p14="http://schemas.microsoft.com/office/powerpoint/2010/main" val="22670714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5425</TotalTime>
  <Words>787</Words>
  <Application>Microsoft Office PowerPoint</Application>
  <PresentationFormat>On-screen Show (4:3)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Source Sans Pro Light</vt:lpstr>
      <vt:lpstr>Retrospect</vt:lpstr>
      <vt:lpstr>Updates to Draft Specification for DTN TCPCLv4</vt:lpstr>
      <vt:lpstr>Overview</vt:lpstr>
      <vt:lpstr>Motivations for Updates to TCPCL</vt:lpstr>
      <vt:lpstr>Goals for TCPCLv4</vt:lpstr>
      <vt:lpstr>Reviews To-Date</vt:lpstr>
      <vt:lpstr>Comment Areas</vt:lpstr>
      <vt:lpstr>General Comments</vt:lpstr>
      <vt:lpstr>Contact Header Comments</vt:lpstr>
      <vt:lpstr>Bundle Exchange Comments</vt:lpstr>
      <vt:lpstr>Bundle Exchange cont.</vt:lpstr>
      <vt:lpstr>STARTTLS Comments</vt:lpstr>
      <vt:lpstr>Revised Protocol 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Specification for DTN TCPCLv4</dc:title>
  <dc:creator>Brian Sipos</dc:creator>
  <cp:lastModifiedBy>Brian Sipos</cp:lastModifiedBy>
  <cp:revision>32</cp:revision>
  <dcterms:created xsi:type="dcterms:W3CDTF">2016-07-01T03:03:04Z</dcterms:created>
  <dcterms:modified xsi:type="dcterms:W3CDTF">2016-09-16T12:34:17Z</dcterms:modified>
</cp:coreProperties>
</file>