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80B76-436E-4519-B420-8D227323682E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6592C-A9A3-4448-BC6C-A837DF23CA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6592C-A9A3-4448-BC6C-A837DF23CAE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wg/i2rs/draft-ietf-i2rs-yang-network-top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LIME CL Model Updated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2016-09-18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Comments &amp; Issues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CN" dirty="0" smtClean="0"/>
              <a:t>#1   Not cover performance monitor.</a:t>
            </a:r>
          </a:p>
          <a:p>
            <a:pPr>
              <a:buNone/>
            </a:pPr>
            <a:r>
              <a:rPr lang="en-US" altLang="zh-CN" dirty="0" smtClean="0"/>
              <a:t>#2   A single document or two documents (one for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, one for retrieve methods)</a:t>
            </a:r>
          </a:p>
          <a:p>
            <a:pPr lvl="1"/>
            <a:r>
              <a:rPr lang="en-US" altLang="zh-CN" dirty="0" smtClean="0"/>
              <a:t>Pros: Frank, Mahesh, Srihari, </a:t>
            </a:r>
            <a:r>
              <a:rPr lang="en-US" altLang="zh-CN" dirty="0" err="1" smtClean="0"/>
              <a:t>Huub</a:t>
            </a:r>
            <a:r>
              <a:rPr lang="en-US" altLang="zh-CN" dirty="0" smtClean="0"/>
              <a:t>, etc.</a:t>
            </a:r>
          </a:p>
          <a:p>
            <a:pPr lvl="1"/>
            <a:r>
              <a:rPr lang="en-US" altLang="zh-CN" dirty="0" smtClean="0"/>
              <a:t>Cons: None.</a:t>
            </a:r>
          </a:p>
          <a:p>
            <a:pPr>
              <a:buNone/>
            </a:pPr>
            <a:r>
              <a:rPr lang="en-US" altLang="zh-CN" dirty="0" smtClean="0"/>
              <a:t>#3  Relationship with topology model.</a:t>
            </a:r>
          </a:p>
          <a:p>
            <a:pPr>
              <a:buNone/>
            </a:pPr>
            <a:r>
              <a:rPr lang="en-US" altLang="zh-CN" dirty="0" smtClean="0"/>
              <a:t>#4  </a:t>
            </a:r>
            <a:r>
              <a:rPr lang="en-US" altLang="zh-CN" dirty="0" err="1" smtClean="0"/>
              <a:t>Tp</a:t>
            </a:r>
            <a:r>
              <a:rPr lang="en-US" altLang="zh-CN" dirty="0" smtClean="0"/>
              <a:t>-tools should be </a:t>
            </a:r>
            <a:r>
              <a:rPr lang="en-US" altLang="zh-CN" dirty="0" err="1" smtClean="0"/>
              <a:t>ro</a:t>
            </a:r>
            <a:r>
              <a:rPr lang="en-US" altLang="zh-CN" dirty="0" smtClean="0"/>
              <a:t> (read-only).</a:t>
            </a:r>
          </a:p>
          <a:p>
            <a:pPr>
              <a:buNone/>
            </a:pPr>
            <a:r>
              <a:rPr lang="en-US" altLang="zh-CN" dirty="0" smtClean="0"/>
              <a:t>#5  Should remove MPLS-TP and L3VPN, since they are connection oriented technologies.</a:t>
            </a:r>
          </a:p>
          <a:p>
            <a:pPr>
              <a:buNone/>
            </a:pPr>
            <a:r>
              <a:rPr lang="en-US" altLang="zh-CN" dirty="0" smtClean="0"/>
              <a:t>#6  </a:t>
            </a:r>
            <a:r>
              <a:rPr lang="en-US" altLang="zh-CN" dirty="0" smtClean="0"/>
              <a:t>Applicability.</a:t>
            </a:r>
          </a:p>
          <a:p>
            <a:pPr>
              <a:buNone/>
            </a:pPr>
            <a:r>
              <a:rPr lang="en-US" altLang="zh-CN" dirty="0" smtClean="0"/>
              <a:t>#7  Relationship with other models.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Solutions &amp; Proposals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zh-CN" dirty="0" smtClean="0"/>
              <a:t>#1  PM function can in a stand alone document. It can augment the base module, like Trill OAM &amp; Trill PM.</a:t>
            </a:r>
          </a:p>
          <a:p>
            <a:pPr>
              <a:buNone/>
            </a:pPr>
            <a:r>
              <a:rPr lang="en-US" altLang="zh-CN" dirty="0" smtClean="0"/>
              <a:t>#2  Can break the draft into two (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&amp; retrieve methods), wait for the decision from the WG. </a:t>
            </a:r>
          </a:p>
          <a:p>
            <a:pPr>
              <a:buNone/>
            </a:pPr>
            <a:r>
              <a:rPr lang="en-US" altLang="zh-CN" dirty="0" smtClean="0"/>
              <a:t>#3  Have added some descriptions to explain the relationship with </a:t>
            </a:r>
            <a:r>
              <a:rPr lang="en-US" altLang="zh-CN" dirty="0" err="1" smtClean="0"/>
              <a:t>topo</a:t>
            </a:r>
            <a:r>
              <a:rPr lang="en-US" altLang="zh-CN" dirty="0" smtClean="0"/>
              <a:t> model,  and reference “</a:t>
            </a:r>
            <a:r>
              <a:rPr lang="en-US" altLang="zh-CN" u="sng" dirty="0" smtClean="0">
                <a:hlinkClick r:id="rId3"/>
              </a:rPr>
              <a:t>draft-ietf-i2rs-yang-network-topo</a:t>
            </a:r>
            <a:r>
              <a:rPr lang="en-US" altLang="zh-CN" dirty="0" smtClean="0"/>
              <a:t>”.    </a:t>
            </a:r>
            <a:r>
              <a:rPr lang="en-US" altLang="zh-CN" b="1" dirty="0" smtClean="0">
                <a:solidFill>
                  <a:srgbClr val="FF0000"/>
                </a:solidFill>
              </a:rPr>
              <a:t>√ (Done)</a:t>
            </a:r>
          </a:p>
          <a:p>
            <a:pPr>
              <a:buNone/>
            </a:pPr>
            <a:r>
              <a:rPr lang="en-US" altLang="zh-CN" dirty="0" smtClean="0"/>
              <a:t>#4  The "tools" have be modified to "</a:t>
            </a:r>
            <a:r>
              <a:rPr lang="en-US" altLang="zh-CN" dirty="0" err="1" smtClean="0"/>
              <a:t>ro</a:t>
            </a:r>
            <a:r>
              <a:rPr lang="en-US" altLang="zh-CN" dirty="0" smtClean="0"/>
              <a:t>" (read only).  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√ (Done)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dirty="0" smtClean="0"/>
              <a:t>#5  The "tools-</a:t>
            </a:r>
            <a:r>
              <a:rPr lang="en-US" altLang="zh-CN" dirty="0" err="1" smtClean="0"/>
              <a:t>mpls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tp</a:t>
            </a:r>
            <a:r>
              <a:rPr lang="en-US" altLang="zh-CN" dirty="0" smtClean="0"/>
              <a:t>" and "l3vpn case" attributes have be removed.  </a:t>
            </a:r>
            <a:r>
              <a:rPr lang="en-US" altLang="zh-CN" b="1" dirty="0" smtClean="0">
                <a:solidFill>
                  <a:srgbClr val="FF0000"/>
                </a:solidFill>
              </a:rPr>
              <a:t>√ (Done)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#6  Add an applicability section</a:t>
            </a:r>
            <a:r>
              <a:rPr lang="en-US" altLang="zh-CN" dirty="0" smtClean="0"/>
              <a:t>.</a:t>
            </a:r>
          </a:p>
          <a:p>
            <a:pPr>
              <a:buNone/>
            </a:pPr>
            <a:r>
              <a:rPr lang="en-US" altLang="zh-CN" smtClean="0"/>
              <a:t>#7  TBD.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(Ps: red check means already adopted in least version)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5436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Applicability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04056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Model Extension Methods</a:t>
            </a:r>
          </a:p>
          <a:p>
            <a:pPr lvl="1"/>
            <a:r>
              <a:rPr lang="en-US" altLang="zh-CN" dirty="0" smtClean="0"/>
              <a:t>Augment CL base model</a:t>
            </a:r>
          </a:p>
          <a:p>
            <a:pPr lvl="1"/>
            <a:r>
              <a:rPr lang="en-US" altLang="zh-CN" dirty="0" smtClean="0"/>
              <a:t>Schema mount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Advantage and disadvantage</a:t>
            </a:r>
            <a:br>
              <a:rPr lang="en-US" altLang="zh-CN" dirty="0" smtClean="0"/>
            </a:b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9512" y="4782959"/>
          <a:ext cx="8496945" cy="2623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/>
                <a:gridCol w="2832315"/>
                <a:gridCol w="2832315"/>
              </a:tblGrid>
              <a:tr h="52056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Con</a:t>
                      </a:r>
                      <a:endParaRPr lang="zh-CN" altLang="en-US" dirty="0"/>
                    </a:p>
                  </a:txBody>
                  <a:tcPr/>
                </a:tc>
              </a:tr>
              <a:tr h="47213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Augment base</a:t>
                      </a:r>
                      <a:r>
                        <a:rPr lang="en-US" altLang="zh-CN" baseline="0" dirty="0" smtClean="0"/>
                        <a:t> model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Supported by YANG 1.0 and YANG 1.1, mature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N/A</a:t>
                      </a:r>
                      <a:endParaRPr lang="en-US" altLang="zh-CN" baseline="0" dirty="0" smtClean="0"/>
                    </a:p>
                  </a:txBody>
                  <a:tcPr/>
                </a:tc>
              </a:tr>
              <a:tr h="641786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Schema</a:t>
                      </a:r>
                      <a:r>
                        <a:rPr lang="en-US" altLang="zh-CN" baseline="0" dirty="0" smtClean="0"/>
                        <a:t> mount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</a:t>
                      </a:r>
                      <a:r>
                        <a:rPr lang="en-US" altLang="zh-CN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one model to be inserted into another model</a:t>
                      </a:r>
                      <a:endParaRPr lang="zh-CN" alt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Premature, It doesn’t support specific module be mounted under a mount point yet in the current version. 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23528" y="2420888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CL base model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1331640" y="2564904"/>
            <a:ext cx="288032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619672" y="2564904"/>
            <a:ext cx="0" cy="144016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19672" y="2924944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19672" y="3284984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619672" y="3645024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835696" y="2708920"/>
            <a:ext cx="10081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New attribute </a:t>
            </a:r>
            <a:endParaRPr lang="zh-CN" altLang="en-US" sz="1200" dirty="0"/>
          </a:p>
        </p:txBody>
      </p:sp>
      <p:sp>
        <p:nvSpPr>
          <p:cNvPr id="13" name="矩形 12"/>
          <p:cNvSpPr/>
          <p:nvPr/>
        </p:nvSpPr>
        <p:spPr>
          <a:xfrm>
            <a:off x="1835696" y="3140968"/>
            <a:ext cx="10081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New attribute</a:t>
            </a:r>
            <a:endParaRPr lang="zh-CN" altLang="en-US" sz="1200" dirty="0"/>
          </a:p>
        </p:txBody>
      </p:sp>
      <p:sp>
        <p:nvSpPr>
          <p:cNvPr id="14" name="矩形 13"/>
          <p:cNvSpPr/>
          <p:nvPr/>
        </p:nvSpPr>
        <p:spPr>
          <a:xfrm>
            <a:off x="1835696" y="3573016"/>
            <a:ext cx="10081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New attribute</a:t>
            </a:r>
            <a:endParaRPr lang="zh-CN" altLang="en-US" sz="1200" dirty="0"/>
          </a:p>
        </p:txBody>
      </p:sp>
      <p:sp>
        <p:nvSpPr>
          <p:cNvPr id="15" name="右大括号 14"/>
          <p:cNvSpPr/>
          <p:nvPr/>
        </p:nvSpPr>
        <p:spPr>
          <a:xfrm>
            <a:off x="2987824" y="3068960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328498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Technology specific </a:t>
            </a:r>
          </a:p>
          <a:p>
            <a:r>
              <a:rPr lang="en-US" altLang="zh-CN" sz="1400" dirty="0" smtClean="0"/>
              <a:t>details</a:t>
            </a:r>
            <a:endParaRPr lang="zh-CN" alt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187624" y="4005064"/>
            <a:ext cx="2387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 1. Augment method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19672" y="2420888"/>
            <a:ext cx="10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augment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679504" y="2420888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CL base model</a:t>
            </a:r>
            <a:endParaRPr lang="zh-CN" altLang="en-US" dirty="0"/>
          </a:p>
        </p:txBody>
      </p:sp>
      <p:cxnSp>
        <p:nvCxnSpPr>
          <p:cNvPr id="21" name="直接连接符 20"/>
          <p:cNvCxnSpPr/>
          <p:nvPr/>
        </p:nvCxnSpPr>
        <p:spPr>
          <a:xfrm>
            <a:off x="5903640" y="2708920"/>
            <a:ext cx="0" cy="93610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903640" y="3645024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119664" y="2852936"/>
            <a:ext cx="10801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Technology specific model</a:t>
            </a:r>
            <a:endParaRPr lang="zh-CN" altLang="en-US" sz="1200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5903640" y="3140968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6119664" y="3429000"/>
            <a:ext cx="10801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Technology specific model</a:t>
            </a:r>
            <a:endParaRPr lang="zh-CN" altLang="en-US" sz="1200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5687616" y="2708920"/>
            <a:ext cx="2160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03640" y="2564904"/>
            <a:ext cx="159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Schema mount</a:t>
            </a:r>
            <a:endParaRPr lang="zh-CN" altLang="en-US" dirty="0"/>
          </a:p>
        </p:txBody>
      </p:sp>
      <p:sp>
        <p:nvSpPr>
          <p:cNvPr id="28" name="右大括号 27"/>
          <p:cNvSpPr/>
          <p:nvPr/>
        </p:nvSpPr>
        <p:spPr>
          <a:xfrm>
            <a:off x="7271792" y="2924944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415808" y="2852936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Technology specific models</a:t>
            </a:r>
          </a:p>
          <a:p>
            <a:r>
              <a:rPr lang="en-US" altLang="zh-CN" sz="1400" dirty="0" smtClean="0"/>
              <a:t>like </a:t>
            </a:r>
            <a:r>
              <a:rPr lang="en-US" altLang="zh-CN" sz="1400" dirty="0" err="1" smtClean="0"/>
              <a:t>bfd</a:t>
            </a:r>
            <a:r>
              <a:rPr lang="en-US" altLang="zh-CN" sz="1400" dirty="0" smtClean="0"/>
              <a:t> single-hop model, </a:t>
            </a:r>
            <a:r>
              <a:rPr lang="en-US" altLang="zh-CN" sz="1400" dirty="0" err="1" smtClean="0"/>
              <a:t>bfd</a:t>
            </a:r>
            <a:endParaRPr lang="en-US" altLang="zh-CN" sz="1400" dirty="0" smtClean="0"/>
          </a:p>
          <a:p>
            <a:r>
              <a:rPr lang="en-US" altLang="zh-CN" sz="1400" dirty="0" smtClean="0"/>
              <a:t>Multi-hop model, etc.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27576" y="4077072"/>
            <a:ext cx="301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 2. schema mount method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336</Words>
  <Application>Microsoft Office PowerPoint</Application>
  <PresentationFormat>全屏显示(4:3)</PresentationFormat>
  <Paragraphs>54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LIME CL Model Updated</vt:lpstr>
      <vt:lpstr>Comments &amp; Issues</vt:lpstr>
      <vt:lpstr>Solutions &amp; Proposals</vt:lpstr>
      <vt:lpstr>Applicability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LIME CL Model Updated</dc:title>
  <dc:creator>wangzitao</dc:creator>
  <cp:lastModifiedBy>w00289200</cp:lastModifiedBy>
  <cp:revision>75</cp:revision>
  <dcterms:created xsi:type="dcterms:W3CDTF">2016-09-18T06:05:07Z</dcterms:created>
  <dcterms:modified xsi:type="dcterms:W3CDTF">2016-10-12T01:30:19Z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(2)FUPa0UGKFU+9EsKNF7/j20EU5+yaWlQKKka1PEGGuMb8Qv34SoghAwbSq3aaFJ6S9XuYz1S6
qo3llbyR66nbjF3ZQecvAx8OQFwHc+BKEMOg8xMdmH+yZNjbpLZjKrIxICBPDyx55hBNApco
GHEJ+Vsrz5qov0WoBthe6tu+Z6b/buxU4UJhdxFEAIYEq56nAxDUIFVE9F5Y3XehAWcn6f1f
D51SAT/cQojegrdKDb</vt:lpwstr>
  </property>
  <property fmtid="{D5CDD505-2E9C-101B-9397-08002B2CF9AE}" pid="3" name="_2015_ms_pID_7253431">
    <vt:lpwstr>aD6xnC5BJTBy+K3qzS8KuSvd4NS0YDPQB9Aqnxoy1P56+kp2olRDy9
N3GzbO6/z3cf3wTTXf0aPqZSNHmb8bQziElChpg01AOX/Q8de7WPNtlqZptjxcDShIMlV9C+
MCxibSrzxc7rr+zyFAKwWOKB4+vCG2r9SmbJmuif9YmB1g==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1476235769</vt:lpwstr>
  </property>
</Properties>
</file>