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7"/>
  </p:notesMasterIdLst>
  <p:handoutMasterIdLst>
    <p:handoutMasterId r:id="rId8"/>
  </p:handoutMasterIdLst>
  <p:sldIdLst>
    <p:sldId id="256" r:id="rId2"/>
    <p:sldId id="257" r:id="rId3"/>
    <p:sldId id="275" r:id="rId4"/>
    <p:sldId id="258" r:id="rId5"/>
    <p:sldId id="270" r:id="rId6"/>
  </p:sldIdLst>
  <p:sldSz cx="10080625" cy="7559675"/>
  <p:notesSz cx="7315200" cy="9601200"/>
  <p:defaultTextStyle>
    <a:defPPr>
      <a:defRPr lang="en-GB"/>
    </a:defPPr>
    <a:lvl1pPr algn="l" defTabSz="457200" rtl="0" fontAlgn="base" hangingPunct="0">
      <a:lnSpc>
        <a:spcPct val="95000"/>
      </a:lnSpc>
      <a:spcBef>
        <a:spcPct val="0"/>
      </a:spcBef>
      <a:spcAft>
        <a:spcPct val="0"/>
      </a:spcAft>
      <a:buClr>
        <a:srgbClr val="000000"/>
      </a:buClr>
      <a:buSzPct val="45000"/>
      <a:buFont typeface="Wingdings" pitchFamily="-105" charset="2"/>
      <a:defRPr sz="2000" kern="1200">
        <a:solidFill>
          <a:schemeClr val="bg1"/>
        </a:solidFill>
        <a:latin typeface="Bitstream Vera Sans" pitchFamily="34" charset="0"/>
        <a:ea typeface="+mn-ea"/>
        <a:cs typeface="+mn-cs"/>
      </a:defRPr>
    </a:lvl1pPr>
    <a:lvl2pPr marL="420688" indent="-211138" algn="l" defTabSz="457200" rtl="0" fontAlgn="base" hangingPunct="0">
      <a:lnSpc>
        <a:spcPct val="95000"/>
      </a:lnSpc>
      <a:spcBef>
        <a:spcPct val="0"/>
      </a:spcBef>
      <a:spcAft>
        <a:spcPct val="0"/>
      </a:spcAft>
      <a:buClr>
        <a:srgbClr val="000000"/>
      </a:buClr>
      <a:buSzPct val="45000"/>
      <a:buFont typeface="Wingdings" pitchFamily="-105" charset="2"/>
      <a:defRPr sz="2000" kern="1200">
        <a:solidFill>
          <a:schemeClr val="bg1"/>
        </a:solidFill>
        <a:latin typeface="Bitstream Vera Sans" pitchFamily="34" charset="0"/>
        <a:ea typeface="+mn-ea"/>
        <a:cs typeface="+mn-cs"/>
      </a:defRPr>
    </a:lvl2pPr>
    <a:lvl3pPr marL="636588" indent="-206375" algn="l" defTabSz="457200" rtl="0" fontAlgn="base" hangingPunct="0">
      <a:lnSpc>
        <a:spcPct val="95000"/>
      </a:lnSpc>
      <a:spcBef>
        <a:spcPct val="0"/>
      </a:spcBef>
      <a:spcAft>
        <a:spcPct val="0"/>
      </a:spcAft>
      <a:buClr>
        <a:srgbClr val="000000"/>
      </a:buClr>
      <a:buSzPct val="45000"/>
      <a:buFont typeface="Wingdings" pitchFamily="-105" charset="2"/>
      <a:defRPr sz="2000" kern="1200">
        <a:solidFill>
          <a:schemeClr val="bg1"/>
        </a:solidFill>
        <a:latin typeface="Bitstream Vera Sans" pitchFamily="34" charset="0"/>
        <a:ea typeface="+mn-ea"/>
        <a:cs typeface="+mn-cs"/>
      </a:defRPr>
    </a:lvl3pPr>
    <a:lvl4pPr marL="852488" indent="-212725" algn="l" defTabSz="457200" rtl="0" fontAlgn="base" hangingPunct="0">
      <a:lnSpc>
        <a:spcPct val="95000"/>
      </a:lnSpc>
      <a:spcBef>
        <a:spcPct val="0"/>
      </a:spcBef>
      <a:spcAft>
        <a:spcPct val="0"/>
      </a:spcAft>
      <a:buClr>
        <a:srgbClr val="000000"/>
      </a:buClr>
      <a:buSzPct val="45000"/>
      <a:buFont typeface="Wingdings" pitchFamily="-105" charset="2"/>
      <a:defRPr sz="2000" kern="1200">
        <a:solidFill>
          <a:schemeClr val="bg1"/>
        </a:solidFill>
        <a:latin typeface="Bitstream Vera Sans" pitchFamily="34" charset="0"/>
        <a:ea typeface="+mn-ea"/>
        <a:cs typeface="+mn-cs"/>
      </a:defRPr>
    </a:lvl4pPr>
    <a:lvl5pPr marL="1068388" indent="-207963" algn="l" defTabSz="457200" rtl="0" fontAlgn="base" hangingPunct="0">
      <a:lnSpc>
        <a:spcPct val="95000"/>
      </a:lnSpc>
      <a:spcBef>
        <a:spcPct val="0"/>
      </a:spcBef>
      <a:spcAft>
        <a:spcPct val="0"/>
      </a:spcAft>
      <a:buClr>
        <a:srgbClr val="000000"/>
      </a:buClr>
      <a:buSzPct val="45000"/>
      <a:buFont typeface="Wingdings" pitchFamily="-105" charset="2"/>
      <a:defRPr sz="2000" kern="1200">
        <a:solidFill>
          <a:schemeClr val="bg1"/>
        </a:solidFill>
        <a:latin typeface="Bitstream Vera Sans" pitchFamily="34" charset="0"/>
        <a:ea typeface="+mn-ea"/>
        <a:cs typeface="+mn-cs"/>
      </a:defRPr>
    </a:lvl5pPr>
    <a:lvl6pPr marL="2286000" algn="l" defTabSz="457200" rtl="0" eaLnBrk="1" latinLnBrk="0" hangingPunct="1">
      <a:defRPr sz="2000" kern="1200">
        <a:solidFill>
          <a:schemeClr val="bg1"/>
        </a:solidFill>
        <a:latin typeface="Bitstream Vera Sans" pitchFamily="34" charset="0"/>
        <a:ea typeface="+mn-ea"/>
        <a:cs typeface="+mn-cs"/>
      </a:defRPr>
    </a:lvl6pPr>
    <a:lvl7pPr marL="2743200" algn="l" defTabSz="457200" rtl="0" eaLnBrk="1" latinLnBrk="0" hangingPunct="1">
      <a:defRPr sz="2000" kern="1200">
        <a:solidFill>
          <a:schemeClr val="bg1"/>
        </a:solidFill>
        <a:latin typeface="Bitstream Vera Sans" pitchFamily="34" charset="0"/>
        <a:ea typeface="+mn-ea"/>
        <a:cs typeface="+mn-cs"/>
      </a:defRPr>
    </a:lvl7pPr>
    <a:lvl8pPr marL="3200400" algn="l" defTabSz="457200" rtl="0" eaLnBrk="1" latinLnBrk="0" hangingPunct="1">
      <a:defRPr sz="2000" kern="1200">
        <a:solidFill>
          <a:schemeClr val="bg1"/>
        </a:solidFill>
        <a:latin typeface="Bitstream Vera Sans" pitchFamily="34" charset="0"/>
        <a:ea typeface="+mn-ea"/>
        <a:cs typeface="+mn-cs"/>
      </a:defRPr>
    </a:lvl8pPr>
    <a:lvl9pPr marL="3657600" algn="l" defTabSz="457200" rtl="0" eaLnBrk="1" latinLnBrk="0" hangingPunct="1">
      <a:defRPr sz="2000" kern="1200">
        <a:solidFill>
          <a:schemeClr val="bg1"/>
        </a:solidFill>
        <a:latin typeface="Bitstream Vera Sans" pitchFamily="34"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749">
          <p15:clr>
            <a:srgbClr val="A4A3A4"/>
          </p15:clr>
        </p15:guide>
        <p15:guide id="2" pos="203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hesh Jethanandani" initials="PG"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A50021"/>
    <a:srgbClr val="005800"/>
    <a:srgbClr val="003300"/>
    <a:srgbClr val="5F5F5F"/>
    <a:srgbClr val="4D4D4D"/>
    <a:srgbClr val="777777"/>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93" d="100"/>
          <a:sy n="93" d="100"/>
        </p:scale>
        <p:origin x="-280" y="-10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4" d="100"/>
          <a:sy n="64" d="100"/>
        </p:scale>
        <p:origin x="-2856" y="-114"/>
      </p:cViewPr>
      <p:guideLst>
        <p:guide orient="horz" pos="2749"/>
        <p:guide pos="2033"/>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handoutMaster" Target="handoutMasters/handoutMaster1.xml"/><Relationship Id="rId9" Type="http://schemas.openxmlformats.org/officeDocument/2006/relationships/printerSettings" Target="printerSettings/printerSettings1.bin"/><Relationship Id="rId1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F9990B90-A3AB-534E-A2D2-43EC51A0A4B9}" type="datetimeFigureOut">
              <a:rPr lang="en-US" smtClean="0"/>
              <a:pPr/>
              <a:t>5/17/16</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607ED51F-FF15-434A-B016-D1EB9D6D30FF}" type="slidenum">
              <a:rPr lang="en-US" smtClean="0"/>
              <a:pPr/>
              <a:t>‹#›</a:t>
            </a:fld>
            <a:endParaRPr lang="en-US"/>
          </a:p>
        </p:txBody>
      </p:sp>
    </p:spTree>
    <p:extLst>
      <p:ext uri="{BB962C8B-B14F-4D97-AF65-F5344CB8AC3E}">
        <p14:creationId xmlns:p14="http://schemas.microsoft.com/office/powerpoint/2010/main" val="391956194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7315200" cy="9601200"/>
          </a:xfrm>
          <a:prstGeom prst="roundRect">
            <a:avLst>
              <a:gd name="adj" fmla="val 19"/>
            </a:avLst>
          </a:prstGeom>
          <a:solidFill>
            <a:srgbClr val="FFFFFF"/>
          </a:solidFill>
          <a:ln w="9360">
            <a:noFill/>
            <a:miter lim="800000"/>
            <a:headEnd/>
            <a:tailEnd/>
          </a:ln>
          <a:effectLst/>
        </p:spPr>
        <p:txBody>
          <a:bodyPr wrap="none" anchor="ctr"/>
          <a:lstStyle/>
          <a:p>
            <a:pPr>
              <a:buFont typeface="Wingdings" pitchFamily="2" charset="2"/>
              <a:buNone/>
              <a:defRPr/>
            </a:pPr>
            <a:endParaRPr lang="de-DE"/>
          </a:p>
        </p:txBody>
      </p:sp>
      <p:sp>
        <p:nvSpPr>
          <p:cNvPr id="2050" name="AutoShape 2"/>
          <p:cNvSpPr>
            <a:spLocks noChangeArrowheads="1"/>
          </p:cNvSpPr>
          <p:nvPr/>
        </p:nvSpPr>
        <p:spPr bwMode="auto">
          <a:xfrm>
            <a:off x="0" y="0"/>
            <a:ext cx="7315200" cy="9601200"/>
          </a:xfrm>
          <a:prstGeom prst="roundRect">
            <a:avLst>
              <a:gd name="adj" fmla="val 19"/>
            </a:avLst>
          </a:prstGeom>
          <a:solidFill>
            <a:srgbClr val="FFFFFF"/>
          </a:solidFill>
          <a:ln w="9525">
            <a:noFill/>
            <a:round/>
            <a:headEnd/>
            <a:tailEnd/>
          </a:ln>
          <a:effectLst/>
        </p:spPr>
        <p:txBody>
          <a:bodyPr wrap="none" anchor="ctr"/>
          <a:lstStyle/>
          <a:p>
            <a:pPr>
              <a:buFont typeface="Wingdings" pitchFamily="2" charset="2"/>
              <a:buNone/>
              <a:defRPr/>
            </a:pPr>
            <a:endParaRPr lang="de-DE"/>
          </a:p>
        </p:txBody>
      </p:sp>
      <p:sp>
        <p:nvSpPr>
          <p:cNvPr id="2051" name="AutoShape 3"/>
          <p:cNvSpPr>
            <a:spLocks noChangeArrowheads="1"/>
          </p:cNvSpPr>
          <p:nvPr/>
        </p:nvSpPr>
        <p:spPr bwMode="auto">
          <a:xfrm>
            <a:off x="0" y="0"/>
            <a:ext cx="7315200" cy="9601200"/>
          </a:xfrm>
          <a:prstGeom prst="roundRect">
            <a:avLst>
              <a:gd name="adj" fmla="val 19"/>
            </a:avLst>
          </a:prstGeom>
          <a:solidFill>
            <a:srgbClr val="FFFFFF"/>
          </a:solidFill>
          <a:ln w="9525">
            <a:noFill/>
            <a:round/>
            <a:headEnd/>
            <a:tailEnd/>
          </a:ln>
          <a:effectLst/>
        </p:spPr>
        <p:txBody>
          <a:bodyPr wrap="none" anchor="ctr"/>
          <a:lstStyle/>
          <a:p>
            <a:pPr>
              <a:buFont typeface="Wingdings" pitchFamily="2" charset="2"/>
              <a:buNone/>
              <a:defRPr/>
            </a:pPr>
            <a:endParaRPr lang="de-DE"/>
          </a:p>
        </p:txBody>
      </p:sp>
      <p:sp>
        <p:nvSpPr>
          <p:cNvPr id="2052" name="AutoShape 4"/>
          <p:cNvSpPr>
            <a:spLocks noChangeArrowheads="1"/>
          </p:cNvSpPr>
          <p:nvPr/>
        </p:nvSpPr>
        <p:spPr bwMode="auto">
          <a:xfrm>
            <a:off x="0" y="0"/>
            <a:ext cx="7315200" cy="9601200"/>
          </a:xfrm>
          <a:prstGeom prst="roundRect">
            <a:avLst>
              <a:gd name="adj" fmla="val 19"/>
            </a:avLst>
          </a:prstGeom>
          <a:solidFill>
            <a:srgbClr val="FFFFFF"/>
          </a:solidFill>
          <a:ln w="9525">
            <a:noFill/>
            <a:round/>
            <a:headEnd/>
            <a:tailEnd/>
          </a:ln>
          <a:effectLst/>
        </p:spPr>
        <p:txBody>
          <a:bodyPr wrap="none" anchor="ctr"/>
          <a:lstStyle/>
          <a:p>
            <a:pPr>
              <a:buFont typeface="Wingdings" pitchFamily="2" charset="2"/>
              <a:buNone/>
              <a:defRPr/>
            </a:pPr>
            <a:endParaRPr lang="de-DE"/>
          </a:p>
        </p:txBody>
      </p:sp>
      <p:sp>
        <p:nvSpPr>
          <p:cNvPr id="2053" name="AutoShape 5"/>
          <p:cNvSpPr>
            <a:spLocks noChangeArrowheads="1"/>
          </p:cNvSpPr>
          <p:nvPr/>
        </p:nvSpPr>
        <p:spPr bwMode="auto">
          <a:xfrm>
            <a:off x="0" y="0"/>
            <a:ext cx="7315200" cy="9601200"/>
          </a:xfrm>
          <a:prstGeom prst="roundRect">
            <a:avLst>
              <a:gd name="adj" fmla="val 19"/>
            </a:avLst>
          </a:prstGeom>
          <a:solidFill>
            <a:srgbClr val="FFFFFF"/>
          </a:solidFill>
          <a:ln w="9525">
            <a:noFill/>
            <a:round/>
            <a:headEnd/>
            <a:tailEnd/>
          </a:ln>
          <a:effectLst/>
        </p:spPr>
        <p:txBody>
          <a:bodyPr wrap="none" anchor="ctr"/>
          <a:lstStyle/>
          <a:p>
            <a:pPr>
              <a:buFont typeface="Wingdings" pitchFamily="2" charset="2"/>
              <a:buNone/>
              <a:defRPr/>
            </a:pPr>
            <a:endParaRPr lang="de-DE"/>
          </a:p>
        </p:txBody>
      </p:sp>
      <p:sp>
        <p:nvSpPr>
          <p:cNvPr id="2054" name="AutoShape 6"/>
          <p:cNvSpPr>
            <a:spLocks noChangeArrowheads="1"/>
          </p:cNvSpPr>
          <p:nvPr/>
        </p:nvSpPr>
        <p:spPr bwMode="auto">
          <a:xfrm>
            <a:off x="0" y="0"/>
            <a:ext cx="7315200" cy="9601200"/>
          </a:xfrm>
          <a:prstGeom prst="roundRect">
            <a:avLst>
              <a:gd name="adj" fmla="val 19"/>
            </a:avLst>
          </a:prstGeom>
          <a:solidFill>
            <a:srgbClr val="FFFFFF"/>
          </a:solidFill>
          <a:ln w="9525">
            <a:noFill/>
            <a:round/>
            <a:headEnd/>
            <a:tailEnd/>
          </a:ln>
          <a:effectLst/>
        </p:spPr>
        <p:txBody>
          <a:bodyPr wrap="none" anchor="ctr"/>
          <a:lstStyle/>
          <a:p>
            <a:pPr>
              <a:buFont typeface="Wingdings" pitchFamily="2" charset="2"/>
              <a:buNone/>
              <a:defRPr/>
            </a:pPr>
            <a:endParaRPr lang="de-DE"/>
          </a:p>
        </p:txBody>
      </p:sp>
      <p:sp>
        <p:nvSpPr>
          <p:cNvPr id="2055" name="AutoShape 7"/>
          <p:cNvSpPr>
            <a:spLocks noChangeArrowheads="1"/>
          </p:cNvSpPr>
          <p:nvPr/>
        </p:nvSpPr>
        <p:spPr bwMode="auto">
          <a:xfrm>
            <a:off x="0" y="0"/>
            <a:ext cx="7315200" cy="9601200"/>
          </a:xfrm>
          <a:prstGeom prst="roundRect">
            <a:avLst>
              <a:gd name="adj" fmla="val 19"/>
            </a:avLst>
          </a:prstGeom>
          <a:solidFill>
            <a:srgbClr val="FFFFFF"/>
          </a:solidFill>
          <a:ln w="9525">
            <a:noFill/>
            <a:round/>
            <a:headEnd/>
            <a:tailEnd/>
          </a:ln>
          <a:effectLst/>
        </p:spPr>
        <p:txBody>
          <a:bodyPr wrap="none" anchor="ctr"/>
          <a:lstStyle/>
          <a:p>
            <a:pPr>
              <a:buFont typeface="Wingdings" pitchFamily="2" charset="2"/>
              <a:buNone/>
              <a:defRPr/>
            </a:pPr>
            <a:endParaRPr lang="de-DE"/>
          </a:p>
        </p:txBody>
      </p:sp>
      <p:sp>
        <p:nvSpPr>
          <p:cNvPr id="20489" name="Rectangle 8"/>
          <p:cNvSpPr>
            <a:spLocks noGrp="1" noRot="1" noChangeAspect="1" noChangeArrowheads="1"/>
          </p:cNvSpPr>
          <p:nvPr>
            <p:ph type="sldImg"/>
          </p:nvPr>
        </p:nvSpPr>
        <p:spPr bwMode="auto">
          <a:xfrm>
            <a:off x="1257300" y="728663"/>
            <a:ext cx="4787900" cy="3589337"/>
          </a:xfrm>
          <a:prstGeom prst="rect">
            <a:avLst/>
          </a:prstGeom>
          <a:noFill/>
          <a:ln w="9525">
            <a:noFill/>
            <a:round/>
            <a:headEnd/>
            <a:tailEnd/>
          </a:ln>
        </p:spPr>
      </p:sp>
      <p:sp>
        <p:nvSpPr>
          <p:cNvPr id="2057" name="Rectangle 9"/>
          <p:cNvSpPr>
            <a:spLocks noGrp="1" noChangeArrowheads="1"/>
          </p:cNvSpPr>
          <p:nvPr>
            <p:ph type="body"/>
          </p:nvPr>
        </p:nvSpPr>
        <p:spPr bwMode="auto">
          <a:xfrm>
            <a:off x="731838" y="4559300"/>
            <a:ext cx="5840412" cy="431006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noProof="0" smtClean="0"/>
          </a:p>
        </p:txBody>
      </p:sp>
      <p:sp>
        <p:nvSpPr>
          <p:cNvPr id="2058" name="Rectangle 10"/>
          <p:cNvSpPr>
            <a:spLocks noGrp="1" noChangeArrowheads="1"/>
          </p:cNvSpPr>
          <p:nvPr>
            <p:ph type="hdr"/>
          </p:nvPr>
        </p:nvSpPr>
        <p:spPr bwMode="auto">
          <a:xfrm>
            <a:off x="0" y="0"/>
            <a:ext cx="3162300" cy="4683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defTabSz="433388">
              <a:lnSpc>
                <a:spcPct val="98000"/>
              </a:lnSpc>
              <a:buFont typeface="Wingdings" pitchFamily="2" charset="2"/>
              <a:buNone/>
              <a:tabLst>
                <a:tab pos="0" algn="l"/>
                <a:tab pos="433388" algn="l"/>
                <a:tab pos="866775" algn="l"/>
                <a:tab pos="1301750" algn="l"/>
                <a:tab pos="1735138" algn="l"/>
                <a:tab pos="2168525" algn="l"/>
                <a:tab pos="2601913" algn="l"/>
                <a:tab pos="3036888" algn="l"/>
                <a:tab pos="3470275" algn="l"/>
                <a:tab pos="3903663" algn="l"/>
                <a:tab pos="4337050" algn="l"/>
                <a:tab pos="4770438" algn="l"/>
                <a:tab pos="5205413" algn="l"/>
                <a:tab pos="5638800" algn="l"/>
                <a:tab pos="6072188" algn="l"/>
                <a:tab pos="6505575" algn="l"/>
                <a:tab pos="6940550" algn="l"/>
                <a:tab pos="7373938" algn="l"/>
                <a:tab pos="7807325" algn="l"/>
                <a:tab pos="8240713" algn="l"/>
                <a:tab pos="8675688" algn="l"/>
              </a:tabLst>
              <a:defRPr sz="1300">
                <a:solidFill>
                  <a:srgbClr val="000000"/>
                </a:solidFill>
              </a:defRPr>
            </a:lvl1pPr>
          </a:lstStyle>
          <a:p>
            <a:pPr>
              <a:defRPr/>
            </a:pPr>
            <a:endParaRPr lang="en-GB"/>
          </a:p>
        </p:txBody>
      </p:sp>
      <p:sp>
        <p:nvSpPr>
          <p:cNvPr id="2059" name="Rectangle 11"/>
          <p:cNvSpPr>
            <a:spLocks noGrp="1" noChangeArrowheads="1"/>
          </p:cNvSpPr>
          <p:nvPr>
            <p:ph type="dt"/>
          </p:nvPr>
        </p:nvSpPr>
        <p:spPr bwMode="auto">
          <a:xfrm>
            <a:off x="4140200" y="0"/>
            <a:ext cx="3162300" cy="4683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defTabSz="433388">
              <a:lnSpc>
                <a:spcPct val="98000"/>
              </a:lnSpc>
              <a:buFont typeface="Wingdings" pitchFamily="2" charset="2"/>
              <a:buNone/>
              <a:tabLst>
                <a:tab pos="0" algn="l"/>
                <a:tab pos="433388" algn="l"/>
                <a:tab pos="866775" algn="l"/>
                <a:tab pos="1301750" algn="l"/>
                <a:tab pos="1735138" algn="l"/>
                <a:tab pos="2168525" algn="l"/>
                <a:tab pos="2601913" algn="l"/>
                <a:tab pos="3036888" algn="l"/>
                <a:tab pos="3470275" algn="l"/>
                <a:tab pos="3903663" algn="l"/>
                <a:tab pos="4337050" algn="l"/>
                <a:tab pos="4770438" algn="l"/>
                <a:tab pos="5205413" algn="l"/>
                <a:tab pos="5638800" algn="l"/>
                <a:tab pos="6072188" algn="l"/>
                <a:tab pos="6505575" algn="l"/>
                <a:tab pos="6940550" algn="l"/>
                <a:tab pos="7373938" algn="l"/>
                <a:tab pos="7807325" algn="l"/>
                <a:tab pos="8240713" algn="l"/>
                <a:tab pos="8675688" algn="l"/>
              </a:tabLst>
              <a:defRPr sz="1300">
                <a:solidFill>
                  <a:srgbClr val="000000"/>
                </a:solidFill>
              </a:defRPr>
            </a:lvl1pPr>
          </a:lstStyle>
          <a:p>
            <a:pPr>
              <a:defRPr/>
            </a:pPr>
            <a:endParaRPr lang="en-GB"/>
          </a:p>
        </p:txBody>
      </p:sp>
      <p:sp>
        <p:nvSpPr>
          <p:cNvPr id="2060" name="Rectangle 12"/>
          <p:cNvSpPr>
            <a:spLocks noGrp="1" noChangeArrowheads="1"/>
          </p:cNvSpPr>
          <p:nvPr>
            <p:ph type="ftr"/>
          </p:nvPr>
        </p:nvSpPr>
        <p:spPr bwMode="auto">
          <a:xfrm>
            <a:off x="0" y="9120188"/>
            <a:ext cx="3162300" cy="46990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defTabSz="433388">
              <a:lnSpc>
                <a:spcPct val="98000"/>
              </a:lnSpc>
              <a:buFont typeface="Wingdings" pitchFamily="2" charset="2"/>
              <a:buNone/>
              <a:tabLst>
                <a:tab pos="0" algn="l"/>
                <a:tab pos="433388" algn="l"/>
                <a:tab pos="866775" algn="l"/>
                <a:tab pos="1301750" algn="l"/>
                <a:tab pos="1735138" algn="l"/>
                <a:tab pos="2168525" algn="l"/>
                <a:tab pos="2601913" algn="l"/>
                <a:tab pos="3036888" algn="l"/>
                <a:tab pos="3470275" algn="l"/>
                <a:tab pos="3903663" algn="l"/>
                <a:tab pos="4337050" algn="l"/>
                <a:tab pos="4770438" algn="l"/>
                <a:tab pos="5205413" algn="l"/>
                <a:tab pos="5638800" algn="l"/>
                <a:tab pos="6072188" algn="l"/>
                <a:tab pos="6505575" algn="l"/>
                <a:tab pos="6940550" algn="l"/>
                <a:tab pos="7373938" algn="l"/>
                <a:tab pos="7807325" algn="l"/>
                <a:tab pos="8240713" algn="l"/>
                <a:tab pos="8675688" algn="l"/>
              </a:tabLst>
              <a:defRPr sz="1300">
                <a:solidFill>
                  <a:srgbClr val="000000"/>
                </a:solidFill>
              </a:defRPr>
            </a:lvl1pPr>
          </a:lstStyle>
          <a:p>
            <a:pPr>
              <a:defRPr/>
            </a:pPr>
            <a:endParaRPr lang="en-GB"/>
          </a:p>
        </p:txBody>
      </p:sp>
      <p:sp>
        <p:nvSpPr>
          <p:cNvPr id="2061" name="Rectangle 13"/>
          <p:cNvSpPr>
            <a:spLocks noGrp="1" noChangeArrowheads="1"/>
          </p:cNvSpPr>
          <p:nvPr>
            <p:ph type="sldNum"/>
          </p:nvPr>
        </p:nvSpPr>
        <p:spPr bwMode="auto">
          <a:xfrm>
            <a:off x="4140200" y="9120188"/>
            <a:ext cx="3162300" cy="46990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defTabSz="433388">
              <a:lnSpc>
                <a:spcPct val="98000"/>
              </a:lnSpc>
              <a:tabLst>
                <a:tab pos="0" algn="l"/>
                <a:tab pos="433388" algn="l"/>
                <a:tab pos="866775" algn="l"/>
                <a:tab pos="1301750" algn="l"/>
                <a:tab pos="1735138" algn="l"/>
                <a:tab pos="2168525" algn="l"/>
                <a:tab pos="2601913" algn="l"/>
                <a:tab pos="3036888" algn="l"/>
                <a:tab pos="3470275" algn="l"/>
                <a:tab pos="3903663" algn="l"/>
                <a:tab pos="4337050" algn="l"/>
                <a:tab pos="4770438" algn="l"/>
                <a:tab pos="5205413" algn="l"/>
                <a:tab pos="5638800" algn="l"/>
                <a:tab pos="6072188" algn="l"/>
                <a:tab pos="6505575" algn="l"/>
                <a:tab pos="6940550" algn="l"/>
                <a:tab pos="7373938" algn="l"/>
                <a:tab pos="7807325" algn="l"/>
                <a:tab pos="8240713" algn="l"/>
                <a:tab pos="8675688" algn="l"/>
              </a:tabLst>
              <a:defRPr sz="1300">
                <a:solidFill>
                  <a:srgbClr val="000000"/>
                </a:solidFill>
              </a:defRPr>
            </a:lvl1pPr>
          </a:lstStyle>
          <a:p>
            <a:fld id="{CCE14309-D97E-DE47-B63D-C3DF8780D62C}" type="slidenum">
              <a:rPr lang="en-GB"/>
              <a:pPr/>
              <a:t>‹#›</a:t>
            </a:fld>
            <a:endParaRPr lang="en-GB"/>
          </a:p>
        </p:txBody>
      </p:sp>
    </p:spTree>
    <p:extLst>
      <p:ext uri="{BB962C8B-B14F-4D97-AF65-F5344CB8AC3E}">
        <p14:creationId xmlns:p14="http://schemas.microsoft.com/office/powerpoint/2010/main" val="2749808799"/>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buClr>
        <a:srgbClr val="000000"/>
      </a:buClr>
      <a:buSzPct val="100000"/>
      <a:buFont typeface="Times New Roman" pitchFamily="-105" charset="0"/>
      <a:defRPr sz="1200" kern="1200">
        <a:solidFill>
          <a:srgbClr val="000000"/>
        </a:solidFill>
        <a:latin typeface="Times New Roman" pitchFamily="18" charset="0"/>
        <a:ea typeface="Arial" pitchFamily="-105" charset="0"/>
        <a:cs typeface="Arial" charset="0"/>
      </a:defRPr>
    </a:lvl1pPr>
    <a:lvl2pPr marL="742950" indent="-285750" algn="l" defTabSz="457200" rtl="0" eaLnBrk="0" fontAlgn="base" hangingPunct="0">
      <a:spcBef>
        <a:spcPct val="30000"/>
      </a:spcBef>
      <a:spcAft>
        <a:spcPct val="0"/>
      </a:spcAft>
      <a:buClr>
        <a:srgbClr val="000000"/>
      </a:buClr>
      <a:buSzPct val="100000"/>
      <a:buFont typeface="Times New Roman" pitchFamily="-105" charset="0"/>
      <a:defRPr sz="1200" kern="1200">
        <a:solidFill>
          <a:srgbClr val="000000"/>
        </a:solidFill>
        <a:latin typeface="Times New Roman" pitchFamily="18" charset="0"/>
        <a:ea typeface="Arial" pitchFamily="-105" charset="0"/>
        <a:cs typeface="Arial" charset="0"/>
      </a:defRPr>
    </a:lvl2pPr>
    <a:lvl3pPr marL="1143000" indent="-228600" algn="l" defTabSz="457200" rtl="0" eaLnBrk="0" fontAlgn="base" hangingPunct="0">
      <a:spcBef>
        <a:spcPct val="30000"/>
      </a:spcBef>
      <a:spcAft>
        <a:spcPct val="0"/>
      </a:spcAft>
      <a:buClr>
        <a:srgbClr val="000000"/>
      </a:buClr>
      <a:buSzPct val="100000"/>
      <a:buFont typeface="Times New Roman" pitchFamily="-105" charset="0"/>
      <a:defRPr sz="1200" kern="1200">
        <a:solidFill>
          <a:srgbClr val="000000"/>
        </a:solidFill>
        <a:latin typeface="Times New Roman" pitchFamily="18" charset="0"/>
        <a:ea typeface="Arial" pitchFamily="-105" charset="0"/>
        <a:cs typeface="Arial" charset="0"/>
      </a:defRPr>
    </a:lvl3pPr>
    <a:lvl4pPr marL="1600200" indent="-228600" algn="l" defTabSz="457200" rtl="0" eaLnBrk="0" fontAlgn="base" hangingPunct="0">
      <a:spcBef>
        <a:spcPct val="30000"/>
      </a:spcBef>
      <a:spcAft>
        <a:spcPct val="0"/>
      </a:spcAft>
      <a:buClr>
        <a:srgbClr val="000000"/>
      </a:buClr>
      <a:buSzPct val="100000"/>
      <a:buFont typeface="Times New Roman" pitchFamily="-105" charset="0"/>
      <a:defRPr sz="1200" kern="1200">
        <a:solidFill>
          <a:srgbClr val="000000"/>
        </a:solidFill>
        <a:latin typeface="Times New Roman" pitchFamily="18" charset="0"/>
        <a:ea typeface="Arial" pitchFamily="-105" charset="0"/>
        <a:cs typeface="Arial" charset="0"/>
      </a:defRPr>
    </a:lvl4pPr>
    <a:lvl5pPr marL="2057400" indent="-228600" algn="l" defTabSz="457200" rtl="0" eaLnBrk="0" fontAlgn="base" hangingPunct="0">
      <a:spcBef>
        <a:spcPct val="30000"/>
      </a:spcBef>
      <a:spcAft>
        <a:spcPct val="0"/>
      </a:spcAft>
      <a:buClr>
        <a:srgbClr val="000000"/>
      </a:buClr>
      <a:buSzPct val="100000"/>
      <a:buFont typeface="Times New Roman" pitchFamily="-105" charset="0"/>
      <a:defRPr sz="1200" kern="1200">
        <a:solidFill>
          <a:srgbClr val="000000"/>
        </a:solidFill>
        <a:latin typeface="Times New Roman" pitchFamily="18" charset="0"/>
        <a:ea typeface="Arial" pitchFamily="-105"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6" name="Rectangle 13"/>
          <p:cNvSpPr>
            <a:spLocks noGrp="1" noChangeArrowheads="1"/>
          </p:cNvSpPr>
          <p:nvPr>
            <p:ph type="sldNum" sz="quarter"/>
          </p:nvPr>
        </p:nvSpPr>
        <p:spPr>
          <a:noFill/>
        </p:spPr>
        <p:txBody>
          <a:bodyPr/>
          <a:lstStyle/>
          <a:p>
            <a:fld id="{2410143B-02C6-FB41-A5E7-875A6BC0D8C5}" type="slidenum">
              <a:rPr lang="en-GB"/>
              <a:pPr/>
              <a:t>1</a:t>
            </a:fld>
            <a:endParaRPr lang="en-GB"/>
          </a:p>
        </p:txBody>
      </p:sp>
      <p:sp>
        <p:nvSpPr>
          <p:cNvPr id="21507" name="Text Box 1"/>
          <p:cNvSpPr txBox="1">
            <a:spLocks noChangeArrowheads="1"/>
          </p:cNvSpPr>
          <p:nvPr/>
        </p:nvSpPr>
        <p:spPr bwMode="auto">
          <a:xfrm>
            <a:off x="1290638" y="728663"/>
            <a:ext cx="4733925" cy="3600450"/>
          </a:xfrm>
          <a:prstGeom prst="rect">
            <a:avLst/>
          </a:prstGeom>
          <a:solidFill>
            <a:srgbClr val="FFFFFF"/>
          </a:solidFill>
          <a:ln w="9360">
            <a:solidFill>
              <a:srgbClr val="000000"/>
            </a:solidFill>
            <a:miter lim="800000"/>
            <a:headEnd/>
            <a:tailEnd/>
          </a:ln>
        </p:spPr>
        <p:txBody>
          <a:bodyPr wrap="none" anchor="ctr">
            <a:prstTxWarp prst="textNoShape">
              <a:avLst/>
            </a:prstTxWarp>
          </a:bodyPr>
          <a:lstStyle/>
          <a:p>
            <a:endParaRPr lang="de-DE"/>
          </a:p>
        </p:txBody>
      </p:sp>
      <p:sp>
        <p:nvSpPr>
          <p:cNvPr id="21508" name="Rectangle 2"/>
          <p:cNvSpPr>
            <a:spLocks noGrp="1" noChangeArrowheads="1"/>
          </p:cNvSpPr>
          <p:nvPr>
            <p:ph type="body"/>
          </p:nvPr>
        </p:nvSpPr>
        <p:spPr>
          <a:xfrm>
            <a:off x="731838" y="4559300"/>
            <a:ext cx="5842000" cy="4313238"/>
          </a:xfrm>
          <a:noFill/>
          <a:ln/>
        </p:spPr>
        <p:txBody>
          <a:bodyPr wrap="none" lIns="86749" tIns="43375" rIns="86749" bIns="43375" anchor="ctr"/>
          <a:lstStyle/>
          <a:p>
            <a:pPr eaLnBrk="1" hangingPunct="1"/>
            <a:endParaRPr lang="en-US">
              <a:latin typeface="Times New Roman" pitchFamily="-105" charset="0"/>
              <a:cs typeface="Arial" pitchFamily="-105" charset="0"/>
            </a:endParaRPr>
          </a:p>
        </p:txBody>
      </p:sp>
    </p:spTree>
    <p:extLst>
      <p:ext uri="{BB962C8B-B14F-4D97-AF65-F5344CB8AC3E}">
        <p14:creationId xmlns:p14="http://schemas.microsoft.com/office/powerpoint/2010/main" val="1460921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30" name="Rectangle 13"/>
          <p:cNvSpPr>
            <a:spLocks noGrp="1" noChangeArrowheads="1"/>
          </p:cNvSpPr>
          <p:nvPr>
            <p:ph type="sldNum" sz="quarter"/>
          </p:nvPr>
        </p:nvSpPr>
        <p:spPr>
          <a:noFill/>
        </p:spPr>
        <p:txBody>
          <a:bodyPr/>
          <a:lstStyle/>
          <a:p>
            <a:fld id="{EF8AE511-8FA6-6A49-84E2-9A9386FE94B5}" type="slidenum">
              <a:rPr lang="en-GB"/>
              <a:pPr/>
              <a:t>2</a:t>
            </a:fld>
            <a:endParaRPr lang="en-GB"/>
          </a:p>
        </p:txBody>
      </p:sp>
      <p:sp>
        <p:nvSpPr>
          <p:cNvPr id="22531" name="Text Box 1"/>
          <p:cNvSpPr txBox="1">
            <a:spLocks noChangeArrowheads="1"/>
          </p:cNvSpPr>
          <p:nvPr/>
        </p:nvSpPr>
        <p:spPr bwMode="auto">
          <a:xfrm>
            <a:off x="1290638" y="728663"/>
            <a:ext cx="4733925" cy="3600450"/>
          </a:xfrm>
          <a:prstGeom prst="rect">
            <a:avLst/>
          </a:prstGeom>
          <a:solidFill>
            <a:srgbClr val="FFFFFF"/>
          </a:solidFill>
          <a:ln w="9360">
            <a:solidFill>
              <a:srgbClr val="000000"/>
            </a:solidFill>
            <a:miter lim="800000"/>
            <a:headEnd/>
            <a:tailEnd/>
          </a:ln>
        </p:spPr>
        <p:txBody>
          <a:bodyPr wrap="none" anchor="ctr">
            <a:prstTxWarp prst="textNoShape">
              <a:avLst/>
            </a:prstTxWarp>
          </a:bodyPr>
          <a:lstStyle/>
          <a:p>
            <a:endParaRPr lang="de-DE"/>
          </a:p>
        </p:txBody>
      </p:sp>
      <p:sp>
        <p:nvSpPr>
          <p:cNvPr id="22532" name="Rectangle 2"/>
          <p:cNvSpPr>
            <a:spLocks noGrp="1" noChangeArrowheads="1"/>
          </p:cNvSpPr>
          <p:nvPr>
            <p:ph type="body"/>
          </p:nvPr>
        </p:nvSpPr>
        <p:spPr>
          <a:xfrm>
            <a:off x="731838" y="4559300"/>
            <a:ext cx="5842000" cy="4313238"/>
          </a:xfrm>
          <a:noFill/>
          <a:ln/>
        </p:spPr>
        <p:txBody>
          <a:bodyPr wrap="none" lIns="86749" tIns="43375" rIns="86749" bIns="43375" anchor="ctr"/>
          <a:lstStyle/>
          <a:p>
            <a:pPr eaLnBrk="1" hangingPunct="1"/>
            <a:endParaRPr lang="en-US">
              <a:latin typeface="Times New Roman" pitchFamily="-105" charset="0"/>
              <a:cs typeface="Arial" pitchFamily="-105" charset="0"/>
            </a:endParaRPr>
          </a:p>
        </p:txBody>
      </p:sp>
    </p:spTree>
    <p:extLst>
      <p:ext uri="{BB962C8B-B14F-4D97-AF65-F5344CB8AC3E}">
        <p14:creationId xmlns:p14="http://schemas.microsoft.com/office/powerpoint/2010/main" val="299558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13"/>
          <p:cNvSpPr>
            <a:spLocks noGrp="1" noChangeArrowheads="1"/>
          </p:cNvSpPr>
          <p:nvPr>
            <p:ph type="sldNum" sz="quarter"/>
          </p:nvPr>
        </p:nvSpPr>
        <p:spPr>
          <a:noFill/>
        </p:spPr>
        <p:txBody>
          <a:bodyPr/>
          <a:lstStyle/>
          <a:p>
            <a:fld id="{375FBFF2-3669-3D40-8B60-B9BC376E20EA}" type="slidenum">
              <a:rPr lang="en-GB"/>
              <a:pPr/>
              <a:t>4</a:t>
            </a:fld>
            <a:endParaRPr lang="en-GB"/>
          </a:p>
        </p:txBody>
      </p:sp>
      <p:sp>
        <p:nvSpPr>
          <p:cNvPr id="23555" name="Text Box 1"/>
          <p:cNvSpPr txBox="1">
            <a:spLocks noChangeArrowheads="1"/>
          </p:cNvSpPr>
          <p:nvPr/>
        </p:nvSpPr>
        <p:spPr bwMode="auto">
          <a:xfrm>
            <a:off x="1290638" y="728663"/>
            <a:ext cx="4732337" cy="3598862"/>
          </a:xfrm>
          <a:prstGeom prst="rect">
            <a:avLst/>
          </a:prstGeom>
          <a:solidFill>
            <a:srgbClr val="FFFFFF"/>
          </a:solidFill>
          <a:ln w="9360">
            <a:solidFill>
              <a:srgbClr val="000000"/>
            </a:solidFill>
            <a:miter lim="800000"/>
            <a:headEnd/>
            <a:tailEnd/>
          </a:ln>
        </p:spPr>
        <p:txBody>
          <a:bodyPr wrap="none" anchor="ctr">
            <a:prstTxWarp prst="textNoShape">
              <a:avLst/>
            </a:prstTxWarp>
          </a:bodyPr>
          <a:lstStyle/>
          <a:p>
            <a:endParaRPr lang="de-DE"/>
          </a:p>
        </p:txBody>
      </p:sp>
      <p:sp>
        <p:nvSpPr>
          <p:cNvPr id="23556" name="Rectangle 2"/>
          <p:cNvSpPr>
            <a:spLocks noGrp="1" noChangeArrowheads="1"/>
          </p:cNvSpPr>
          <p:nvPr>
            <p:ph type="body"/>
          </p:nvPr>
        </p:nvSpPr>
        <p:spPr>
          <a:xfrm>
            <a:off x="731838" y="4559300"/>
            <a:ext cx="5842000" cy="4313238"/>
          </a:xfrm>
          <a:noFill/>
          <a:ln/>
        </p:spPr>
        <p:txBody>
          <a:bodyPr wrap="none" lIns="86749" tIns="43375" rIns="86749" bIns="43375" anchor="ctr"/>
          <a:lstStyle/>
          <a:p>
            <a:pPr eaLnBrk="1" hangingPunct="1"/>
            <a:endParaRPr lang="en-US">
              <a:latin typeface="Times New Roman" pitchFamily="-105" charset="0"/>
              <a:cs typeface="Arial" pitchFamily="-105" charset="0"/>
            </a:endParaRPr>
          </a:p>
        </p:txBody>
      </p:sp>
    </p:spTree>
    <p:extLst>
      <p:ext uri="{BB962C8B-B14F-4D97-AF65-F5344CB8AC3E}">
        <p14:creationId xmlns:p14="http://schemas.microsoft.com/office/powerpoint/2010/main" val="38474811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2" name="Rectangle 13"/>
          <p:cNvSpPr>
            <a:spLocks noGrp="1" noChangeArrowheads="1"/>
          </p:cNvSpPr>
          <p:nvPr>
            <p:ph type="sldNum" sz="quarter"/>
          </p:nvPr>
        </p:nvSpPr>
        <p:spPr>
          <a:noFill/>
        </p:spPr>
        <p:txBody>
          <a:bodyPr/>
          <a:lstStyle/>
          <a:p>
            <a:fld id="{EFD49963-31F0-7C43-B66A-E20B23C208B3}" type="slidenum">
              <a:rPr lang="en-GB"/>
              <a:pPr/>
              <a:t>5</a:t>
            </a:fld>
            <a:endParaRPr lang="en-GB"/>
          </a:p>
        </p:txBody>
      </p:sp>
      <p:sp>
        <p:nvSpPr>
          <p:cNvPr id="25603" name="Text Box 2"/>
          <p:cNvSpPr txBox="1">
            <a:spLocks noChangeArrowheads="1"/>
          </p:cNvSpPr>
          <p:nvPr/>
        </p:nvSpPr>
        <p:spPr bwMode="auto">
          <a:xfrm>
            <a:off x="1290638" y="728663"/>
            <a:ext cx="4727575" cy="3594100"/>
          </a:xfrm>
          <a:prstGeom prst="rect">
            <a:avLst/>
          </a:prstGeom>
          <a:solidFill>
            <a:srgbClr val="FFFFFF"/>
          </a:solidFill>
          <a:ln w="9360">
            <a:solidFill>
              <a:srgbClr val="000000"/>
            </a:solidFill>
            <a:miter lim="800000"/>
            <a:headEnd/>
            <a:tailEnd/>
          </a:ln>
        </p:spPr>
        <p:txBody>
          <a:bodyPr wrap="none" anchor="ctr">
            <a:prstTxWarp prst="textNoShape">
              <a:avLst/>
            </a:prstTxWarp>
          </a:bodyPr>
          <a:lstStyle/>
          <a:p>
            <a:endParaRPr lang="de-DE"/>
          </a:p>
        </p:txBody>
      </p:sp>
      <p:sp>
        <p:nvSpPr>
          <p:cNvPr id="25604" name="Rectangle 3"/>
          <p:cNvSpPr>
            <a:spLocks noGrp="1" noChangeArrowheads="1"/>
          </p:cNvSpPr>
          <p:nvPr>
            <p:ph type="body"/>
          </p:nvPr>
        </p:nvSpPr>
        <p:spPr>
          <a:xfrm>
            <a:off x="731838" y="4559300"/>
            <a:ext cx="5842000" cy="4313238"/>
          </a:xfrm>
          <a:noFill/>
          <a:ln/>
        </p:spPr>
        <p:txBody>
          <a:bodyPr wrap="none" anchor="ctr"/>
          <a:lstStyle/>
          <a:p>
            <a:pPr eaLnBrk="1" hangingPunct="1"/>
            <a:endParaRPr lang="en-US">
              <a:latin typeface="Times New Roman" pitchFamily="-105" charset="0"/>
              <a:cs typeface="Arial" pitchFamily="-105" charset="0"/>
            </a:endParaRPr>
          </a:p>
        </p:txBody>
      </p:sp>
    </p:spTree>
    <p:extLst>
      <p:ext uri="{BB962C8B-B14F-4D97-AF65-F5344CB8AC3E}">
        <p14:creationId xmlns:p14="http://schemas.microsoft.com/office/powerpoint/2010/main" val="13747313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755650" y="2347913"/>
            <a:ext cx="8569325" cy="1620837"/>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
        <p:nvSpPr>
          <p:cNvPr id="4" name="Rectangle 3"/>
          <p:cNvSpPr>
            <a:spLocks noGrp="1" noChangeArrowheads="1"/>
          </p:cNvSpPr>
          <p:nvPr>
            <p:ph type="dt" idx="10"/>
          </p:nvPr>
        </p:nvSpPr>
        <p:spPr>
          <a:ln/>
        </p:spPr>
        <p:txBody>
          <a:bodyPr/>
          <a:lstStyle>
            <a:lvl1pPr>
              <a:defRPr/>
            </a:lvl1pPr>
          </a:lstStyle>
          <a:p>
            <a:pPr>
              <a:defRPr/>
            </a:pPr>
            <a:r>
              <a:rPr lang="en-US" smtClean="0"/>
              <a:t>18 May 2016</a:t>
            </a:r>
            <a:endParaRPr lang="en-GB" dirty="0"/>
          </a:p>
        </p:txBody>
      </p:sp>
      <p:sp>
        <p:nvSpPr>
          <p:cNvPr id="5" name="Rectangle 4"/>
          <p:cNvSpPr>
            <a:spLocks noGrp="1" noChangeArrowheads="1"/>
          </p:cNvSpPr>
          <p:nvPr>
            <p:ph type="ftr" idx="11"/>
          </p:nvPr>
        </p:nvSpPr>
        <p:spPr>
          <a:ln/>
        </p:spPr>
        <p:txBody>
          <a:bodyPr/>
          <a:lstStyle>
            <a:lvl1pPr>
              <a:defRPr/>
            </a:lvl1pPr>
          </a:lstStyle>
          <a:p>
            <a:r>
              <a:rPr lang="en-US" dirty="0" smtClean="0"/>
              <a:t>NETCONF Interim Meeting</a:t>
            </a:r>
            <a:endParaRPr lang="en-GB" dirty="0"/>
          </a:p>
        </p:txBody>
      </p:sp>
      <p:sp>
        <p:nvSpPr>
          <p:cNvPr id="6" name="Rectangle 5"/>
          <p:cNvSpPr>
            <a:spLocks noGrp="1" noChangeArrowheads="1"/>
          </p:cNvSpPr>
          <p:nvPr>
            <p:ph type="sldNum" idx="12"/>
          </p:nvPr>
        </p:nvSpPr>
        <p:spPr>
          <a:ln/>
        </p:spPr>
        <p:txBody>
          <a:bodyPr/>
          <a:lstStyle>
            <a:lvl1pPr>
              <a:defRPr/>
            </a:lvl1pPr>
          </a:lstStyle>
          <a:p>
            <a:r>
              <a:rPr lang="en-GB"/>
              <a:t/>
            </a:r>
            <a:br>
              <a:rPr lang="en-GB"/>
            </a:br>
            <a:fld id="{33E4D96E-3434-C64B-BF5A-06729B26216A}" type="slidenum">
              <a:rPr lang="en-GB" sz="1200"/>
              <a:pPr/>
              <a:t>‹#›</a:t>
            </a:fld>
            <a:endParaRPr lang="en-GB" sz="12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3"/>
          <p:cNvSpPr>
            <a:spLocks noGrp="1" noChangeArrowheads="1"/>
          </p:cNvSpPr>
          <p:nvPr>
            <p:ph type="dt" idx="10"/>
          </p:nvPr>
        </p:nvSpPr>
        <p:spPr>
          <a:ln/>
        </p:spPr>
        <p:txBody>
          <a:bodyPr/>
          <a:lstStyle>
            <a:lvl1pPr>
              <a:defRPr/>
            </a:lvl1pPr>
          </a:lstStyle>
          <a:p>
            <a:pPr>
              <a:defRPr/>
            </a:pPr>
            <a:r>
              <a:rPr lang="en-US" smtClean="0"/>
              <a:t>18 May 2016</a:t>
            </a:r>
            <a:endParaRPr lang="en-GB"/>
          </a:p>
        </p:txBody>
      </p:sp>
      <p:sp>
        <p:nvSpPr>
          <p:cNvPr id="5" name="Rectangle 4"/>
          <p:cNvSpPr>
            <a:spLocks noGrp="1" noChangeArrowheads="1"/>
          </p:cNvSpPr>
          <p:nvPr>
            <p:ph type="ftr" idx="11"/>
          </p:nvPr>
        </p:nvSpPr>
        <p:spPr>
          <a:ln/>
        </p:spPr>
        <p:txBody>
          <a:bodyPr/>
          <a:lstStyle>
            <a:lvl1pPr>
              <a:defRPr/>
            </a:lvl1pPr>
          </a:lstStyle>
          <a:p>
            <a:r>
              <a:rPr lang="en-US" smtClean="0"/>
              <a:t>NETCONF Interim Meeting</a:t>
            </a:r>
            <a:endParaRPr lang="en-GB"/>
          </a:p>
        </p:txBody>
      </p:sp>
      <p:sp>
        <p:nvSpPr>
          <p:cNvPr id="6" name="Rectangle 5"/>
          <p:cNvSpPr>
            <a:spLocks noGrp="1" noChangeArrowheads="1"/>
          </p:cNvSpPr>
          <p:nvPr>
            <p:ph type="sldNum" idx="12"/>
          </p:nvPr>
        </p:nvSpPr>
        <p:spPr>
          <a:ln/>
        </p:spPr>
        <p:txBody>
          <a:bodyPr/>
          <a:lstStyle>
            <a:lvl1pPr>
              <a:defRPr/>
            </a:lvl1pPr>
          </a:lstStyle>
          <a:p>
            <a:r>
              <a:rPr lang="en-GB"/>
              <a:t/>
            </a:r>
            <a:br>
              <a:rPr lang="en-GB"/>
            </a:br>
            <a:fld id="{B80FF7B3-6CF7-E146-97DD-2802E392EF60}" type="slidenum">
              <a:rPr lang="en-GB" sz="1200"/>
              <a:pPr/>
              <a:t>‹#›</a:t>
            </a:fld>
            <a:endParaRPr lang="en-GB" sz="120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299325" y="301625"/>
            <a:ext cx="2263775" cy="644525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503238" y="301625"/>
            <a:ext cx="6643687" cy="6445250"/>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3"/>
          <p:cNvSpPr>
            <a:spLocks noGrp="1" noChangeArrowheads="1"/>
          </p:cNvSpPr>
          <p:nvPr>
            <p:ph type="dt" idx="10"/>
          </p:nvPr>
        </p:nvSpPr>
        <p:spPr>
          <a:ln/>
        </p:spPr>
        <p:txBody>
          <a:bodyPr/>
          <a:lstStyle>
            <a:lvl1pPr>
              <a:defRPr/>
            </a:lvl1pPr>
          </a:lstStyle>
          <a:p>
            <a:pPr>
              <a:defRPr/>
            </a:pPr>
            <a:r>
              <a:rPr lang="en-US" smtClean="0"/>
              <a:t>18 May 2016</a:t>
            </a:r>
            <a:endParaRPr lang="en-GB"/>
          </a:p>
        </p:txBody>
      </p:sp>
      <p:sp>
        <p:nvSpPr>
          <p:cNvPr id="5" name="Rectangle 4"/>
          <p:cNvSpPr>
            <a:spLocks noGrp="1" noChangeArrowheads="1"/>
          </p:cNvSpPr>
          <p:nvPr>
            <p:ph type="ftr" idx="11"/>
          </p:nvPr>
        </p:nvSpPr>
        <p:spPr>
          <a:ln/>
        </p:spPr>
        <p:txBody>
          <a:bodyPr/>
          <a:lstStyle>
            <a:lvl1pPr>
              <a:defRPr/>
            </a:lvl1pPr>
          </a:lstStyle>
          <a:p>
            <a:r>
              <a:rPr lang="en-US" smtClean="0"/>
              <a:t>NETCONF Interim Meeting</a:t>
            </a:r>
            <a:endParaRPr lang="en-GB"/>
          </a:p>
        </p:txBody>
      </p:sp>
      <p:sp>
        <p:nvSpPr>
          <p:cNvPr id="6" name="Rectangle 5"/>
          <p:cNvSpPr>
            <a:spLocks noGrp="1" noChangeArrowheads="1"/>
          </p:cNvSpPr>
          <p:nvPr>
            <p:ph type="sldNum" idx="12"/>
          </p:nvPr>
        </p:nvSpPr>
        <p:spPr>
          <a:ln/>
        </p:spPr>
        <p:txBody>
          <a:bodyPr/>
          <a:lstStyle>
            <a:lvl1pPr>
              <a:defRPr/>
            </a:lvl1pPr>
          </a:lstStyle>
          <a:p>
            <a:r>
              <a:rPr lang="en-GB"/>
              <a:t/>
            </a:r>
            <a:br>
              <a:rPr lang="en-GB"/>
            </a:br>
            <a:fld id="{B37E409C-CD39-A34E-99D5-57E09E6A8342}" type="slidenum">
              <a:rPr lang="en-GB" sz="1200"/>
              <a:pPr/>
              <a:t>‹#›</a:t>
            </a:fld>
            <a:endParaRPr lang="en-GB" sz="120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503238" y="301625"/>
            <a:ext cx="9059862" cy="1249363"/>
          </a:xfrm>
        </p:spPr>
        <p:txBody>
          <a:bodyPr/>
          <a:lstStyle/>
          <a:p>
            <a:r>
              <a:rPr lang="de-DE" smtClean="0"/>
              <a:t>Titelmasterformat durch Klicken bearbeiten</a:t>
            </a:r>
            <a:endParaRPr lang="de-DE"/>
          </a:p>
        </p:txBody>
      </p:sp>
      <p:sp>
        <p:nvSpPr>
          <p:cNvPr id="3" name="Rectangle 3"/>
          <p:cNvSpPr>
            <a:spLocks noGrp="1" noChangeArrowheads="1"/>
          </p:cNvSpPr>
          <p:nvPr>
            <p:ph type="dt" idx="10"/>
          </p:nvPr>
        </p:nvSpPr>
        <p:spPr>
          <a:ln/>
        </p:spPr>
        <p:txBody>
          <a:bodyPr/>
          <a:lstStyle>
            <a:lvl1pPr>
              <a:defRPr/>
            </a:lvl1pPr>
          </a:lstStyle>
          <a:p>
            <a:pPr>
              <a:defRPr/>
            </a:pPr>
            <a:r>
              <a:rPr lang="en-US" smtClean="0"/>
              <a:t>18 May 2016</a:t>
            </a:r>
            <a:endParaRPr lang="en-GB"/>
          </a:p>
        </p:txBody>
      </p:sp>
      <p:sp>
        <p:nvSpPr>
          <p:cNvPr id="4" name="Rectangle 4"/>
          <p:cNvSpPr>
            <a:spLocks noGrp="1" noChangeArrowheads="1"/>
          </p:cNvSpPr>
          <p:nvPr>
            <p:ph type="ftr" idx="11"/>
          </p:nvPr>
        </p:nvSpPr>
        <p:spPr>
          <a:ln/>
        </p:spPr>
        <p:txBody>
          <a:bodyPr/>
          <a:lstStyle>
            <a:lvl1pPr>
              <a:defRPr/>
            </a:lvl1pPr>
          </a:lstStyle>
          <a:p>
            <a:r>
              <a:rPr lang="en-US" smtClean="0"/>
              <a:t>NETCONF Interim Meeting</a:t>
            </a:r>
            <a:endParaRPr lang="en-GB"/>
          </a:p>
        </p:txBody>
      </p:sp>
      <p:sp>
        <p:nvSpPr>
          <p:cNvPr id="5" name="Rectangle 5"/>
          <p:cNvSpPr>
            <a:spLocks noGrp="1" noChangeArrowheads="1"/>
          </p:cNvSpPr>
          <p:nvPr>
            <p:ph type="sldNum" idx="12"/>
          </p:nvPr>
        </p:nvSpPr>
        <p:spPr>
          <a:ln/>
        </p:spPr>
        <p:txBody>
          <a:bodyPr/>
          <a:lstStyle>
            <a:lvl1pPr>
              <a:defRPr/>
            </a:lvl1pPr>
          </a:lstStyle>
          <a:p>
            <a:r>
              <a:rPr lang="en-GB"/>
              <a:t/>
            </a:r>
            <a:br>
              <a:rPr lang="en-GB"/>
            </a:br>
            <a:fld id="{D77D8601-6587-D44D-BCDF-AAFACC95180E}" type="slidenum">
              <a:rPr lang="en-GB" sz="1200"/>
              <a:pPr/>
              <a:t>‹#›</a:t>
            </a:fld>
            <a:endParaRPr lang="en-GB" sz="120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3"/>
          <p:cNvSpPr>
            <a:spLocks noGrp="1" noChangeArrowheads="1"/>
          </p:cNvSpPr>
          <p:nvPr>
            <p:ph type="dt" idx="10"/>
          </p:nvPr>
        </p:nvSpPr>
        <p:spPr>
          <a:ln/>
        </p:spPr>
        <p:txBody>
          <a:bodyPr/>
          <a:lstStyle>
            <a:lvl1pPr>
              <a:defRPr/>
            </a:lvl1pPr>
          </a:lstStyle>
          <a:p>
            <a:pPr>
              <a:defRPr/>
            </a:pPr>
            <a:r>
              <a:rPr lang="en-US" smtClean="0"/>
              <a:t>18 May 2016</a:t>
            </a:r>
            <a:endParaRPr lang="en-GB" dirty="0"/>
          </a:p>
        </p:txBody>
      </p:sp>
      <p:sp>
        <p:nvSpPr>
          <p:cNvPr id="5" name="Rectangle 4"/>
          <p:cNvSpPr>
            <a:spLocks noGrp="1" noChangeArrowheads="1"/>
          </p:cNvSpPr>
          <p:nvPr>
            <p:ph type="ftr" idx="11"/>
          </p:nvPr>
        </p:nvSpPr>
        <p:spPr>
          <a:ln/>
        </p:spPr>
        <p:txBody>
          <a:bodyPr/>
          <a:lstStyle>
            <a:lvl1pPr>
              <a:defRPr/>
            </a:lvl1pPr>
          </a:lstStyle>
          <a:p>
            <a:r>
              <a:rPr lang="en-US" dirty="0" smtClean="0"/>
              <a:t>NETCONF Interim Meeting</a:t>
            </a:r>
            <a:endParaRPr lang="en-GB" dirty="0"/>
          </a:p>
        </p:txBody>
      </p:sp>
      <p:sp>
        <p:nvSpPr>
          <p:cNvPr id="6" name="Rectangle 5"/>
          <p:cNvSpPr>
            <a:spLocks noGrp="1" noChangeArrowheads="1"/>
          </p:cNvSpPr>
          <p:nvPr>
            <p:ph type="sldNum" idx="12"/>
          </p:nvPr>
        </p:nvSpPr>
        <p:spPr>
          <a:ln/>
        </p:spPr>
        <p:txBody>
          <a:bodyPr/>
          <a:lstStyle>
            <a:lvl1pPr>
              <a:defRPr/>
            </a:lvl1pPr>
          </a:lstStyle>
          <a:p>
            <a:r>
              <a:rPr lang="en-GB"/>
              <a:t/>
            </a:r>
            <a:br>
              <a:rPr lang="en-GB"/>
            </a:br>
            <a:fld id="{0C96EB98-A33D-174C-A00D-0CDA342F6429}" type="slidenum">
              <a:rPr lang="en-GB" sz="1200"/>
              <a:pPr/>
              <a:t>‹#›</a:t>
            </a:fld>
            <a:endParaRPr lang="en-GB" sz="120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96925" y="4857750"/>
            <a:ext cx="8567738" cy="15017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3"/>
          <p:cNvSpPr>
            <a:spLocks noGrp="1" noChangeArrowheads="1"/>
          </p:cNvSpPr>
          <p:nvPr>
            <p:ph type="dt" idx="10"/>
          </p:nvPr>
        </p:nvSpPr>
        <p:spPr>
          <a:ln/>
        </p:spPr>
        <p:txBody>
          <a:bodyPr/>
          <a:lstStyle>
            <a:lvl1pPr>
              <a:defRPr/>
            </a:lvl1pPr>
          </a:lstStyle>
          <a:p>
            <a:pPr>
              <a:defRPr/>
            </a:pPr>
            <a:r>
              <a:rPr lang="en-US" smtClean="0"/>
              <a:t>18 May 2016</a:t>
            </a:r>
            <a:endParaRPr lang="en-GB" dirty="0"/>
          </a:p>
        </p:txBody>
      </p:sp>
      <p:sp>
        <p:nvSpPr>
          <p:cNvPr id="5" name="Rectangle 4"/>
          <p:cNvSpPr>
            <a:spLocks noGrp="1" noChangeArrowheads="1"/>
          </p:cNvSpPr>
          <p:nvPr>
            <p:ph type="ftr" idx="11"/>
          </p:nvPr>
        </p:nvSpPr>
        <p:spPr>
          <a:ln/>
        </p:spPr>
        <p:txBody>
          <a:bodyPr/>
          <a:lstStyle>
            <a:lvl1pPr>
              <a:defRPr/>
            </a:lvl1pPr>
          </a:lstStyle>
          <a:p>
            <a:r>
              <a:rPr lang="en-US" dirty="0" smtClean="0"/>
              <a:t>NETCONF Interim Meeting</a:t>
            </a:r>
            <a:endParaRPr lang="en-GB" dirty="0"/>
          </a:p>
        </p:txBody>
      </p:sp>
      <p:sp>
        <p:nvSpPr>
          <p:cNvPr id="6" name="Rectangle 5"/>
          <p:cNvSpPr>
            <a:spLocks noGrp="1" noChangeArrowheads="1"/>
          </p:cNvSpPr>
          <p:nvPr>
            <p:ph type="sldNum" idx="12"/>
          </p:nvPr>
        </p:nvSpPr>
        <p:spPr>
          <a:ln/>
        </p:spPr>
        <p:txBody>
          <a:bodyPr/>
          <a:lstStyle>
            <a:lvl1pPr>
              <a:defRPr/>
            </a:lvl1pPr>
          </a:lstStyle>
          <a:p>
            <a:r>
              <a:rPr lang="en-GB"/>
              <a:t/>
            </a:r>
            <a:br>
              <a:rPr lang="en-GB"/>
            </a:br>
            <a:fld id="{39037ADB-F807-C643-8D16-4B6D50931D67}" type="slidenum">
              <a:rPr lang="en-GB" sz="1200"/>
              <a:pPr/>
              <a:t>‹#›</a:t>
            </a:fld>
            <a:endParaRPr lang="en-GB" sz="120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503238" y="1768475"/>
            <a:ext cx="4452937" cy="4978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5108575" y="1768475"/>
            <a:ext cx="4454525" cy="4978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3"/>
          <p:cNvSpPr>
            <a:spLocks noGrp="1" noChangeArrowheads="1"/>
          </p:cNvSpPr>
          <p:nvPr>
            <p:ph type="dt" idx="10"/>
          </p:nvPr>
        </p:nvSpPr>
        <p:spPr>
          <a:ln/>
        </p:spPr>
        <p:txBody>
          <a:bodyPr/>
          <a:lstStyle>
            <a:lvl1pPr>
              <a:defRPr/>
            </a:lvl1pPr>
          </a:lstStyle>
          <a:p>
            <a:pPr>
              <a:defRPr/>
            </a:pPr>
            <a:r>
              <a:rPr lang="en-US" smtClean="0"/>
              <a:t>18 May 2016</a:t>
            </a:r>
            <a:endParaRPr lang="en-GB" dirty="0"/>
          </a:p>
        </p:txBody>
      </p:sp>
      <p:sp>
        <p:nvSpPr>
          <p:cNvPr id="6" name="Rectangle 4"/>
          <p:cNvSpPr>
            <a:spLocks noGrp="1" noChangeArrowheads="1"/>
          </p:cNvSpPr>
          <p:nvPr>
            <p:ph type="ftr" idx="11"/>
          </p:nvPr>
        </p:nvSpPr>
        <p:spPr>
          <a:ln/>
        </p:spPr>
        <p:txBody>
          <a:bodyPr/>
          <a:lstStyle>
            <a:lvl1pPr>
              <a:defRPr/>
            </a:lvl1pPr>
          </a:lstStyle>
          <a:p>
            <a:r>
              <a:rPr lang="en-US" dirty="0" smtClean="0"/>
              <a:t>NETCONF Interim Meeting</a:t>
            </a:r>
            <a:endParaRPr lang="en-GB" dirty="0"/>
          </a:p>
        </p:txBody>
      </p:sp>
      <p:sp>
        <p:nvSpPr>
          <p:cNvPr id="7" name="Rectangle 5"/>
          <p:cNvSpPr>
            <a:spLocks noGrp="1" noChangeArrowheads="1"/>
          </p:cNvSpPr>
          <p:nvPr>
            <p:ph type="sldNum" idx="12"/>
          </p:nvPr>
        </p:nvSpPr>
        <p:spPr>
          <a:ln/>
        </p:spPr>
        <p:txBody>
          <a:bodyPr/>
          <a:lstStyle>
            <a:lvl1pPr>
              <a:defRPr/>
            </a:lvl1pPr>
          </a:lstStyle>
          <a:p>
            <a:r>
              <a:rPr lang="en-GB"/>
              <a:t/>
            </a:r>
            <a:br>
              <a:rPr lang="en-GB"/>
            </a:br>
            <a:fld id="{A85153F3-FA9B-A04D-BD59-72C00CC81813}" type="slidenum">
              <a:rPr lang="en-GB" sz="1200"/>
              <a:pPr/>
              <a:t>‹#›</a:t>
            </a:fld>
            <a:endParaRPr lang="en-GB" sz="120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504825" y="303213"/>
            <a:ext cx="9072563" cy="1258887"/>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3"/>
          <p:cNvSpPr>
            <a:spLocks noGrp="1" noChangeArrowheads="1"/>
          </p:cNvSpPr>
          <p:nvPr>
            <p:ph type="dt" idx="10"/>
          </p:nvPr>
        </p:nvSpPr>
        <p:spPr>
          <a:ln/>
        </p:spPr>
        <p:txBody>
          <a:bodyPr/>
          <a:lstStyle>
            <a:lvl1pPr>
              <a:defRPr/>
            </a:lvl1pPr>
          </a:lstStyle>
          <a:p>
            <a:pPr>
              <a:defRPr/>
            </a:pPr>
            <a:r>
              <a:rPr lang="en-US" smtClean="0"/>
              <a:t>18 May 2016</a:t>
            </a:r>
            <a:endParaRPr lang="en-GB" dirty="0"/>
          </a:p>
        </p:txBody>
      </p:sp>
      <p:sp>
        <p:nvSpPr>
          <p:cNvPr id="8" name="Rectangle 4"/>
          <p:cNvSpPr>
            <a:spLocks noGrp="1" noChangeArrowheads="1"/>
          </p:cNvSpPr>
          <p:nvPr>
            <p:ph type="ftr" idx="11"/>
          </p:nvPr>
        </p:nvSpPr>
        <p:spPr>
          <a:ln/>
        </p:spPr>
        <p:txBody>
          <a:bodyPr/>
          <a:lstStyle>
            <a:lvl1pPr>
              <a:defRPr/>
            </a:lvl1pPr>
          </a:lstStyle>
          <a:p>
            <a:r>
              <a:rPr lang="en-US" dirty="0" smtClean="0"/>
              <a:t>NETCONF Interim Meeting</a:t>
            </a:r>
            <a:endParaRPr lang="en-GB" dirty="0"/>
          </a:p>
        </p:txBody>
      </p:sp>
      <p:sp>
        <p:nvSpPr>
          <p:cNvPr id="9" name="Rectangle 5"/>
          <p:cNvSpPr>
            <a:spLocks noGrp="1" noChangeArrowheads="1"/>
          </p:cNvSpPr>
          <p:nvPr>
            <p:ph type="sldNum" idx="12"/>
          </p:nvPr>
        </p:nvSpPr>
        <p:spPr>
          <a:ln/>
        </p:spPr>
        <p:txBody>
          <a:bodyPr/>
          <a:lstStyle>
            <a:lvl1pPr>
              <a:defRPr/>
            </a:lvl1pPr>
          </a:lstStyle>
          <a:p>
            <a:r>
              <a:rPr lang="en-GB"/>
              <a:t/>
            </a:r>
            <a:br>
              <a:rPr lang="en-GB"/>
            </a:br>
            <a:fld id="{77F381B0-BA1E-5B46-96C7-CB5BC3188963}" type="slidenum">
              <a:rPr lang="en-GB" sz="1200"/>
              <a:pPr/>
              <a:t>‹#›</a:t>
            </a:fld>
            <a:endParaRPr lang="en-GB" sz="120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3"/>
          <p:cNvSpPr>
            <a:spLocks noGrp="1" noChangeArrowheads="1"/>
          </p:cNvSpPr>
          <p:nvPr>
            <p:ph type="dt" idx="10"/>
          </p:nvPr>
        </p:nvSpPr>
        <p:spPr>
          <a:ln/>
        </p:spPr>
        <p:txBody>
          <a:bodyPr/>
          <a:lstStyle>
            <a:lvl1pPr>
              <a:defRPr/>
            </a:lvl1pPr>
          </a:lstStyle>
          <a:p>
            <a:pPr>
              <a:defRPr/>
            </a:pPr>
            <a:r>
              <a:rPr lang="en-US" smtClean="0"/>
              <a:t>18 May 2016</a:t>
            </a:r>
            <a:endParaRPr lang="en-GB" dirty="0"/>
          </a:p>
        </p:txBody>
      </p:sp>
      <p:sp>
        <p:nvSpPr>
          <p:cNvPr id="4" name="Rectangle 4"/>
          <p:cNvSpPr>
            <a:spLocks noGrp="1" noChangeArrowheads="1"/>
          </p:cNvSpPr>
          <p:nvPr>
            <p:ph type="ftr" idx="11"/>
          </p:nvPr>
        </p:nvSpPr>
        <p:spPr>
          <a:ln/>
        </p:spPr>
        <p:txBody>
          <a:bodyPr/>
          <a:lstStyle>
            <a:lvl1pPr>
              <a:defRPr/>
            </a:lvl1pPr>
          </a:lstStyle>
          <a:p>
            <a:r>
              <a:rPr lang="en-US" dirty="0" smtClean="0"/>
              <a:t>NETCONF Interim Meeting</a:t>
            </a:r>
            <a:endParaRPr lang="en-GB" dirty="0"/>
          </a:p>
        </p:txBody>
      </p:sp>
      <p:sp>
        <p:nvSpPr>
          <p:cNvPr id="5" name="Rectangle 5"/>
          <p:cNvSpPr>
            <a:spLocks noGrp="1" noChangeArrowheads="1"/>
          </p:cNvSpPr>
          <p:nvPr>
            <p:ph type="sldNum" idx="12"/>
          </p:nvPr>
        </p:nvSpPr>
        <p:spPr>
          <a:ln/>
        </p:spPr>
        <p:txBody>
          <a:bodyPr/>
          <a:lstStyle>
            <a:lvl1pPr>
              <a:defRPr/>
            </a:lvl1pPr>
          </a:lstStyle>
          <a:p>
            <a:r>
              <a:rPr lang="en-GB"/>
              <a:t/>
            </a:r>
            <a:br>
              <a:rPr lang="en-GB"/>
            </a:br>
            <a:fld id="{CCB36722-D894-4148-9A52-BDDCB0E378AF}" type="slidenum">
              <a:rPr lang="en-GB" sz="1200"/>
              <a:pPr/>
              <a:t>‹#›</a:t>
            </a:fld>
            <a:endParaRPr lang="en-GB" sz="120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smtClean="0"/>
              <a:t>18 May 2016</a:t>
            </a:r>
            <a:endParaRPr lang="en-GB"/>
          </a:p>
        </p:txBody>
      </p:sp>
      <p:sp>
        <p:nvSpPr>
          <p:cNvPr id="3" name="Rectangle 4"/>
          <p:cNvSpPr>
            <a:spLocks noGrp="1" noChangeArrowheads="1"/>
          </p:cNvSpPr>
          <p:nvPr>
            <p:ph type="ftr" idx="11"/>
          </p:nvPr>
        </p:nvSpPr>
        <p:spPr>
          <a:ln/>
        </p:spPr>
        <p:txBody>
          <a:bodyPr/>
          <a:lstStyle>
            <a:lvl1pPr>
              <a:defRPr/>
            </a:lvl1pPr>
          </a:lstStyle>
          <a:p>
            <a:r>
              <a:rPr lang="en-US" dirty="0" smtClean="0"/>
              <a:t>NETCONF Interim Meeting</a:t>
            </a:r>
            <a:endParaRPr lang="en-GB" dirty="0"/>
          </a:p>
        </p:txBody>
      </p:sp>
      <p:sp>
        <p:nvSpPr>
          <p:cNvPr id="4" name="Rectangle 5"/>
          <p:cNvSpPr>
            <a:spLocks noGrp="1" noChangeArrowheads="1"/>
          </p:cNvSpPr>
          <p:nvPr>
            <p:ph type="sldNum" idx="12"/>
          </p:nvPr>
        </p:nvSpPr>
        <p:spPr>
          <a:ln/>
        </p:spPr>
        <p:txBody>
          <a:bodyPr/>
          <a:lstStyle>
            <a:lvl1pPr>
              <a:defRPr/>
            </a:lvl1pPr>
          </a:lstStyle>
          <a:p>
            <a:r>
              <a:rPr lang="en-GB"/>
              <a:t/>
            </a:r>
            <a:br>
              <a:rPr lang="en-GB"/>
            </a:br>
            <a:fld id="{D9DD8910-044A-F346-9EE5-79E0A61D688F}" type="slidenum">
              <a:rPr lang="en-GB" sz="1200"/>
              <a:pPr/>
              <a:t>‹#›</a:t>
            </a:fld>
            <a:endParaRPr lang="en-GB" sz="120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04825" y="301625"/>
            <a:ext cx="3316288" cy="1279525"/>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3"/>
          <p:cNvSpPr>
            <a:spLocks noGrp="1" noChangeArrowheads="1"/>
          </p:cNvSpPr>
          <p:nvPr>
            <p:ph type="dt" idx="10"/>
          </p:nvPr>
        </p:nvSpPr>
        <p:spPr>
          <a:ln/>
        </p:spPr>
        <p:txBody>
          <a:bodyPr/>
          <a:lstStyle>
            <a:lvl1pPr>
              <a:defRPr/>
            </a:lvl1pPr>
          </a:lstStyle>
          <a:p>
            <a:pPr>
              <a:defRPr/>
            </a:pPr>
            <a:r>
              <a:rPr lang="en-US" smtClean="0"/>
              <a:t>18 May 2016</a:t>
            </a:r>
            <a:endParaRPr lang="en-GB"/>
          </a:p>
        </p:txBody>
      </p:sp>
      <p:sp>
        <p:nvSpPr>
          <p:cNvPr id="6" name="Rectangle 4"/>
          <p:cNvSpPr>
            <a:spLocks noGrp="1" noChangeArrowheads="1"/>
          </p:cNvSpPr>
          <p:nvPr>
            <p:ph type="ftr" idx="11"/>
          </p:nvPr>
        </p:nvSpPr>
        <p:spPr>
          <a:ln/>
        </p:spPr>
        <p:txBody>
          <a:bodyPr/>
          <a:lstStyle>
            <a:lvl1pPr>
              <a:defRPr/>
            </a:lvl1pPr>
          </a:lstStyle>
          <a:p>
            <a:r>
              <a:rPr lang="en-US" dirty="0" smtClean="0"/>
              <a:t>NETCONF Interim Meeting</a:t>
            </a:r>
            <a:endParaRPr lang="en-GB" dirty="0"/>
          </a:p>
        </p:txBody>
      </p:sp>
      <p:sp>
        <p:nvSpPr>
          <p:cNvPr id="7" name="Rectangle 5"/>
          <p:cNvSpPr>
            <a:spLocks noGrp="1" noChangeArrowheads="1"/>
          </p:cNvSpPr>
          <p:nvPr>
            <p:ph type="sldNum" idx="12"/>
          </p:nvPr>
        </p:nvSpPr>
        <p:spPr>
          <a:ln/>
        </p:spPr>
        <p:txBody>
          <a:bodyPr/>
          <a:lstStyle>
            <a:lvl1pPr>
              <a:defRPr/>
            </a:lvl1pPr>
          </a:lstStyle>
          <a:p>
            <a:r>
              <a:rPr lang="en-GB"/>
              <a:t/>
            </a:r>
            <a:br>
              <a:rPr lang="en-GB"/>
            </a:br>
            <a:fld id="{E88C2F79-DF6E-2E47-A84F-65A26C5837DC}" type="slidenum">
              <a:rPr lang="en-GB" sz="1200"/>
              <a:pPr/>
              <a:t>‹#›</a:t>
            </a:fld>
            <a:endParaRPr lang="en-GB" sz="120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976438" y="5291138"/>
            <a:ext cx="6048375" cy="625475"/>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3"/>
          <p:cNvSpPr>
            <a:spLocks noGrp="1" noChangeArrowheads="1"/>
          </p:cNvSpPr>
          <p:nvPr>
            <p:ph type="dt" idx="10"/>
          </p:nvPr>
        </p:nvSpPr>
        <p:spPr>
          <a:ln/>
        </p:spPr>
        <p:txBody>
          <a:bodyPr/>
          <a:lstStyle>
            <a:lvl1pPr>
              <a:defRPr/>
            </a:lvl1pPr>
          </a:lstStyle>
          <a:p>
            <a:pPr>
              <a:defRPr/>
            </a:pPr>
            <a:r>
              <a:rPr lang="en-US" smtClean="0"/>
              <a:t>18 May 2016</a:t>
            </a:r>
            <a:endParaRPr lang="en-GB"/>
          </a:p>
        </p:txBody>
      </p:sp>
      <p:sp>
        <p:nvSpPr>
          <p:cNvPr id="6" name="Rectangle 4"/>
          <p:cNvSpPr>
            <a:spLocks noGrp="1" noChangeArrowheads="1"/>
          </p:cNvSpPr>
          <p:nvPr>
            <p:ph type="ftr" idx="11"/>
          </p:nvPr>
        </p:nvSpPr>
        <p:spPr>
          <a:ln/>
        </p:spPr>
        <p:txBody>
          <a:bodyPr/>
          <a:lstStyle>
            <a:lvl1pPr>
              <a:defRPr/>
            </a:lvl1pPr>
          </a:lstStyle>
          <a:p>
            <a:r>
              <a:rPr lang="en-US" dirty="0" smtClean="0"/>
              <a:t>NETCONF Interim Meeting</a:t>
            </a:r>
            <a:endParaRPr lang="en-GB" dirty="0"/>
          </a:p>
        </p:txBody>
      </p:sp>
      <p:sp>
        <p:nvSpPr>
          <p:cNvPr id="7" name="Rectangle 5"/>
          <p:cNvSpPr>
            <a:spLocks noGrp="1" noChangeArrowheads="1"/>
          </p:cNvSpPr>
          <p:nvPr>
            <p:ph type="sldNum" idx="12"/>
          </p:nvPr>
        </p:nvSpPr>
        <p:spPr>
          <a:ln/>
        </p:spPr>
        <p:txBody>
          <a:bodyPr/>
          <a:lstStyle>
            <a:lvl1pPr>
              <a:defRPr/>
            </a:lvl1pPr>
          </a:lstStyle>
          <a:p>
            <a:r>
              <a:rPr lang="en-GB"/>
              <a:t/>
            </a:r>
            <a:br>
              <a:rPr lang="en-GB"/>
            </a:br>
            <a:fld id="{6AACAA10-EBE5-7D4D-ACD5-B618B9596714}" type="slidenum">
              <a:rPr lang="en-GB" sz="1200"/>
              <a:pPr/>
              <a:t>‹#›</a:t>
            </a:fld>
            <a:endParaRPr lang="en-GB" sz="120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503238" y="301625"/>
            <a:ext cx="9059862" cy="1249363"/>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a:t>Click to edit the title text format</a:t>
            </a:r>
          </a:p>
        </p:txBody>
      </p:sp>
      <p:sp>
        <p:nvSpPr>
          <p:cNvPr id="1027" name="Rectangle 2"/>
          <p:cNvSpPr>
            <a:spLocks noGrp="1" noChangeArrowheads="1"/>
          </p:cNvSpPr>
          <p:nvPr>
            <p:ph type="body" idx="1"/>
          </p:nvPr>
        </p:nvSpPr>
        <p:spPr bwMode="auto">
          <a:xfrm>
            <a:off x="503238" y="1768475"/>
            <a:ext cx="9059862" cy="4978400"/>
          </a:xfrm>
          <a:prstGeom prst="rect">
            <a:avLst/>
          </a:prstGeom>
          <a:noFill/>
          <a:ln w="9525">
            <a:noFill/>
            <a:round/>
            <a:headEnd/>
            <a:tailEnd/>
          </a:ln>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 name="Rectangle 3"/>
          <p:cNvSpPr>
            <a:spLocks noGrp="1" noChangeArrowheads="1"/>
          </p:cNvSpPr>
          <p:nvPr>
            <p:ph type="dt"/>
          </p:nvPr>
        </p:nvSpPr>
        <p:spPr bwMode="auto">
          <a:xfrm>
            <a:off x="431800" y="6876181"/>
            <a:ext cx="2335212" cy="511175"/>
          </a:xfrm>
          <a:prstGeom prst="rect">
            <a:avLst/>
          </a:prstGeom>
          <a:noFill/>
          <a:ln w="9525">
            <a:noFill/>
            <a:round/>
            <a:headEnd/>
            <a:tailEnd/>
          </a:ln>
          <a:effectLst/>
        </p:spPr>
        <p:txBody>
          <a:bodyPr vert="horz" wrap="square" lIns="0" tIns="0" rIns="0" bIns="0" numCol="1" anchor="ctr" anchorCtr="0" compatLnSpc="1">
            <a:prstTxWarp prst="textNoShape">
              <a:avLst/>
            </a:prstTxWarp>
          </a:bodyPr>
          <a:lstStyle>
            <a:lvl1pPr>
              <a:lnSpc>
                <a:spcPct val="98000"/>
              </a:lnSpc>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defRPr>
            </a:lvl1pPr>
          </a:lstStyle>
          <a:p>
            <a:pPr>
              <a:defRPr/>
            </a:pPr>
            <a:r>
              <a:rPr lang="en-US" smtClean="0"/>
              <a:t>18 May 2016</a:t>
            </a:r>
            <a:endParaRPr lang="en-GB" dirty="0"/>
          </a:p>
        </p:txBody>
      </p:sp>
      <p:sp>
        <p:nvSpPr>
          <p:cNvPr id="1028" name="Rectangle 4"/>
          <p:cNvSpPr>
            <a:spLocks noGrp="1" noChangeArrowheads="1"/>
          </p:cNvSpPr>
          <p:nvPr>
            <p:ph type="ftr"/>
          </p:nvPr>
        </p:nvSpPr>
        <p:spPr bwMode="auto">
          <a:xfrm>
            <a:off x="3448050" y="6886575"/>
            <a:ext cx="3182938" cy="511175"/>
          </a:xfrm>
          <a:prstGeom prst="rect">
            <a:avLst/>
          </a:prstGeom>
          <a:noFill/>
          <a:ln w="9525">
            <a:noFill/>
            <a:round/>
            <a:headEnd/>
            <a:tailEnd/>
          </a:ln>
          <a:effectLst/>
        </p:spPr>
        <p:txBody>
          <a:bodyPr vert="horz" wrap="square" lIns="0" tIns="0" rIns="0" bIns="0" numCol="1" anchor="ctr" anchorCtr="0" compatLnSpc="1">
            <a:prstTxWarp prst="textNoShape">
              <a:avLst/>
            </a:prstTxWarp>
          </a:bodyPr>
          <a:lstStyle>
            <a:lvl1pPr algn="ctr">
              <a:lnSpc>
                <a:spcPct val="98000"/>
              </a:lnSpc>
              <a:defRPr sz="1400">
                <a:solidFill>
                  <a:srgbClr val="000000"/>
                </a:solidFill>
              </a:defRPr>
            </a:lvl1pPr>
          </a:lstStyle>
          <a:p>
            <a:r>
              <a:rPr lang="en-US" dirty="0" smtClean="0"/>
              <a:t>NETCONF Interim Meeting</a:t>
            </a:r>
            <a:endParaRPr lang="en-GB" dirty="0"/>
          </a:p>
        </p:txBody>
      </p:sp>
      <p:sp>
        <p:nvSpPr>
          <p:cNvPr id="1029" name="Rectangle 5"/>
          <p:cNvSpPr>
            <a:spLocks noGrp="1" noChangeArrowheads="1"/>
          </p:cNvSpPr>
          <p:nvPr>
            <p:ph type="sldNum"/>
          </p:nvPr>
        </p:nvSpPr>
        <p:spPr bwMode="auto">
          <a:xfrm>
            <a:off x="7226300" y="6886575"/>
            <a:ext cx="2335213" cy="5111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8000"/>
              </a:lnSpc>
              <a:defRPr sz="1400">
                <a:solidFill>
                  <a:srgbClr val="000000"/>
                </a:solidFill>
              </a:defRPr>
            </a:lvl1pPr>
          </a:lstStyle>
          <a:p>
            <a:r>
              <a:rPr lang="en-GB" dirty="0"/>
              <a:t/>
            </a:r>
            <a:br>
              <a:rPr lang="en-GB" dirty="0"/>
            </a:br>
            <a:fld id="{8F0E103D-F0A2-C044-9C2B-EF8F4A916AD7}" type="slidenum">
              <a:rPr lang="en-GB" sz="1200"/>
              <a:pPr/>
              <a:t>‹#›</a:t>
            </a:fld>
            <a:endParaRPr lang="en-GB" sz="1200" dirty="0"/>
          </a:p>
        </p:txBody>
      </p:sp>
    </p:spTree>
  </p:cSld>
  <p:clrMap bg1="lt1" tx1="dk1" bg2="lt2" tx2="dk2" accent1="accent1" accent2="accent2" accent3="accent3" accent4="accent4" accent5="accent5" accent6="accent6" hlink="hlink" folHlink="folHlink"/>
  <p:sldLayoutIdLst>
    <p:sldLayoutId id="2147483820" r:id="rId1"/>
    <p:sldLayoutId id="2147483821" r:id="rId2"/>
    <p:sldLayoutId id="2147483822" r:id="rId3"/>
    <p:sldLayoutId id="2147483823" r:id="rId4"/>
    <p:sldLayoutId id="2147483824" r:id="rId5"/>
    <p:sldLayoutId id="2147483825" r:id="rId6"/>
    <p:sldLayoutId id="2147483826" r:id="rId7"/>
    <p:sldLayoutId id="2147483827" r:id="rId8"/>
    <p:sldLayoutId id="2147483828" r:id="rId9"/>
    <p:sldLayoutId id="2147483829" r:id="rId10"/>
    <p:sldLayoutId id="2147483830" r:id="rId11"/>
    <p:sldLayoutId id="2147483831" r:id="rId12"/>
  </p:sldLayoutIdLst>
  <p:hf hdr="0"/>
  <p:txStyles>
    <p:titleStyle>
      <a:lvl1pPr algn="ctr" defTabSz="457200" rtl="0" eaLnBrk="0" fontAlgn="base" hangingPunct="0">
        <a:lnSpc>
          <a:spcPct val="95000"/>
        </a:lnSpc>
        <a:spcBef>
          <a:spcPct val="0"/>
        </a:spcBef>
        <a:spcAft>
          <a:spcPct val="0"/>
        </a:spcAft>
        <a:buClr>
          <a:srgbClr val="000000"/>
        </a:buClr>
        <a:buSzPct val="45000"/>
        <a:buFont typeface="Wingdings" pitchFamily="-105" charset="2"/>
        <a:defRPr sz="4400">
          <a:solidFill>
            <a:srgbClr val="000000"/>
          </a:solidFill>
          <a:latin typeface="+mj-lt"/>
          <a:ea typeface="+mj-ea"/>
          <a:cs typeface="+mj-cs"/>
        </a:defRPr>
      </a:lvl1pPr>
      <a:lvl2pPr algn="ctr" defTabSz="457200" rtl="0" eaLnBrk="0" fontAlgn="base" hangingPunct="0">
        <a:lnSpc>
          <a:spcPct val="95000"/>
        </a:lnSpc>
        <a:spcBef>
          <a:spcPct val="0"/>
        </a:spcBef>
        <a:spcAft>
          <a:spcPct val="0"/>
        </a:spcAft>
        <a:buClr>
          <a:srgbClr val="000000"/>
        </a:buClr>
        <a:buSzPct val="45000"/>
        <a:buFont typeface="Wingdings" pitchFamily="-105" charset="2"/>
        <a:defRPr sz="4400">
          <a:solidFill>
            <a:srgbClr val="000000"/>
          </a:solidFill>
          <a:latin typeface="Bitstream Vera Sans" pitchFamily="34" charset="0"/>
        </a:defRPr>
      </a:lvl2pPr>
      <a:lvl3pPr algn="ctr" defTabSz="457200" rtl="0" eaLnBrk="0" fontAlgn="base" hangingPunct="0">
        <a:lnSpc>
          <a:spcPct val="95000"/>
        </a:lnSpc>
        <a:spcBef>
          <a:spcPct val="0"/>
        </a:spcBef>
        <a:spcAft>
          <a:spcPct val="0"/>
        </a:spcAft>
        <a:buClr>
          <a:srgbClr val="000000"/>
        </a:buClr>
        <a:buSzPct val="45000"/>
        <a:buFont typeface="Wingdings" pitchFamily="-105" charset="2"/>
        <a:defRPr sz="4400">
          <a:solidFill>
            <a:srgbClr val="000000"/>
          </a:solidFill>
          <a:latin typeface="Bitstream Vera Sans" pitchFamily="34" charset="0"/>
        </a:defRPr>
      </a:lvl3pPr>
      <a:lvl4pPr algn="ctr" defTabSz="457200" rtl="0" eaLnBrk="0" fontAlgn="base" hangingPunct="0">
        <a:lnSpc>
          <a:spcPct val="95000"/>
        </a:lnSpc>
        <a:spcBef>
          <a:spcPct val="0"/>
        </a:spcBef>
        <a:spcAft>
          <a:spcPct val="0"/>
        </a:spcAft>
        <a:buClr>
          <a:srgbClr val="000000"/>
        </a:buClr>
        <a:buSzPct val="45000"/>
        <a:buFont typeface="Wingdings" pitchFamily="-105" charset="2"/>
        <a:defRPr sz="4400">
          <a:solidFill>
            <a:srgbClr val="000000"/>
          </a:solidFill>
          <a:latin typeface="Bitstream Vera Sans" pitchFamily="34" charset="0"/>
        </a:defRPr>
      </a:lvl4pPr>
      <a:lvl5pPr algn="ctr" defTabSz="457200" rtl="0" eaLnBrk="0" fontAlgn="base" hangingPunct="0">
        <a:lnSpc>
          <a:spcPct val="95000"/>
        </a:lnSpc>
        <a:spcBef>
          <a:spcPct val="0"/>
        </a:spcBef>
        <a:spcAft>
          <a:spcPct val="0"/>
        </a:spcAft>
        <a:buClr>
          <a:srgbClr val="000000"/>
        </a:buClr>
        <a:buSzPct val="45000"/>
        <a:buFont typeface="Wingdings" pitchFamily="-105" charset="2"/>
        <a:defRPr sz="4400">
          <a:solidFill>
            <a:srgbClr val="000000"/>
          </a:solidFill>
          <a:latin typeface="Bitstream Vera Sans" pitchFamily="34" charset="0"/>
        </a:defRPr>
      </a:lvl5pPr>
      <a:lvl6pPr marL="457200" algn="ctr" defTabSz="457200" rtl="0" fontAlgn="base" hangingPunct="0">
        <a:lnSpc>
          <a:spcPct val="95000"/>
        </a:lnSpc>
        <a:spcBef>
          <a:spcPct val="0"/>
        </a:spcBef>
        <a:spcAft>
          <a:spcPct val="0"/>
        </a:spcAft>
        <a:buClr>
          <a:srgbClr val="000000"/>
        </a:buClr>
        <a:buSzPct val="45000"/>
        <a:buFont typeface="Wingdings" pitchFamily="2" charset="2"/>
        <a:defRPr sz="4400">
          <a:solidFill>
            <a:srgbClr val="000000"/>
          </a:solidFill>
          <a:latin typeface="Bitstream Vera Sans" pitchFamily="34" charset="0"/>
        </a:defRPr>
      </a:lvl6pPr>
      <a:lvl7pPr marL="914400" algn="ctr" defTabSz="457200" rtl="0" fontAlgn="base" hangingPunct="0">
        <a:lnSpc>
          <a:spcPct val="95000"/>
        </a:lnSpc>
        <a:spcBef>
          <a:spcPct val="0"/>
        </a:spcBef>
        <a:spcAft>
          <a:spcPct val="0"/>
        </a:spcAft>
        <a:buClr>
          <a:srgbClr val="000000"/>
        </a:buClr>
        <a:buSzPct val="45000"/>
        <a:buFont typeface="Wingdings" pitchFamily="2" charset="2"/>
        <a:defRPr sz="4400">
          <a:solidFill>
            <a:srgbClr val="000000"/>
          </a:solidFill>
          <a:latin typeface="Bitstream Vera Sans" pitchFamily="34" charset="0"/>
        </a:defRPr>
      </a:lvl7pPr>
      <a:lvl8pPr marL="1371600" algn="ctr" defTabSz="457200" rtl="0" fontAlgn="base" hangingPunct="0">
        <a:lnSpc>
          <a:spcPct val="95000"/>
        </a:lnSpc>
        <a:spcBef>
          <a:spcPct val="0"/>
        </a:spcBef>
        <a:spcAft>
          <a:spcPct val="0"/>
        </a:spcAft>
        <a:buClr>
          <a:srgbClr val="000000"/>
        </a:buClr>
        <a:buSzPct val="45000"/>
        <a:buFont typeface="Wingdings" pitchFamily="2" charset="2"/>
        <a:defRPr sz="4400">
          <a:solidFill>
            <a:srgbClr val="000000"/>
          </a:solidFill>
          <a:latin typeface="Bitstream Vera Sans" pitchFamily="34" charset="0"/>
        </a:defRPr>
      </a:lvl8pPr>
      <a:lvl9pPr marL="1828800" algn="ctr" defTabSz="457200" rtl="0" fontAlgn="base" hangingPunct="0">
        <a:lnSpc>
          <a:spcPct val="95000"/>
        </a:lnSpc>
        <a:spcBef>
          <a:spcPct val="0"/>
        </a:spcBef>
        <a:spcAft>
          <a:spcPct val="0"/>
        </a:spcAft>
        <a:buClr>
          <a:srgbClr val="000000"/>
        </a:buClr>
        <a:buSzPct val="45000"/>
        <a:buFont typeface="Wingdings" pitchFamily="2" charset="2"/>
        <a:defRPr sz="4400">
          <a:solidFill>
            <a:srgbClr val="000000"/>
          </a:solidFill>
          <a:latin typeface="Bitstream Vera Sans" pitchFamily="34" charset="0"/>
        </a:defRPr>
      </a:lvl9pPr>
    </p:titleStyle>
    <p:bodyStyle>
      <a:lvl1pPr marL="420688" indent="-315913" algn="l" defTabSz="457200" rtl="0" eaLnBrk="0" fontAlgn="base" hangingPunct="0">
        <a:lnSpc>
          <a:spcPct val="95000"/>
        </a:lnSpc>
        <a:spcBef>
          <a:spcPct val="0"/>
        </a:spcBef>
        <a:spcAft>
          <a:spcPts val="1425"/>
        </a:spcAft>
        <a:buClr>
          <a:srgbClr val="000000"/>
        </a:buClr>
        <a:buSzPct val="45000"/>
        <a:buFont typeface="Wingdings" pitchFamily="-105" charset="2"/>
        <a:buChar char=""/>
        <a:defRPr sz="3200">
          <a:solidFill>
            <a:srgbClr val="000000"/>
          </a:solidFill>
          <a:latin typeface="+mn-lt"/>
          <a:ea typeface="+mn-ea"/>
          <a:cs typeface="+mn-cs"/>
        </a:defRPr>
      </a:lvl1pPr>
      <a:lvl2pPr marL="852488" indent="-282575" algn="l" defTabSz="457200" rtl="0" eaLnBrk="0" fontAlgn="base" hangingPunct="0">
        <a:lnSpc>
          <a:spcPct val="95000"/>
        </a:lnSpc>
        <a:spcBef>
          <a:spcPct val="0"/>
        </a:spcBef>
        <a:spcAft>
          <a:spcPts val="1138"/>
        </a:spcAft>
        <a:buClr>
          <a:srgbClr val="000000"/>
        </a:buClr>
        <a:buSzPct val="75000"/>
        <a:buFont typeface="Symbol" pitchFamily="-105" charset="2"/>
        <a:buChar char=""/>
        <a:defRPr sz="2800">
          <a:solidFill>
            <a:srgbClr val="000000"/>
          </a:solidFill>
          <a:latin typeface="+mn-lt"/>
          <a:ea typeface="ＭＳ Ｐゴシック" pitchFamily="-105" charset="-128"/>
        </a:defRPr>
      </a:lvl2pPr>
      <a:lvl3pPr marL="1284288" indent="-212725" algn="l" defTabSz="457200" rtl="0" eaLnBrk="0" fontAlgn="base" hangingPunct="0">
        <a:lnSpc>
          <a:spcPct val="95000"/>
        </a:lnSpc>
        <a:spcBef>
          <a:spcPct val="0"/>
        </a:spcBef>
        <a:spcAft>
          <a:spcPts val="850"/>
        </a:spcAft>
        <a:buClr>
          <a:srgbClr val="000000"/>
        </a:buClr>
        <a:buSzPct val="45000"/>
        <a:buFont typeface="Wingdings" pitchFamily="-105" charset="2"/>
        <a:buChar char=""/>
        <a:defRPr sz="2400">
          <a:solidFill>
            <a:srgbClr val="000000"/>
          </a:solidFill>
          <a:latin typeface="+mn-lt"/>
          <a:ea typeface="ＭＳ Ｐゴシック" pitchFamily="-105" charset="-128"/>
        </a:defRPr>
      </a:lvl3pPr>
      <a:lvl4pPr marL="1716088" indent="-204788" algn="l" defTabSz="457200" rtl="0" eaLnBrk="0" fontAlgn="base" hangingPunct="0">
        <a:lnSpc>
          <a:spcPct val="95000"/>
        </a:lnSpc>
        <a:spcBef>
          <a:spcPct val="0"/>
        </a:spcBef>
        <a:spcAft>
          <a:spcPts val="575"/>
        </a:spcAft>
        <a:buClr>
          <a:srgbClr val="000000"/>
        </a:buClr>
        <a:buSzPct val="75000"/>
        <a:buFont typeface="Symbol" pitchFamily="-105" charset="2"/>
        <a:buChar char=""/>
        <a:defRPr sz="2000">
          <a:solidFill>
            <a:srgbClr val="000000"/>
          </a:solidFill>
          <a:latin typeface="+mn-lt"/>
          <a:ea typeface="ＭＳ Ｐゴシック" pitchFamily="-105" charset="-128"/>
        </a:defRPr>
      </a:lvl4pPr>
      <a:lvl5pPr marL="2147888" indent="-206375" algn="l" defTabSz="457200" rtl="0" eaLnBrk="0" fontAlgn="base" hangingPunct="0">
        <a:lnSpc>
          <a:spcPct val="95000"/>
        </a:lnSpc>
        <a:spcBef>
          <a:spcPct val="0"/>
        </a:spcBef>
        <a:spcAft>
          <a:spcPts val="288"/>
        </a:spcAft>
        <a:buClr>
          <a:srgbClr val="000000"/>
        </a:buClr>
        <a:buSzPct val="45000"/>
        <a:buFont typeface="Wingdings" pitchFamily="-105" charset="2"/>
        <a:buChar char=""/>
        <a:defRPr sz="2000">
          <a:solidFill>
            <a:srgbClr val="000000"/>
          </a:solidFill>
          <a:latin typeface="+mn-lt"/>
          <a:ea typeface="ＭＳ Ｐゴシック" pitchFamily="-105" charset="-128"/>
        </a:defRPr>
      </a:lvl5pPr>
      <a:lvl6pPr marL="2605088" indent="-206375" algn="l" defTabSz="457200" rtl="0" fontAlgn="base" hangingPunct="0">
        <a:lnSpc>
          <a:spcPct val="95000"/>
        </a:lnSpc>
        <a:spcBef>
          <a:spcPct val="0"/>
        </a:spcBef>
        <a:spcAft>
          <a:spcPts val="288"/>
        </a:spcAft>
        <a:buClr>
          <a:srgbClr val="000000"/>
        </a:buClr>
        <a:buSzPct val="45000"/>
        <a:buFont typeface="Wingdings" pitchFamily="2" charset="2"/>
        <a:buChar char=""/>
        <a:defRPr sz="2000">
          <a:solidFill>
            <a:srgbClr val="000000"/>
          </a:solidFill>
          <a:latin typeface="+mn-lt"/>
        </a:defRPr>
      </a:lvl6pPr>
      <a:lvl7pPr marL="3062288" indent="-206375" algn="l" defTabSz="457200" rtl="0" fontAlgn="base" hangingPunct="0">
        <a:lnSpc>
          <a:spcPct val="95000"/>
        </a:lnSpc>
        <a:spcBef>
          <a:spcPct val="0"/>
        </a:spcBef>
        <a:spcAft>
          <a:spcPts val="288"/>
        </a:spcAft>
        <a:buClr>
          <a:srgbClr val="000000"/>
        </a:buClr>
        <a:buSzPct val="45000"/>
        <a:buFont typeface="Wingdings" pitchFamily="2" charset="2"/>
        <a:buChar char=""/>
        <a:defRPr sz="2000">
          <a:solidFill>
            <a:srgbClr val="000000"/>
          </a:solidFill>
          <a:latin typeface="+mn-lt"/>
        </a:defRPr>
      </a:lvl7pPr>
      <a:lvl8pPr marL="3519488" indent="-206375" algn="l" defTabSz="457200" rtl="0" fontAlgn="base" hangingPunct="0">
        <a:lnSpc>
          <a:spcPct val="95000"/>
        </a:lnSpc>
        <a:spcBef>
          <a:spcPct val="0"/>
        </a:spcBef>
        <a:spcAft>
          <a:spcPts val="288"/>
        </a:spcAft>
        <a:buClr>
          <a:srgbClr val="000000"/>
        </a:buClr>
        <a:buSzPct val="45000"/>
        <a:buFont typeface="Wingdings" pitchFamily="2" charset="2"/>
        <a:buChar char=""/>
        <a:defRPr sz="2000">
          <a:solidFill>
            <a:srgbClr val="000000"/>
          </a:solidFill>
          <a:latin typeface="+mn-lt"/>
        </a:defRPr>
      </a:lvl8pPr>
      <a:lvl9pPr marL="3976688" indent="-206375" algn="l" defTabSz="457200" rtl="0" fontAlgn="base" hangingPunct="0">
        <a:lnSpc>
          <a:spcPct val="95000"/>
        </a:lnSpc>
        <a:spcBef>
          <a:spcPct val="0"/>
        </a:spcBef>
        <a:spcAft>
          <a:spcPts val="288"/>
        </a:spcAft>
        <a:buClr>
          <a:srgbClr val="000000"/>
        </a:buClr>
        <a:buSzPct val="45000"/>
        <a:buFont typeface="Wingdings" pitchFamily="2" charset="2"/>
        <a:buChar char=""/>
        <a:defRPr sz="2000">
          <a:solidFill>
            <a:srgbClr val="000000"/>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hyperlink" Target="http://www.rfc-editor.org/rfc/rfc3979.txt" TargetMode="External"/><Relationship Id="rId4" Type="http://schemas.openxmlformats.org/officeDocument/2006/relationships/hyperlink" Target="http://www.rfc-editor.org/rfc/rfc4879.txt" TargetMode="External"/><Relationship Id="rId1" Type="http://schemas.openxmlformats.org/officeDocument/2006/relationships/slideLayout" Target="../slideLayouts/slideLayout2.xml"/><Relationship Id="rId2" Type="http://schemas.openxmlformats.org/officeDocument/2006/relationships/hyperlink" Target="http://www.rfc-editor.org/rfc/rfc5378.tx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1"/>
          <p:cNvSpPr>
            <a:spLocks noGrp="1" noChangeArrowheads="1"/>
          </p:cNvSpPr>
          <p:nvPr>
            <p:ph type="title"/>
          </p:nvPr>
        </p:nvSpPr>
        <p:spPr>
          <a:xfrm>
            <a:off x="503238" y="660400"/>
            <a:ext cx="9072562" cy="1174750"/>
          </a:xfrm>
        </p:spPr>
        <p:txBody>
          <a:bodyPr/>
          <a:lstStyle/>
          <a:p>
            <a:pPr eaLnBrk="1">
              <a:lnSpc>
                <a:spcPct val="98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6600"/>
              <a:t>NETCONF WG</a:t>
            </a:r>
          </a:p>
        </p:txBody>
      </p:sp>
      <p:sp>
        <p:nvSpPr>
          <p:cNvPr id="14341" name="Rectangle 2"/>
          <p:cNvSpPr>
            <a:spLocks noGrp="1" noChangeArrowheads="1"/>
          </p:cNvSpPr>
          <p:nvPr>
            <p:ph type="subTitle" idx="4294967295"/>
          </p:nvPr>
        </p:nvSpPr>
        <p:spPr>
          <a:xfrm>
            <a:off x="503238" y="1814513"/>
            <a:ext cx="9072562" cy="4900612"/>
          </a:xfrm>
        </p:spPr>
        <p:txBody>
          <a:bodyPr anchor="ctr"/>
          <a:lstStyle/>
          <a:p>
            <a:pPr marL="0" indent="0" algn="ctr" eaLnBrk="1">
              <a:lnSpc>
                <a:spcPct val="98000"/>
              </a:lnSpc>
              <a:spcAft>
                <a:spcPct val="0"/>
              </a:spcAft>
              <a:buFont typeface="Wingdings" pitchFamily="-105"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600" dirty="0" smtClean="0"/>
              <a:t>Interim Virtual Meeting</a:t>
            </a:r>
            <a:endParaRPr lang="en-US" sz="3600" dirty="0" smtClean="0"/>
          </a:p>
          <a:p>
            <a:pPr marL="0" indent="0" algn="ctr" eaLnBrk="1">
              <a:lnSpc>
                <a:spcPct val="98000"/>
              </a:lnSpc>
              <a:spcAft>
                <a:spcPct val="0"/>
              </a:spcAft>
              <a:buFont typeface="Wingdings" pitchFamily="-105"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600" dirty="0" smtClean="0"/>
              <a:t>WEDNESDAY, May 18, </a:t>
            </a:r>
            <a:r>
              <a:rPr lang="en-US" sz="3600" dirty="0" smtClean="0"/>
              <a:t>2016</a:t>
            </a:r>
          </a:p>
          <a:p>
            <a:pPr marL="0" indent="0" algn="ctr" eaLnBrk="1">
              <a:lnSpc>
                <a:spcPct val="98000"/>
              </a:lnSpc>
              <a:spcAft>
                <a:spcPct val="0"/>
              </a:spcAft>
              <a:buFont typeface="Wingdings" pitchFamily="-105"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600" dirty="0" smtClean="0"/>
              <a:t>8-10 a.m. (PDT)</a:t>
            </a:r>
            <a:endParaRPr lang="en-US" sz="3600" dirty="0" smtClean="0"/>
          </a:p>
          <a:p>
            <a:pPr marL="0" indent="0" algn="ctr" eaLnBrk="1">
              <a:lnSpc>
                <a:spcPct val="98000"/>
              </a:lnSpc>
              <a:spcAft>
                <a:spcPct val="0"/>
              </a:spcAft>
              <a:buFont typeface="Wingdings" pitchFamily="-105"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de-DE" sz="3600" dirty="0" smtClean="0"/>
          </a:p>
          <a:p>
            <a:pPr marL="0" indent="0" algn="ctr" eaLnBrk="1">
              <a:lnSpc>
                <a:spcPct val="97000"/>
              </a:lnSpc>
              <a:spcAft>
                <a:spcPct val="0"/>
              </a:spcAft>
              <a:buFont typeface="Wingdings" pitchFamily="-105"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sz="3600" dirty="0" smtClean="0"/>
              <a:t>Mehmet </a:t>
            </a:r>
            <a:r>
              <a:rPr lang="de-DE" sz="3600" dirty="0" err="1" smtClean="0"/>
              <a:t>Ersue</a:t>
            </a:r>
            <a:endParaRPr lang="de-DE" sz="3600" dirty="0" smtClean="0"/>
          </a:p>
          <a:p>
            <a:pPr marL="0" indent="0" algn="ctr" eaLnBrk="1">
              <a:lnSpc>
                <a:spcPct val="97000"/>
              </a:lnSpc>
              <a:spcAft>
                <a:spcPct val="0"/>
              </a:spcAft>
              <a:buFont typeface="Wingdings" pitchFamily="-105"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sz="3600" dirty="0" err="1" smtClean="0"/>
              <a:t>Mahesh</a:t>
            </a:r>
            <a:r>
              <a:rPr lang="de-DE" sz="3600" dirty="0" smtClean="0"/>
              <a:t> </a:t>
            </a:r>
            <a:r>
              <a:rPr lang="de-DE" sz="3600" dirty="0" err="1" smtClean="0"/>
              <a:t>Jethanandani</a:t>
            </a:r>
            <a:endParaRPr lang="de-DE" sz="3600" dirty="0"/>
          </a:p>
        </p:txBody>
      </p:sp>
      <p:sp>
        <p:nvSpPr>
          <p:cNvPr id="3" name="Date Placeholder 2"/>
          <p:cNvSpPr>
            <a:spLocks noGrp="1"/>
          </p:cNvSpPr>
          <p:nvPr>
            <p:ph type="dt" idx="10"/>
          </p:nvPr>
        </p:nvSpPr>
        <p:spPr/>
        <p:txBody>
          <a:bodyPr/>
          <a:lstStyle/>
          <a:p>
            <a:pPr>
              <a:defRPr/>
            </a:pPr>
            <a:r>
              <a:rPr lang="en-US" smtClean="0"/>
              <a:t>18 May 2016</a:t>
            </a:r>
            <a:endParaRPr lang="en-GB"/>
          </a:p>
        </p:txBody>
      </p:sp>
      <p:sp>
        <p:nvSpPr>
          <p:cNvPr id="5" name="Footer Placeholder 4"/>
          <p:cNvSpPr>
            <a:spLocks noGrp="1"/>
          </p:cNvSpPr>
          <p:nvPr>
            <p:ph type="ftr" idx="11"/>
          </p:nvPr>
        </p:nvSpPr>
        <p:spPr/>
        <p:txBody>
          <a:bodyPr/>
          <a:lstStyle/>
          <a:p>
            <a:r>
              <a:rPr lang="en-US" smtClean="0"/>
              <a:t>NETCONF Interim Meeting</a:t>
            </a:r>
            <a:endParaRPr lang="en-GB"/>
          </a:p>
        </p:txBody>
      </p:sp>
      <p:sp>
        <p:nvSpPr>
          <p:cNvPr id="6" name="Slide Number Placeholder 5"/>
          <p:cNvSpPr>
            <a:spLocks noGrp="1"/>
          </p:cNvSpPr>
          <p:nvPr>
            <p:ph type="sldNum" idx="12"/>
          </p:nvPr>
        </p:nvSpPr>
        <p:spPr/>
        <p:txBody>
          <a:bodyPr/>
          <a:lstStyle/>
          <a:p>
            <a:r>
              <a:rPr lang="en-GB" smtClean="0"/>
              <a:t/>
            </a:r>
            <a:br>
              <a:rPr lang="en-GB" smtClean="0"/>
            </a:br>
            <a:fld id="{D77D8601-6587-D44D-BCDF-AAFACC95180E}" type="slidenum">
              <a:rPr lang="en-GB" sz="1200" smtClean="0"/>
              <a:pPr/>
              <a:t>1</a:t>
            </a:fld>
            <a:endParaRPr lang="en-GB" sz="1200"/>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1"/>
          <p:cNvSpPr>
            <a:spLocks noGrp="1" noChangeArrowheads="1"/>
          </p:cNvSpPr>
          <p:nvPr>
            <p:ph type="title"/>
          </p:nvPr>
        </p:nvSpPr>
        <p:spPr>
          <a:xfrm>
            <a:off x="503238" y="971550"/>
            <a:ext cx="9072562" cy="1174750"/>
          </a:xfrm>
        </p:spPr>
        <p:txBody>
          <a:bodyPr/>
          <a:lstStyle/>
          <a:p>
            <a:pPr eaLnBrk="1">
              <a:lnSpc>
                <a:spcPct val="98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6000"/>
              <a:t>Before we can start ...</a:t>
            </a:r>
          </a:p>
        </p:txBody>
      </p:sp>
      <p:sp>
        <p:nvSpPr>
          <p:cNvPr id="15364" name="Rectangle 2"/>
          <p:cNvSpPr>
            <a:spLocks noGrp="1" noChangeArrowheads="1"/>
          </p:cNvSpPr>
          <p:nvPr>
            <p:ph type="subTitle" idx="4294967295"/>
          </p:nvPr>
        </p:nvSpPr>
        <p:spPr>
          <a:xfrm>
            <a:off x="503238" y="1814513"/>
            <a:ext cx="9072562" cy="4900612"/>
          </a:xfrm>
        </p:spPr>
        <p:txBody>
          <a:bodyPr anchor="ctr"/>
          <a:lstStyle/>
          <a:p>
            <a:pPr marL="0" indent="0" algn="ctr" eaLnBrk="1">
              <a:lnSpc>
                <a:spcPct val="98000"/>
              </a:lnSpc>
              <a:spcAft>
                <a:spcPct val="0"/>
              </a:spcAft>
              <a:buFont typeface="Wingdings" pitchFamily="-105"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6000" dirty="0" smtClean="0"/>
              <a:t>Minutes on </a:t>
            </a:r>
            <a:r>
              <a:rPr lang="en-GB" sz="6000" dirty="0" err="1" smtClean="0"/>
              <a:t>Etherpad</a:t>
            </a:r>
            <a:r>
              <a:rPr lang="en-GB" sz="6000" dirty="0" smtClean="0"/>
              <a:t>:</a:t>
            </a:r>
          </a:p>
          <a:p>
            <a:pPr marL="0" indent="0" algn="ctr" eaLnBrk="1">
              <a:lnSpc>
                <a:spcPct val="98000"/>
              </a:lnSpc>
              <a:spcAft>
                <a:spcPct val="0"/>
              </a:spcAft>
              <a:buFont typeface="Wingdings" pitchFamily="-105"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6000" dirty="0" smtClean="0"/>
              <a:t>Need a note taker</a:t>
            </a:r>
            <a:endParaRPr lang="en-GB" sz="6000" dirty="0"/>
          </a:p>
        </p:txBody>
      </p:sp>
      <p:sp>
        <p:nvSpPr>
          <p:cNvPr id="3" name="Date Placeholder 2"/>
          <p:cNvSpPr>
            <a:spLocks noGrp="1"/>
          </p:cNvSpPr>
          <p:nvPr>
            <p:ph type="dt" idx="10"/>
          </p:nvPr>
        </p:nvSpPr>
        <p:spPr/>
        <p:txBody>
          <a:bodyPr/>
          <a:lstStyle/>
          <a:p>
            <a:pPr>
              <a:defRPr/>
            </a:pPr>
            <a:r>
              <a:rPr lang="en-US" smtClean="0"/>
              <a:t>18 May 2016</a:t>
            </a:r>
            <a:endParaRPr lang="en-GB"/>
          </a:p>
        </p:txBody>
      </p:sp>
      <p:sp>
        <p:nvSpPr>
          <p:cNvPr id="4" name="Footer Placeholder 3"/>
          <p:cNvSpPr>
            <a:spLocks noGrp="1"/>
          </p:cNvSpPr>
          <p:nvPr>
            <p:ph type="ftr" idx="11"/>
          </p:nvPr>
        </p:nvSpPr>
        <p:spPr/>
        <p:txBody>
          <a:bodyPr/>
          <a:lstStyle/>
          <a:p>
            <a:r>
              <a:rPr lang="en-US" smtClean="0"/>
              <a:t>NETCONF Interim Meeting</a:t>
            </a:r>
            <a:endParaRPr lang="en-GB"/>
          </a:p>
        </p:txBody>
      </p:sp>
      <p:sp>
        <p:nvSpPr>
          <p:cNvPr id="5" name="Slide Number Placeholder 4"/>
          <p:cNvSpPr>
            <a:spLocks noGrp="1"/>
          </p:cNvSpPr>
          <p:nvPr>
            <p:ph type="sldNum" idx="12"/>
          </p:nvPr>
        </p:nvSpPr>
        <p:spPr/>
        <p:txBody>
          <a:bodyPr/>
          <a:lstStyle/>
          <a:p>
            <a:r>
              <a:rPr lang="en-GB" smtClean="0"/>
              <a:t/>
            </a:r>
            <a:br>
              <a:rPr lang="en-GB" smtClean="0"/>
            </a:br>
            <a:fld id="{D77D8601-6587-D44D-BCDF-AAFACC95180E}" type="slidenum">
              <a:rPr lang="en-GB" sz="1200" smtClean="0"/>
              <a:pPr/>
              <a:t>2</a:t>
            </a:fld>
            <a:endParaRPr lang="en-GB" sz="1200"/>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solidFill>
                  <a:srgbClr val="FF0000"/>
                </a:solidFill>
              </a:rPr>
              <a:t>Note </a:t>
            </a:r>
            <a:r>
              <a:rPr lang="en-US" smtClean="0">
                <a:solidFill>
                  <a:srgbClr val="FF0000"/>
                </a:solidFill>
              </a:rPr>
              <a:t>Well</a:t>
            </a:r>
            <a:endParaRPr lang="en-US">
              <a:solidFill>
                <a:srgbClr val="FF0000"/>
              </a:solidFill>
            </a:endParaRPr>
          </a:p>
        </p:txBody>
      </p:sp>
      <p:sp>
        <p:nvSpPr>
          <p:cNvPr id="3" name="Content Placeholder 2"/>
          <p:cNvSpPr>
            <a:spLocks noGrp="1"/>
          </p:cNvSpPr>
          <p:nvPr>
            <p:ph idx="1"/>
          </p:nvPr>
        </p:nvSpPr>
        <p:spPr/>
        <p:txBody>
          <a:bodyPr/>
          <a:lstStyle/>
          <a:p>
            <a:pPr>
              <a:spcAft>
                <a:spcPts val="300"/>
              </a:spcAft>
            </a:pPr>
            <a:r>
              <a:rPr lang="en-US" sz="1600" smtClean="0">
                <a:solidFill>
                  <a:srgbClr val="FF0000"/>
                </a:solidFill>
              </a:rPr>
              <a:t>Any </a:t>
            </a:r>
            <a:r>
              <a:rPr lang="en-US" sz="1600">
                <a:solidFill>
                  <a:srgbClr val="FF0000"/>
                </a:solidFill>
              </a:rPr>
              <a:t>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 </a:t>
            </a:r>
          </a:p>
          <a:p>
            <a:pPr lvl="1">
              <a:spcAft>
                <a:spcPts val="300"/>
              </a:spcAft>
              <a:buFont typeface="Arial" panose="020B0604020202020204" pitchFamily="34" charset="0"/>
              <a:buChar char="•"/>
            </a:pPr>
            <a:r>
              <a:rPr lang="en-US" sz="1400">
                <a:solidFill>
                  <a:srgbClr val="FF0000"/>
                </a:solidFill>
              </a:rPr>
              <a:t>The IETF plenary session</a:t>
            </a:r>
          </a:p>
          <a:p>
            <a:pPr lvl="1">
              <a:spcAft>
                <a:spcPts val="300"/>
              </a:spcAft>
              <a:buFont typeface="Arial" panose="020B0604020202020204" pitchFamily="34" charset="0"/>
              <a:buChar char="•"/>
            </a:pPr>
            <a:r>
              <a:rPr lang="en-US" sz="1400">
                <a:solidFill>
                  <a:srgbClr val="FF0000"/>
                </a:solidFill>
              </a:rPr>
              <a:t>The IESG, or any member thereof on behalf of the IESG</a:t>
            </a:r>
          </a:p>
          <a:p>
            <a:pPr lvl="1">
              <a:spcAft>
                <a:spcPts val="300"/>
              </a:spcAft>
              <a:buFont typeface="Arial" panose="020B0604020202020204" pitchFamily="34" charset="0"/>
              <a:buChar char="•"/>
            </a:pPr>
            <a:r>
              <a:rPr lang="en-US" sz="1400">
                <a:solidFill>
                  <a:srgbClr val="FF0000"/>
                </a:solidFill>
              </a:rPr>
              <a:t>Any IETF mailing list, including the IETF list itself, any working group or design team list, or any other list functioning under IETF auspices</a:t>
            </a:r>
          </a:p>
          <a:p>
            <a:pPr lvl="1">
              <a:spcAft>
                <a:spcPts val="300"/>
              </a:spcAft>
              <a:buFont typeface="Arial" panose="020B0604020202020204" pitchFamily="34" charset="0"/>
              <a:buChar char="•"/>
            </a:pPr>
            <a:r>
              <a:rPr lang="en-US" sz="1400">
                <a:solidFill>
                  <a:srgbClr val="FF0000"/>
                </a:solidFill>
              </a:rPr>
              <a:t>Any IETF working group or portion thereof</a:t>
            </a:r>
          </a:p>
          <a:p>
            <a:pPr lvl="1">
              <a:spcAft>
                <a:spcPts val="300"/>
              </a:spcAft>
              <a:buFont typeface="Arial" panose="020B0604020202020204" pitchFamily="34" charset="0"/>
              <a:buChar char="•"/>
            </a:pPr>
            <a:r>
              <a:rPr lang="en-US" sz="1400">
                <a:solidFill>
                  <a:srgbClr val="FF0000"/>
                </a:solidFill>
              </a:rPr>
              <a:t>Any Birds of a Feather (BOF) session</a:t>
            </a:r>
          </a:p>
          <a:p>
            <a:pPr lvl="1">
              <a:spcAft>
                <a:spcPts val="300"/>
              </a:spcAft>
              <a:buFont typeface="Arial" panose="020B0604020202020204" pitchFamily="34" charset="0"/>
              <a:buChar char="•"/>
            </a:pPr>
            <a:r>
              <a:rPr lang="en-US" sz="1400">
                <a:solidFill>
                  <a:srgbClr val="FF0000"/>
                </a:solidFill>
              </a:rPr>
              <a:t>The IAB or any member thereof on behalf of the IAB</a:t>
            </a:r>
          </a:p>
          <a:p>
            <a:pPr lvl="1">
              <a:spcAft>
                <a:spcPts val="300"/>
              </a:spcAft>
              <a:buFont typeface="Arial" panose="020B0604020202020204" pitchFamily="34" charset="0"/>
              <a:buChar char="•"/>
            </a:pPr>
            <a:r>
              <a:rPr lang="en-US" sz="1400">
                <a:solidFill>
                  <a:srgbClr val="FF0000"/>
                </a:solidFill>
              </a:rPr>
              <a:t>The RFC Editor or the Internet-Drafts function</a:t>
            </a:r>
          </a:p>
          <a:p>
            <a:pPr>
              <a:spcAft>
                <a:spcPts val="0"/>
              </a:spcAft>
            </a:pPr>
            <a:r>
              <a:rPr lang="en-US" sz="1600">
                <a:solidFill>
                  <a:srgbClr val="FF0000"/>
                </a:solidFill>
              </a:rPr>
              <a:t>All IETF Contributions are subject to the rules of </a:t>
            </a:r>
            <a:r>
              <a:rPr lang="en-US" sz="1600">
                <a:solidFill>
                  <a:srgbClr val="FF0000"/>
                </a:solidFill>
                <a:hlinkClick r:id="rId2"/>
              </a:rPr>
              <a:t>RFC 5378</a:t>
            </a:r>
            <a:r>
              <a:rPr lang="en-US" sz="1600">
                <a:solidFill>
                  <a:srgbClr val="FF0000"/>
                </a:solidFill>
              </a:rPr>
              <a:t> and </a:t>
            </a:r>
            <a:r>
              <a:rPr lang="en-US" sz="1600">
                <a:solidFill>
                  <a:srgbClr val="FF0000"/>
                </a:solidFill>
                <a:hlinkClick r:id="rId3"/>
              </a:rPr>
              <a:t>RFC 3979</a:t>
            </a:r>
            <a:r>
              <a:rPr lang="en-US" sz="1600">
                <a:solidFill>
                  <a:srgbClr val="FF0000"/>
                </a:solidFill>
              </a:rPr>
              <a:t> (updated by </a:t>
            </a:r>
            <a:r>
              <a:rPr lang="en-US" sz="1600">
                <a:solidFill>
                  <a:srgbClr val="FF0000"/>
                </a:solidFill>
                <a:hlinkClick r:id="rId4"/>
              </a:rPr>
              <a:t>RFC 4879</a:t>
            </a:r>
            <a:r>
              <a:rPr lang="en-US" sz="1600">
                <a:solidFill>
                  <a:srgbClr val="FF0000"/>
                </a:solidFill>
              </a:rPr>
              <a:t>). </a:t>
            </a:r>
          </a:p>
          <a:p>
            <a:pPr>
              <a:spcAft>
                <a:spcPts val="0"/>
              </a:spcAft>
            </a:pPr>
            <a:r>
              <a:rPr lang="en-US" sz="1600">
                <a:solidFill>
                  <a:srgbClr val="FF0000"/>
                </a:solidFill>
              </a:rPr>
              <a:t>Statements made outside of an IETF session, mailing list or other function, that are clearly not intended to be input to an IETF activity, group or function, are not IETF Contributions in the context of this notice.  Please consult </a:t>
            </a:r>
            <a:r>
              <a:rPr lang="en-US" sz="1600">
                <a:solidFill>
                  <a:srgbClr val="FF0000"/>
                </a:solidFill>
                <a:hlinkClick r:id="rId2"/>
              </a:rPr>
              <a:t>RFC 5378</a:t>
            </a:r>
            <a:r>
              <a:rPr lang="en-US" sz="1600">
                <a:solidFill>
                  <a:srgbClr val="FF0000"/>
                </a:solidFill>
              </a:rPr>
              <a:t> and </a:t>
            </a:r>
            <a:r>
              <a:rPr lang="en-US" sz="1600">
                <a:solidFill>
                  <a:srgbClr val="FF0000"/>
                </a:solidFill>
                <a:hlinkClick r:id="rId3"/>
              </a:rPr>
              <a:t>RFC 3979</a:t>
            </a:r>
            <a:r>
              <a:rPr lang="en-US" sz="1600">
                <a:solidFill>
                  <a:srgbClr val="FF0000"/>
                </a:solidFill>
              </a:rPr>
              <a:t> for details. </a:t>
            </a:r>
          </a:p>
          <a:p>
            <a:pPr>
              <a:spcAft>
                <a:spcPts val="0"/>
              </a:spcAft>
            </a:pPr>
            <a:r>
              <a:rPr lang="en-US" sz="1600">
                <a:solidFill>
                  <a:srgbClr val="FF0000"/>
                </a:solidFill>
              </a:rPr>
              <a:t>A participant in any IETF activity is deemed to accept all IETF rules of process, as documented in Best Current Practices RFCs and IESG Statements. </a:t>
            </a:r>
          </a:p>
          <a:p>
            <a:pPr>
              <a:spcAft>
                <a:spcPts val="0"/>
              </a:spcAft>
            </a:pPr>
            <a:r>
              <a:rPr lang="en-US" sz="1600">
                <a:solidFill>
                  <a:srgbClr val="FF0000"/>
                </a:solidFill>
              </a:rPr>
              <a:t>A participant in any IETF activity acknowledges that written, audio and video records of meetings may be made and may be available to the public</a:t>
            </a:r>
            <a:r>
              <a:rPr lang="en-US" sz="1600" smtClean="0">
                <a:solidFill>
                  <a:srgbClr val="FF0000"/>
                </a:solidFill>
              </a:rPr>
              <a:t>.</a:t>
            </a:r>
            <a:endParaRPr lang="en-US" sz="1600">
              <a:solidFill>
                <a:srgbClr val="FF0000"/>
              </a:solidFill>
            </a:endParaRPr>
          </a:p>
        </p:txBody>
      </p:sp>
      <p:sp>
        <p:nvSpPr>
          <p:cNvPr id="7" name="TextBox 6"/>
          <p:cNvSpPr txBox="1"/>
          <p:nvPr/>
        </p:nvSpPr>
        <p:spPr>
          <a:xfrm>
            <a:off x="6840512" y="1550988"/>
            <a:ext cx="184731" cy="384721"/>
          </a:xfrm>
          <a:prstGeom prst="rect">
            <a:avLst/>
          </a:prstGeom>
          <a:noFill/>
        </p:spPr>
        <p:txBody>
          <a:bodyPr wrap="none" rtlCol="0">
            <a:spAutoFit/>
          </a:bodyPr>
          <a:lstStyle/>
          <a:p>
            <a:endParaRPr lang="en-US"/>
          </a:p>
        </p:txBody>
      </p:sp>
      <p:sp>
        <p:nvSpPr>
          <p:cNvPr id="8" name="TextBox 7"/>
          <p:cNvSpPr txBox="1"/>
          <p:nvPr/>
        </p:nvSpPr>
        <p:spPr>
          <a:xfrm>
            <a:off x="6192687" y="7270018"/>
            <a:ext cx="4608265" cy="326243"/>
          </a:xfrm>
          <a:prstGeom prst="rect">
            <a:avLst/>
          </a:prstGeom>
          <a:noFill/>
        </p:spPr>
        <p:txBody>
          <a:bodyPr wrap="square" rtlCol="0">
            <a:spAutoFit/>
          </a:bodyPr>
          <a:lstStyle/>
          <a:p>
            <a:r>
              <a:rPr lang="en-US" sz="1600">
                <a:solidFill>
                  <a:schemeClr val="tx1"/>
                </a:solidFill>
              </a:rPr>
              <a:t>http://</a:t>
            </a:r>
            <a:r>
              <a:rPr lang="en-US" sz="1600" smtClean="0">
                <a:solidFill>
                  <a:schemeClr val="tx1"/>
                </a:solidFill>
              </a:rPr>
              <a:t>www.ietf.org/about/note-well.html</a:t>
            </a:r>
            <a:r>
              <a:rPr lang="en-US" sz="1600" smtClean="0"/>
              <a:t>ote.html</a:t>
            </a:r>
            <a:endParaRPr lang="en-US" sz="1600"/>
          </a:p>
        </p:txBody>
      </p:sp>
      <p:sp>
        <p:nvSpPr>
          <p:cNvPr id="5" name="Date Placeholder 4"/>
          <p:cNvSpPr>
            <a:spLocks noGrp="1"/>
          </p:cNvSpPr>
          <p:nvPr>
            <p:ph type="dt" idx="10"/>
          </p:nvPr>
        </p:nvSpPr>
        <p:spPr/>
        <p:txBody>
          <a:bodyPr/>
          <a:lstStyle/>
          <a:p>
            <a:pPr>
              <a:defRPr/>
            </a:pPr>
            <a:r>
              <a:rPr lang="en-US" smtClean="0"/>
              <a:t>18 May 2016</a:t>
            </a:r>
            <a:endParaRPr lang="en-GB" dirty="0"/>
          </a:p>
        </p:txBody>
      </p:sp>
      <p:sp>
        <p:nvSpPr>
          <p:cNvPr id="10" name="Footer Placeholder 9"/>
          <p:cNvSpPr>
            <a:spLocks noGrp="1"/>
          </p:cNvSpPr>
          <p:nvPr>
            <p:ph type="ftr" idx="11"/>
          </p:nvPr>
        </p:nvSpPr>
        <p:spPr/>
        <p:txBody>
          <a:bodyPr/>
          <a:lstStyle/>
          <a:p>
            <a:r>
              <a:rPr lang="en-US" smtClean="0"/>
              <a:t>NETCONF Interim Meeting</a:t>
            </a:r>
            <a:endParaRPr lang="en-GB" dirty="0"/>
          </a:p>
        </p:txBody>
      </p:sp>
      <p:sp>
        <p:nvSpPr>
          <p:cNvPr id="11" name="Slide Number Placeholder 10"/>
          <p:cNvSpPr>
            <a:spLocks noGrp="1"/>
          </p:cNvSpPr>
          <p:nvPr>
            <p:ph type="sldNum" idx="12"/>
          </p:nvPr>
        </p:nvSpPr>
        <p:spPr/>
        <p:txBody>
          <a:bodyPr/>
          <a:lstStyle/>
          <a:p>
            <a:r>
              <a:rPr lang="en-GB" smtClean="0"/>
              <a:t/>
            </a:r>
            <a:br>
              <a:rPr lang="en-GB" smtClean="0"/>
            </a:br>
            <a:fld id="{0C96EB98-A33D-174C-A00D-0CDA342F6429}" type="slidenum">
              <a:rPr lang="en-GB" sz="1200" smtClean="0"/>
              <a:pPr/>
              <a:t>3</a:t>
            </a:fld>
            <a:endParaRPr lang="en-GB" sz="1200"/>
          </a:p>
        </p:txBody>
      </p:sp>
    </p:spTree>
    <p:extLst>
      <p:ext uri="{BB962C8B-B14F-4D97-AF65-F5344CB8AC3E}">
        <p14:creationId xmlns:p14="http://schemas.microsoft.com/office/powerpoint/2010/main" val="399626125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
          <p:cNvSpPr>
            <a:spLocks noGrp="1" noChangeArrowheads="1"/>
          </p:cNvSpPr>
          <p:nvPr>
            <p:ph type="title"/>
          </p:nvPr>
        </p:nvSpPr>
        <p:spPr>
          <a:xfrm>
            <a:off x="503238" y="301625"/>
            <a:ext cx="9070975" cy="1262063"/>
          </a:xfrm>
        </p:spPr>
        <p:txBody>
          <a:bodyPr/>
          <a:lstStyle/>
          <a:p>
            <a:pPr eaLnBrk="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t>Agenda</a:t>
            </a:r>
          </a:p>
        </p:txBody>
      </p:sp>
      <p:sp>
        <p:nvSpPr>
          <p:cNvPr id="17412" name="Rectangle 2"/>
          <p:cNvSpPr>
            <a:spLocks noGrp="1" noChangeArrowheads="1"/>
          </p:cNvSpPr>
          <p:nvPr>
            <p:ph type="body" idx="1"/>
          </p:nvPr>
        </p:nvSpPr>
        <p:spPr>
          <a:xfrm>
            <a:off x="503238" y="1403350"/>
            <a:ext cx="9180512" cy="5456238"/>
          </a:xfrm>
        </p:spPr>
        <p:txBody>
          <a:bodyPr>
            <a:normAutofit/>
          </a:bodyPr>
          <a:lstStyle/>
          <a:p>
            <a:pPr marL="0">
              <a:spcAft>
                <a:spcPts val="300"/>
              </a:spcAft>
              <a:buFont typeface="Wingdings" pitchFamily="-105" charset="2"/>
              <a:buNone/>
            </a:pPr>
            <a:r>
              <a:rPr lang="en-US" sz="1600" b="1" u="sng" dirty="0" smtClean="0"/>
              <a:t>Chartered </a:t>
            </a:r>
            <a:r>
              <a:rPr lang="en-US" sz="1600" b="1" u="sng" dirty="0"/>
              <a:t>items</a:t>
            </a:r>
            <a:r>
              <a:rPr lang="en-US" sz="1600" b="1" u="sng" dirty="0" smtClean="0"/>
              <a:t>:</a:t>
            </a:r>
          </a:p>
          <a:p>
            <a:pPr marL="0">
              <a:spcAft>
                <a:spcPts val="300"/>
              </a:spcAft>
              <a:buFont typeface="Wingdings" pitchFamily="-105" charset="2"/>
              <a:buNone/>
            </a:pPr>
            <a:endParaRPr lang="de-DE" sz="1600" dirty="0" smtClean="0"/>
          </a:p>
          <a:p>
            <a:pPr marL="0">
              <a:spcAft>
                <a:spcPts val="300"/>
              </a:spcAft>
              <a:buNone/>
            </a:pPr>
            <a:r>
              <a:rPr lang="de-DE" sz="1600" dirty="0" smtClean="0"/>
              <a:t> </a:t>
            </a:r>
            <a:r>
              <a:rPr lang="de-DE" sz="1600" dirty="0" smtClean="0"/>
              <a:t>Agenda </a:t>
            </a:r>
            <a:r>
              <a:rPr lang="de-DE" sz="1600" dirty="0" err="1"/>
              <a:t>of</a:t>
            </a:r>
            <a:r>
              <a:rPr lang="de-DE" sz="1600" dirty="0"/>
              <a:t> </a:t>
            </a:r>
            <a:r>
              <a:rPr lang="de-DE" sz="1600" dirty="0" err="1"/>
              <a:t>the</a:t>
            </a:r>
            <a:r>
              <a:rPr lang="de-DE" sz="1600" dirty="0"/>
              <a:t> </a:t>
            </a:r>
            <a:r>
              <a:rPr lang="de-DE" sz="1600" dirty="0" err="1"/>
              <a:t>virtual</a:t>
            </a:r>
            <a:r>
              <a:rPr lang="de-DE" sz="1600" dirty="0"/>
              <a:t> </a:t>
            </a:r>
            <a:r>
              <a:rPr lang="de-DE" sz="1600" dirty="0" err="1"/>
              <a:t>interim</a:t>
            </a:r>
            <a:r>
              <a:rPr lang="de-DE" sz="1600" dirty="0"/>
              <a:t> </a:t>
            </a:r>
            <a:r>
              <a:rPr lang="de-DE" sz="1600" dirty="0" err="1"/>
              <a:t>meeting</a:t>
            </a:r>
            <a:r>
              <a:rPr lang="de-DE" sz="1600" dirty="0"/>
              <a:t> on May 18, 2016, 0800-1000 PDT</a:t>
            </a:r>
          </a:p>
          <a:p>
            <a:pPr marL="0">
              <a:spcAft>
                <a:spcPts val="300"/>
              </a:spcAft>
              <a:buNone/>
            </a:pPr>
            <a:endParaRPr lang="de-DE" sz="1600" dirty="0"/>
          </a:p>
          <a:p>
            <a:pPr marL="0">
              <a:spcAft>
                <a:spcPts val="300"/>
              </a:spcAft>
              <a:buNone/>
            </a:pPr>
            <a:r>
              <a:rPr lang="de-DE" sz="1600" dirty="0"/>
              <a:t>- 5 min </a:t>
            </a:r>
            <a:r>
              <a:rPr lang="de-DE" sz="1600" dirty="0" err="1"/>
              <a:t>Chair</a:t>
            </a:r>
            <a:r>
              <a:rPr lang="de-DE" sz="1600" dirty="0"/>
              <a:t> </a:t>
            </a:r>
            <a:r>
              <a:rPr lang="de-DE" sz="1600" dirty="0" err="1"/>
              <a:t>introduction</a:t>
            </a:r>
            <a:r>
              <a:rPr lang="de-DE" sz="1600" dirty="0"/>
              <a:t>, </a:t>
            </a:r>
            <a:r>
              <a:rPr lang="de-DE" sz="1600" dirty="0" err="1"/>
              <a:t>scribe</a:t>
            </a:r>
            <a:r>
              <a:rPr lang="de-DE" sz="1600" dirty="0"/>
              <a:t>, </a:t>
            </a:r>
            <a:r>
              <a:rPr lang="de-DE" sz="1600" dirty="0" err="1"/>
              <a:t>agenda</a:t>
            </a:r>
            <a:r>
              <a:rPr lang="de-DE" sz="1600" dirty="0"/>
              <a:t> </a:t>
            </a:r>
            <a:r>
              <a:rPr lang="de-DE" sz="1600" dirty="0" err="1"/>
              <a:t>bashing</a:t>
            </a:r>
            <a:endParaRPr lang="de-DE" sz="1600" dirty="0"/>
          </a:p>
          <a:p>
            <a:pPr marL="0">
              <a:spcAft>
                <a:spcPts val="300"/>
              </a:spcAft>
              <a:buNone/>
            </a:pPr>
            <a:r>
              <a:rPr lang="de-DE" sz="1600" dirty="0"/>
              <a:t> The </a:t>
            </a:r>
            <a:r>
              <a:rPr lang="de-DE" sz="1600" dirty="0" err="1"/>
              <a:t>notes</a:t>
            </a:r>
            <a:r>
              <a:rPr lang="de-DE" sz="1600" dirty="0"/>
              <a:t> will </a:t>
            </a:r>
            <a:r>
              <a:rPr lang="de-DE" sz="1600" dirty="0" err="1"/>
              <a:t>be</a:t>
            </a:r>
            <a:r>
              <a:rPr lang="de-DE" sz="1600" dirty="0"/>
              <a:t> </a:t>
            </a:r>
            <a:r>
              <a:rPr lang="de-DE" sz="1600" dirty="0" err="1"/>
              <a:t>taken</a:t>
            </a:r>
            <a:r>
              <a:rPr lang="de-DE" sz="1600" dirty="0"/>
              <a:t> on: http://</a:t>
            </a:r>
            <a:r>
              <a:rPr lang="de-DE" sz="1600" dirty="0" err="1"/>
              <a:t>beta.etherpad.org</a:t>
            </a:r>
            <a:r>
              <a:rPr lang="de-DE" sz="1600" dirty="0"/>
              <a:t>/p/</a:t>
            </a:r>
            <a:r>
              <a:rPr lang="de-DE" sz="1600" dirty="0" err="1"/>
              <a:t>netconf</a:t>
            </a:r>
            <a:r>
              <a:rPr lang="de-DE" sz="1600" dirty="0"/>
              <a:t>-??  </a:t>
            </a:r>
          </a:p>
          <a:p>
            <a:pPr marL="0">
              <a:spcAft>
                <a:spcPts val="300"/>
              </a:spcAft>
              <a:buNone/>
            </a:pPr>
            <a:endParaRPr lang="de-DE" sz="1600" dirty="0"/>
          </a:p>
          <a:p>
            <a:pPr marL="0">
              <a:spcAft>
                <a:spcPts val="300"/>
              </a:spcAft>
              <a:buNone/>
            </a:pPr>
            <a:r>
              <a:rPr lang="de-DE" sz="1600" dirty="0"/>
              <a:t>- 30 </a:t>
            </a:r>
            <a:r>
              <a:rPr lang="de-DE" sz="1600" dirty="0" err="1"/>
              <a:t>minutes</a:t>
            </a:r>
            <a:r>
              <a:rPr lang="de-DE" sz="1600" dirty="0"/>
              <a:t>. </a:t>
            </a:r>
            <a:r>
              <a:rPr lang="de-DE" sz="1600" dirty="0" err="1"/>
              <a:t>Discussion</a:t>
            </a:r>
            <a:r>
              <a:rPr lang="de-DE" sz="1600" dirty="0"/>
              <a:t> </a:t>
            </a:r>
            <a:r>
              <a:rPr lang="de-DE" sz="1600" dirty="0" err="1"/>
              <a:t>around</a:t>
            </a:r>
            <a:r>
              <a:rPr lang="de-DE" sz="1600" dirty="0"/>
              <a:t> </a:t>
            </a:r>
            <a:r>
              <a:rPr lang="de-DE" sz="1600" dirty="0" err="1"/>
              <a:t>how</a:t>
            </a:r>
            <a:r>
              <a:rPr lang="de-DE" sz="1600" dirty="0"/>
              <a:t> </a:t>
            </a:r>
            <a:r>
              <a:rPr lang="de-DE" sz="1600" dirty="0" err="1"/>
              <a:t>to</a:t>
            </a:r>
            <a:r>
              <a:rPr lang="de-DE" sz="1600" dirty="0"/>
              <a:t> </a:t>
            </a:r>
            <a:r>
              <a:rPr lang="de-DE" sz="1600" dirty="0" err="1"/>
              <a:t>split</a:t>
            </a:r>
            <a:r>
              <a:rPr lang="de-DE" sz="1600" dirty="0"/>
              <a:t> </a:t>
            </a:r>
            <a:r>
              <a:rPr lang="de-DE" sz="1600" dirty="0" err="1"/>
              <a:t>the</a:t>
            </a:r>
            <a:r>
              <a:rPr lang="de-DE" sz="1600" dirty="0"/>
              <a:t> server-model </a:t>
            </a:r>
            <a:r>
              <a:rPr lang="de-DE" sz="1600" dirty="0" err="1"/>
              <a:t>draft</a:t>
            </a:r>
            <a:r>
              <a:rPr lang="de-DE" sz="1600" dirty="0"/>
              <a:t>.</a:t>
            </a:r>
          </a:p>
          <a:p>
            <a:pPr marL="0">
              <a:spcAft>
                <a:spcPts val="300"/>
              </a:spcAft>
              <a:buNone/>
            </a:pPr>
            <a:endParaRPr lang="de-DE" sz="1600" dirty="0"/>
          </a:p>
          <a:p>
            <a:pPr marL="0">
              <a:spcAft>
                <a:spcPts val="300"/>
              </a:spcAft>
              <a:buNone/>
            </a:pPr>
            <a:r>
              <a:rPr lang="de-DE" sz="1600" dirty="0"/>
              <a:t>- 30 </a:t>
            </a:r>
            <a:r>
              <a:rPr lang="de-DE" sz="1600" dirty="0" err="1"/>
              <a:t>minutes</a:t>
            </a:r>
            <a:r>
              <a:rPr lang="de-DE" sz="1600" dirty="0"/>
              <a:t>. </a:t>
            </a:r>
            <a:r>
              <a:rPr lang="de-DE" sz="1600" dirty="0" err="1"/>
              <a:t>Discussion</a:t>
            </a:r>
            <a:r>
              <a:rPr lang="de-DE" sz="1600" dirty="0"/>
              <a:t> </a:t>
            </a:r>
            <a:r>
              <a:rPr lang="de-DE" sz="1600" dirty="0" err="1"/>
              <a:t>around</a:t>
            </a:r>
            <a:r>
              <a:rPr lang="de-DE" sz="1600" dirty="0"/>
              <a:t> </a:t>
            </a:r>
            <a:r>
              <a:rPr lang="de-DE" sz="1600" dirty="0" err="1"/>
              <a:t>key-chain</a:t>
            </a:r>
            <a:r>
              <a:rPr lang="de-DE" sz="1600" dirty="0"/>
              <a:t> </a:t>
            </a:r>
            <a:r>
              <a:rPr lang="de-DE" sz="1600" dirty="0" err="1"/>
              <a:t>model</a:t>
            </a:r>
            <a:r>
              <a:rPr lang="de-DE" sz="1600" dirty="0"/>
              <a:t> in </a:t>
            </a:r>
            <a:r>
              <a:rPr lang="de-DE" sz="1600" dirty="0" err="1"/>
              <a:t>the</a:t>
            </a:r>
            <a:r>
              <a:rPr lang="de-DE" sz="1600" dirty="0"/>
              <a:t> server-model </a:t>
            </a:r>
            <a:r>
              <a:rPr lang="de-DE" sz="1600" dirty="0" err="1"/>
              <a:t>draft</a:t>
            </a:r>
            <a:r>
              <a:rPr lang="de-DE" sz="1600" dirty="0"/>
              <a:t>.</a:t>
            </a:r>
          </a:p>
          <a:p>
            <a:pPr marL="0">
              <a:spcAft>
                <a:spcPts val="300"/>
              </a:spcAft>
              <a:buNone/>
            </a:pPr>
            <a:endParaRPr lang="de-DE" sz="1600" dirty="0"/>
          </a:p>
          <a:p>
            <a:pPr marL="0">
              <a:spcAft>
                <a:spcPts val="300"/>
              </a:spcAft>
              <a:buNone/>
            </a:pPr>
            <a:r>
              <a:rPr lang="de-DE" sz="1600" dirty="0"/>
              <a:t>- 30 </a:t>
            </a:r>
            <a:r>
              <a:rPr lang="de-DE" sz="1600" dirty="0" err="1"/>
              <a:t>minutes</a:t>
            </a:r>
            <a:r>
              <a:rPr lang="de-DE" sz="1600" dirty="0"/>
              <a:t>. </a:t>
            </a:r>
            <a:r>
              <a:rPr lang="de-DE" sz="1600" dirty="0" err="1"/>
              <a:t>Discussion</a:t>
            </a:r>
            <a:r>
              <a:rPr lang="de-DE" sz="1600" dirty="0"/>
              <a:t> </a:t>
            </a:r>
            <a:r>
              <a:rPr lang="de-DE" sz="1600" dirty="0" err="1"/>
              <a:t>around</a:t>
            </a:r>
            <a:r>
              <a:rPr lang="de-DE" sz="1600" dirty="0"/>
              <a:t> </a:t>
            </a:r>
            <a:r>
              <a:rPr lang="de-DE" sz="1600" dirty="0" err="1"/>
              <a:t>the</a:t>
            </a:r>
            <a:r>
              <a:rPr lang="de-DE" sz="1600" dirty="0"/>
              <a:t> </a:t>
            </a:r>
            <a:r>
              <a:rPr lang="de-DE" sz="1600" dirty="0" err="1"/>
              <a:t>scope</a:t>
            </a:r>
            <a:r>
              <a:rPr lang="de-DE" sz="1600" dirty="0"/>
              <a:t> </a:t>
            </a:r>
            <a:r>
              <a:rPr lang="de-DE" sz="1600" dirty="0" err="1"/>
              <a:t>of</a:t>
            </a:r>
            <a:r>
              <a:rPr lang="de-DE" sz="1600" dirty="0"/>
              <a:t> </a:t>
            </a:r>
            <a:r>
              <a:rPr lang="de-DE" sz="1600" dirty="0" err="1"/>
              <a:t>each</a:t>
            </a:r>
            <a:r>
              <a:rPr lang="de-DE" sz="1600" dirty="0"/>
              <a:t> </a:t>
            </a:r>
            <a:r>
              <a:rPr lang="de-DE" sz="1600" dirty="0" err="1"/>
              <a:t>draft</a:t>
            </a:r>
            <a:r>
              <a:rPr lang="de-DE" sz="1600" dirty="0"/>
              <a:t> in </a:t>
            </a:r>
            <a:r>
              <a:rPr lang="de-DE" sz="1600" dirty="0" err="1"/>
              <a:t>the</a:t>
            </a:r>
            <a:r>
              <a:rPr lang="de-DE" sz="1600" dirty="0"/>
              <a:t> </a:t>
            </a:r>
            <a:r>
              <a:rPr lang="de-DE" sz="1600" dirty="0" err="1"/>
              <a:t>collection</a:t>
            </a:r>
            <a:r>
              <a:rPr lang="de-DE" sz="1600" dirty="0"/>
              <a:t> </a:t>
            </a:r>
            <a:r>
              <a:rPr lang="de-DE" sz="1600" dirty="0" err="1"/>
              <a:t>commonly</a:t>
            </a:r>
            <a:r>
              <a:rPr lang="de-DE" sz="1600" dirty="0"/>
              <a:t> </a:t>
            </a:r>
            <a:r>
              <a:rPr lang="de-DE" sz="1600" dirty="0" err="1"/>
              <a:t>known</a:t>
            </a:r>
            <a:r>
              <a:rPr lang="de-DE" sz="1600" dirty="0"/>
              <a:t> </a:t>
            </a:r>
            <a:r>
              <a:rPr lang="de-DE" sz="1600" dirty="0" err="1"/>
              <a:t>as</a:t>
            </a:r>
            <a:r>
              <a:rPr lang="de-DE" sz="1600" dirty="0"/>
              <a:t> YANG push. This </a:t>
            </a:r>
            <a:r>
              <a:rPr lang="de-DE" sz="1600" dirty="0" err="1"/>
              <a:t>includes</a:t>
            </a:r>
            <a:r>
              <a:rPr lang="de-DE" sz="1600" dirty="0"/>
              <a:t> </a:t>
            </a:r>
            <a:r>
              <a:rPr lang="de-DE" sz="1600" dirty="0" err="1"/>
              <a:t>updates</a:t>
            </a:r>
            <a:r>
              <a:rPr lang="de-DE" sz="1600" dirty="0"/>
              <a:t> </a:t>
            </a:r>
            <a:r>
              <a:rPr lang="de-DE" sz="1600" dirty="0" err="1"/>
              <a:t>to</a:t>
            </a:r>
            <a:r>
              <a:rPr lang="de-DE" sz="1600" dirty="0"/>
              <a:t> RFC 5277.</a:t>
            </a:r>
          </a:p>
          <a:p>
            <a:pPr marL="0">
              <a:spcAft>
                <a:spcPts val="300"/>
              </a:spcAft>
              <a:buNone/>
            </a:pPr>
            <a:endParaRPr lang="de-DE" sz="1600" dirty="0"/>
          </a:p>
          <a:p>
            <a:pPr marL="0">
              <a:spcAft>
                <a:spcPts val="300"/>
              </a:spcAft>
              <a:buNone/>
            </a:pPr>
            <a:r>
              <a:rPr lang="de-DE" sz="1600" dirty="0"/>
              <a:t>- 20 </a:t>
            </a:r>
            <a:r>
              <a:rPr lang="de-DE" sz="1600" dirty="0" err="1"/>
              <a:t>minutes</a:t>
            </a:r>
            <a:r>
              <a:rPr lang="de-DE" sz="1600" dirty="0"/>
              <a:t>. </a:t>
            </a:r>
            <a:r>
              <a:rPr lang="de-DE" sz="1600" dirty="0" err="1"/>
              <a:t>Discussion</a:t>
            </a:r>
            <a:r>
              <a:rPr lang="de-DE" sz="1600" dirty="0"/>
              <a:t> </a:t>
            </a:r>
            <a:r>
              <a:rPr lang="de-DE" sz="1600" dirty="0" err="1"/>
              <a:t>around</a:t>
            </a:r>
            <a:r>
              <a:rPr lang="de-DE" sz="1600" dirty="0"/>
              <a:t> zero-</a:t>
            </a:r>
            <a:r>
              <a:rPr lang="de-DE" sz="1600" dirty="0" err="1"/>
              <a:t>touch</a:t>
            </a:r>
            <a:r>
              <a:rPr lang="de-DE" sz="1600" dirty="0"/>
              <a:t> </a:t>
            </a:r>
            <a:r>
              <a:rPr lang="de-DE" sz="1600" dirty="0" err="1"/>
              <a:t>draft</a:t>
            </a:r>
            <a:r>
              <a:rPr lang="de-DE" sz="1600" dirty="0"/>
              <a:t> </a:t>
            </a:r>
            <a:r>
              <a:rPr lang="de-DE" sz="1600" dirty="0" err="1"/>
              <a:t>as</a:t>
            </a:r>
            <a:r>
              <a:rPr lang="de-DE" sz="1600" dirty="0"/>
              <a:t> time </a:t>
            </a:r>
            <a:r>
              <a:rPr lang="de-DE" sz="1600" dirty="0" err="1"/>
              <a:t>permits</a:t>
            </a:r>
            <a:r>
              <a:rPr lang="de-DE" sz="1600" dirty="0"/>
              <a:t>.</a:t>
            </a:r>
          </a:p>
          <a:p>
            <a:pPr marL="0">
              <a:spcAft>
                <a:spcPts val="300"/>
              </a:spcAft>
              <a:buNone/>
            </a:pPr>
            <a:r>
              <a:rPr lang="de-DE" sz="1600" dirty="0"/>
              <a:t>  </a:t>
            </a:r>
          </a:p>
          <a:p>
            <a:pPr marL="0">
              <a:spcAft>
                <a:spcPts val="300"/>
              </a:spcAft>
              <a:buNone/>
            </a:pPr>
            <a:r>
              <a:rPr lang="de-DE" sz="1600" dirty="0"/>
              <a:t>- 5 min AOB </a:t>
            </a:r>
            <a:r>
              <a:rPr lang="de-DE" sz="1600" dirty="0" err="1"/>
              <a:t>other</a:t>
            </a:r>
            <a:r>
              <a:rPr lang="de-DE" sz="1600" dirty="0"/>
              <a:t> </a:t>
            </a:r>
            <a:r>
              <a:rPr lang="de-DE" sz="1600" dirty="0" err="1"/>
              <a:t>topics</a:t>
            </a:r>
            <a:endParaRPr lang="de-DE" sz="1600" dirty="0"/>
          </a:p>
          <a:p>
            <a:pPr marL="0">
              <a:spcAft>
                <a:spcPts val="300"/>
              </a:spcAft>
              <a:buFont typeface="Wingdings" pitchFamily="-105" charset="2"/>
              <a:buNone/>
            </a:pPr>
            <a:endParaRPr lang="de-DE" sz="1600" dirty="0" smtClean="0"/>
          </a:p>
        </p:txBody>
      </p:sp>
      <p:sp>
        <p:nvSpPr>
          <p:cNvPr id="2" name="Date Placeholder 1"/>
          <p:cNvSpPr>
            <a:spLocks noGrp="1"/>
          </p:cNvSpPr>
          <p:nvPr>
            <p:ph type="dt" idx="10"/>
          </p:nvPr>
        </p:nvSpPr>
        <p:spPr/>
        <p:txBody>
          <a:bodyPr/>
          <a:lstStyle/>
          <a:p>
            <a:pPr>
              <a:defRPr/>
            </a:pPr>
            <a:r>
              <a:rPr lang="en-US" smtClean="0"/>
              <a:t>18 May 2016</a:t>
            </a:r>
            <a:endParaRPr lang="en-GB" dirty="0"/>
          </a:p>
        </p:txBody>
      </p:sp>
      <p:sp>
        <p:nvSpPr>
          <p:cNvPr id="4" name="Footer Placeholder 3"/>
          <p:cNvSpPr>
            <a:spLocks noGrp="1"/>
          </p:cNvSpPr>
          <p:nvPr>
            <p:ph type="ftr" idx="11"/>
          </p:nvPr>
        </p:nvSpPr>
        <p:spPr/>
        <p:txBody>
          <a:bodyPr/>
          <a:lstStyle/>
          <a:p>
            <a:r>
              <a:rPr lang="en-US" smtClean="0"/>
              <a:t>NETCONF Interim Meeting</a:t>
            </a:r>
            <a:endParaRPr lang="en-GB" dirty="0"/>
          </a:p>
        </p:txBody>
      </p:sp>
      <p:sp>
        <p:nvSpPr>
          <p:cNvPr id="5" name="Slide Number Placeholder 4"/>
          <p:cNvSpPr>
            <a:spLocks noGrp="1"/>
          </p:cNvSpPr>
          <p:nvPr>
            <p:ph type="sldNum" idx="12"/>
          </p:nvPr>
        </p:nvSpPr>
        <p:spPr/>
        <p:txBody>
          <a:bodyPr/>
          <a:lstStyle/>
          <a:p>
            <a:r>
              <a:rPr lang="en-GB" smtClean="0"/>
              <a:t/>
            </a:r>
            <a:br>
              <a:rPr lang="en-GB" smtClean="0"/>
            </a:br>
            <a:fld id="{0C96EB98-A33D-174C-A00D-0CDA342F6429}" type="slidenum">
              <a:rPr lang="en-GB" sz="1200" smtClean="0"/>
              <a:pPr/>
              <a:t>4</a:t>
            </a:fld>
            <a:endParaRPr lang="en-GB" sz="1200"/>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a:xfrm>
            <a:off x="503238" y="346075"/>
            <a:ext cx="9066212" cy="1166813"/>
          </a:xfrm>
        </p:spPr>
        <p:txBody>
          <a:bodyPr/>
          <a:lstStyle/>
          <a:p>
            <a:pPr eaLnBrk="1">
              <a:lnSpc>
                <a:spcPct val="93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Open mic/AOB </a:t>
            </a:r>
            <a:endParaRPr lang="en-GB"/>
          </a:p>
        </p:txBody>
      </p:sp>
      <p:sp>
        <p:nvSpPr>
          <p:cNvPr id="19460" name="Rectangle 3"/>
          <p:cNvSpPr>
            <a:spLocks noGrp="1" noChangeArrowheads="1"/>
          </p:cNvSpPr>
          <p:nvPr>
            <p:ph type="body" idx="1"/>
          </p:nvPr>
        </p:nvSpPr>
        <p:spPr>
          <a:xfrm>
            <a:off x="503238" y="1763713"/>
            <a:ext cx="9323387" cy="4895850"/>
          </a:xfrm>
        </p:spPr>
        <p:txBody>
          <a:bodyPr/>
          <a:lstStyle/>
          <a:p>
            <a:pPr eaLnBrk="1">
              <a:lnSpc>
                <a:spcPct val="70000"/>
              </a:lnSpc>
              <a:spcBef>
                <a:spcPts val="1400"/>
              </a:spcBef>
              <a:spcAft>
                <a:spcPct val="0"/>
              </a:spcAft>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GB" sz="2800" dirty="0"/>
          </a:p>
          <a:p>
            <a:pPr eaLnBrk="1">
              <a:lnSpc>
                <a:spcPct val="70000"/>
              </a:lnSpc>
              <a:spcBef>
                <a:spcPts val="1400"/>
              </a:spcBef>
              <a:spcAft>
                <a:spcPct val="0"/>
              </a:spcAft>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2800" dirty="0"/>
              <a:t>Open mike</a:t>
            </a:r>
          </a:p>
          <a:p>
            <a:pPr eaLnBrk="1">
              <a:lnSpc>
                <a:spcPct val="70000"/>
              </a:lnSpc>
              <a:spcBef>
                <a:spcPts val="1400"/>
              </a:spcBef>
              <a:spcAft>
                <a:spcPct val="0"/>
              </a:spcAft>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GB" sz="2400" dirty="0"/>
          </a:p>
          <a:p>
            <a:pPr eaLnBrk="1">
              <a:lnSpc>
                <a:spcPct val="93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2800" dirty="0"/>
              <a:t>AOB</a:t>
            </a:r>
            <a:endParaRPr lang="en-GB" sz="2800" dirty="0" smtClean="0"/>
          </a:p>
          <a:p>
            <a:pPr lvl="1" eaLnBrk="1">
              <a:lnSpc>
                <a:spcPct val="93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GB" sz="2000" dirty="0"/>
          </a:p>
          <a:p>
            <a:pPr eaLnBrk="1">
              <a:lnSpc>
                <a:spcPct val="93000"/>
              </a:lnSpc>
              <a:buFont typeface="Wingdings" pitchFamily="-105"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GB" sz="2800" dirty="0"/>
          </a:p>
        </p:txBody>
      </p:sp>
      <p:sp>
        <p:nvSpPr>
          <p:cNvPr id="3" name="Date Placeholder 2"/>
          <p:cNvSpPr>
            <a:spLocks noGrp="1"/>
          </p:cNvSpPr>
          <p:nvPr>
            <p:ph type="dt" idx="10"/>
          </p:nvPr>
        </p:nvSpPr>
        <p:spPr/>
        <p:txBody>
          <a:bodyPr/>
          <a:lstStyle/>
          <a:p>
            <a:pPr>
              <a:defRPr/>
            </a:pPr>
            <a:r>
              <a:rPr lang="en-US" smtClean="0"/>
              <a:t>18 May 2016</a:t>
            </a:r>
            <a:endParaRPr lang="en-GB" dirty="0"/>
          </a:p>
        </p:txBody>
      </p:sp>
      <p:sp>
        <p:nvSpPr>
          <p:cNvPr id="4" name="Footer Placeholder 3"/>
          <p:cNvSpPr>
            <a:spLocks noGrp="1"/>
          </p:cNvSpPr>
          <p:nvPr>
            <p:ph type="ftr" idx="11"/>
          </p:nvPr>
        </p:nvSpPr>
        <p:spPr/>
        <p:txBody>
          <a:bodyPr/>
          <a:lstStyle/>
          <a:p>
            <a:r>
              <a:rPr lang="en-US" smtClean="0"/>
              <a:t>NETCONF Interim Meeting</a:t>
            </a:r>
            <a:endParaRPr lang="en-GB" dirty="0"/>
          </a:p>
        </p:txBody>
      </p:sp>
      <p:sp>
        <p:nvSpPr>
          <p:cNvPr id="5" name="Slide Number Placeholder 4"/>
          <p:cNvSpPr>
            <a:spLocks noGrp="1"/>
          </p:cNvSpPr>
          <p:nvPr>
            <p:ph type="sldNum" idx="12"/>
          </p:nvPr>
        </p:nvSpPr>
        <p:spPr/>
        <p:txBody>
          <a:bodyPr/>
          <a:lstStyle/>
          <a:p>
            <a:r>
              <a:rPr lang="en-GB" smtClean="0"/>
              <a:t/>
            </a:r>
            <a:br>
              <a:rPr lang="en-GB" smtClean="0"/>
            </a:br>
            <a:fld id="{0C96EB98-A33D-174C-A00D-0CDA342F6429}" type="slidenum">
              <a:rPr lang="en-GB" sz="1200" smtClean="0"/>
              <a:pPr/>
              <a:t>5</a:t>
            </a:fld>
            <a:endParaRPr lang="en-GB" sz="1200"/>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tandarddesign">
  <a:themeElements>
    <a:clrScheme name="Standarddesign 9">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00CC"/>
      </a:hlink>
      <a:folHlink>
        <a:srgbClr val="3333FF"/>
      </a:folHlink>
    </a:clrScheme>
    <a:fontScheme name="Standarddesign">
      <a:majorFont>
        <a:latin typeface="Bitstream Vera Sans"/>
        <a:ea typeface=""/>
        <a:cs typeface=""/>
      </a:majorFont>
      <a:minorFont>
        <a:latin typeface="Bitstream Ver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5000"/>
          </a:lnSpc>
          <a:spcBef>
            <a:spcPct val="0"/>
          </a:spcBef>
          <a:spcAft>
            <a:spcPct val="0"/>
          </a:spcAft>
          <a:buClr>
            <a:srgbClr val="000000"/>
          </a:buClr>
          <a:buSzPct val="45000"/>
          <a:buFont typeface="Wingdings" pitchFamily="2" charset="2"/>
          <a:buNone/>
          <a:tabLst/>
          <a:defRPr kumimoji="0" lang="en-GB" sz="2000" b="0" i="0" u="none" strike="noStrike" cap="none" normalizeH="0" baseline="0" smtClean="0">
            <a:ln>
              <a:noFill/>
            </a:ln>
            <a:solidFill>
              <a:schemeClr val="bg1"/>
            </a:solidFill>
            <a:effectLst/>
            <a:latin typeface="Bitstream Vera Sans"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5000"/>
          </a:lnSpc>
          <a:spcBef>
            <a:spcPct val="0"/>
          </a:spcBef>
          <a:spcAft>
            <a:spcPct val="0"/>
          </a:spcAft>
          <a:buClr>
            <a:srgbClr val="000000"/>
          </a:buClr>
          <a:buSzPct val="45000"/>
          <a:buFont typeface="Wingdings" pitchFamily="2" charset="2"/>
          <a:buNone/>
          <a:tabLst/>
          <a:defRPr kumimoji="0" lang="en-GB" sz="2000" b="0" i="0" u="none" strike="noStrike" cap="none" normalizeH="0" baseline="0" smtClean="0">
            <a:ln>
              <a:noFill/>
            </a:ln>
            <a:solidFill>
              <a:schemeClr val="bg1"/>
            </a:solidFill>
            <a:effectLst/>
            <a:latin typeface="Bitstream Vera Sans" pitchFamily="34" charset="0"/>
          </a:defRPr>
        </a:defPPr>
      </a:lstStyle>
    </a:lnDef>
  </a:objectDefaults>
  <a:extraClrSchemeLst>
    <a:extraClrScheme>
      <a:clrScheme name="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Standarddesign 8">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0066"/>
        </a:hlink>
        <a:folHlink>
          <a:srgbClr val="FFCC66"/>
        </a:folHlink>
      </a:clrScheme>
      <a:clrMap bg1="lt1" tx1="dk1" bg2="lt2" tx2="dk2" accent1="accent1" accent2="accent2" accent3="accent3" accent4="accent4" accent5="accent5" accent6="accent6" hlink="hlink" folHlink="folHlink"/>
    </a:extraClrScheme>
    <a:extraClrScheme>
      <a:clrScheme name="Standarddesign 9">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00CC"/>
        </a:hlink>
        <a:folHlink>
          <a:srgbClr val="3333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161</TotalTime>
  <Words>335</Words>
  <Application>Microsoft Macintosh PowerPoint</Application>
  <PresentationFormat>Custom</PresentationFormat>
  <Paragraphs>65</Paragraphs>
  <Slides>5</Slides>
  <Notes>4</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Standarddesign</vt:lpstr>
      <vt:lpstr>NETCONF WG</vt:lpstr>
      <vt:lpstr>Before we can start ...</vt:lpstr>
      <vt:lpstr>Note Well</vt:lpstr>
      <vt:lpstr>Agenda</vt:lpstr>
      <vt:lpstr>Open mic/AOB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NETCONF @IETF70 - Agenda slides</dc:title>
  <dc:creator>Ersue, Mehmet (Nokia - DE/Munich)</dc:creator>
  <cp:keywords>IETF, NETCONF</cp:keywords>
  <cp:lastModifiedBy>Mahesh Jethanandani</cp:lastModifiedBy>
  <cp:revision>148</cp:revision>
  <cp:lastPrinted>2016-04-06T16:55:38Z</cp:lastPrinted>
  <dcterms:created xsi:type="dcterms:W3CDTF">2015-03-20T16:36:42Z</dcterms:created>
  <dcterms:modified xsi:type="dcterms:W3CDTF">2016-05-17T17:29:21Z</dcterms:modified>
</cp:coreProperties>
</file>