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27"/>
    <p:restoredTop sz="92994"/>
  </p:normalViewPr>
  <p:slideViewPr>
    <p:cSldViewPr snapToGrid="0" snapToObjects="1">
      <p:cViewPr varScale="1">
        <p:scale>
          <a:sx n="100" d="100"/>
          <a:sy n="100" d="100"/>
        </p:scale>
        <p:origin x="6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50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5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0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2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11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7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6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65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9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8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678CF-EDC8-EE41-98B7-F370752703A4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ECACC-4499-164A-81F5-144DF1377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6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icnrg/draft-icnrg-harmoniz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Quick Update on Harmonization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ICNRG Interim Meeting, Prague</a:t>
            </a:r>
          </a:p>
          <a:p>
            <a:r>
              <a:rPr lang="en-US" dirty="0" smtClean="0"/>
              <a:t>July 16, 2017</a:t>
            </a:r>
          </a:p>
        </p:txBody>
      </p:sp>
    </p:spTree>
    <p:extLst>
      <p:ext uri="{BB962C8B-B14F-4D97-AF65-F5344CB8AC3E}">
        <p14:creationId xmlns:p14="http://schemas.microsoft.com/office/powerpoint/2010/main" val="137298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NDN/</a:t>
            </a:r>
            <a:r>
              <a:rPr lang="en-US" dirty="0" err="1" smtClean="0"/>
              <a:t>CCNx</a:t>
            </a:r>
            <a:r>
              <a:rPr lang="en-US" dirty="0" smtClean="0"/>
              <a:t> 1.0 Harmonization Effort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and document </a:t>
            </a:r>
          </a:p>
          <a:p>
            <a:pPr lvl="1"/>
            <a:r>
              <a:rPr lang="en-US" dirty="0" smtClean="0"/>
              <a:t>commonalities </a:t>
            </a:r>
            <a:r>
              <a:rPr lang="en-US" dirty="0"/>
              <a:t>and differences between the architectural design choices of NDN and </a:t>
            </a:r>
            <a:r>
              <a:rPr lang="en-US" dirty="0" err="1"/>
              <a:t>CCNx</a:t>
            </a:r>
            <a:r>
              <a:rPr lang="en-US" dirty="0"/>
              <a:t> </a:t>
            </a:r>
            <a:r>
              <a:rPr lang="en-US" dirty="0" smtClean="0"/>
              <a:t>1.0</a:t>
            </a:r>
          </a:p>
          <a:p>
            <a:pPr lvl="1"/>
            <a:r>
              <a:rPr lang="en-US" dirty="0"/>
              <a:t>reasons behind these different design </a:t>
            </a:r>
            <a:r>
              <a:rPr lang="en-US" dirty="0" smtClean="0"/>
              <a:t>choices</a:t>
            </a:r>
          </a:p>
          <a:p>
            <a:r>
              <a:rPr lang="en-US" dirty="0" smtClean="0"/>
              <a:t>Derive guidelines to move towards convergence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66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Choices and Differences for NDN and </a:t>
            </a:r>
            <a:r>
              <a:rPr lang="en-US" dirty="0" err="1" smtClean="0"/>
              <a:t>CCNx</a:t>
            </a:r>
            <a:r>
              <a:rPr lang="en-US" dirty="0" smtClean="0"/>
              <a:t> 1.0 Implementations of Information-Centric Networking</a:t>
            </a:r>
          </a:p>
          <a:p>
            <a:pPr lvl="1"/>
            <a:r>
              <a:rPr lang="en-US" dirty="0" smtClean="0">
                <a:hlinkClick r:id="rId2"/>
              </a:rPr>
              <a:t>https://github.com/icnrg/draft-icnrg-harmonization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Original plan</a:t>
            </a:r>
          </a:p>
          <a:p>
            <a:pPr lvl="1"/>
            <a:r>
              <a:rPr lang="en-US" dirty="0" smtClean="0"/>
              <a:t>Finish the initial draft by this meeting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Yet to be finished due to a number of time conflicts since last meeting</a:t>
            </a:r>
          </a:p>
          <a:p>
            <a:pPr lvl="1"/>
            <a:r>
              <a:rPr lang="en-US" dirty="0" smtClean="0"/>
              <a:t>Will push to finish by next ICNRG </a:t>
            </a:r>
            <a:r>
              <a:rPr lang="en-US" smtClean="0"/>
              <a:t>meeting (end of September</a:t>
            </a:r>
            <a:r>
              <a:rPr lang="en-US" dirty="0" smtClean="0"/>
              <a:t>)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1225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102</Words>
  <Application>Microsoft Macintosh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A Quick Update on Harmonization Work</vt:lpstr>
      <vt:lpstr>NDN/CCNx 1.0 Harmonization Effort</vt:lpstr>
      <vt:lpstr>Differences draft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Afanasyev</dc:creator>
  <cp:lastModifiedBy>David Oran</cp:lastModifiedBy>
  <cp:revision>26</cp:revision>
  <dcterms:created xsi:type="dcterms:W3CDTF">2017-07-16T06:26:00Z</dcterms:created>
  <dcterms:modified xsi:type="dcterms:W3CDTF">2017-07-16T12:10:58Z</dcterms:modified>
</cp:coreProperties>
</file>