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1" r:id="rId4"/>
    <p:sldId id="264" r:id="rId5"/>
    <p:sldId id="259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96"/>
    <p:restoredTop sz="94666"/>
  </p:normalViewPr>
  <p:slideViewPr>
    <p:cSldViewPr snapToGrid="0" snapToObjects="1">
      <p:cViewPr varScale="1">
        <p:scale>
          <a:sx n="108" d="100"/>
          <a:sy n="108" d="100"/>
        </p:scale>
        <p:origin x="82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6551-2DE3-5949-85E5-DC8376A82883}" type="datetimeFigureOut">
              <a:rPr lang="nl-NL" smtClean="0"/>
              <a:t>16-07-17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F0F9-DCF7-D244-AD62-5C661DC16C0C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6551-2DE3-5949-85E5-DC8376A82883}" type="datetimeFigureOut">
              <a:rPr lang="nl-NL" smtClean="0"/>
              <a:t>16-07-17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F0F9-DCF7-D244-AD62-5C661DC16C0C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6551-2DE3-5949-85E5-DC8376A82883}" type="datetimeFigureOut">
              <a:rPr lang="nl-NL" smtClean="0"/>
              <a:t>16-07-17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F0F9-DCF7-D244-AD62-5C661DC16C0C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6551-2DE3-5949-85E5-DC8376A82883}" type="datetimeFigureOut">
              <a:rPr lang="nl-NL" smtClean="0"/>
              <a:t>16-07-17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F0F9-DCF7-D244-AD62-5C661DC16C0C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6551-2DE3-5949-85E5-DC8376A82883}" type="datetimeFigureOut">
              <a:rPr lang="nl-NL" smtClean="0"/>
              <a:t>16-07-17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F0F9-DCF7-D244-AD62-5C661DC16C0C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6551-2DE3-5949-85E5-DC8376A82883}" type="datetimeFigureOut">
              <a:rPr lang="nl-NL" smtClean="0"/>
              <a:t>16-07-17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F0F9-DCF7-D244-AD62-5C661DC16C0C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6551-2DE3-5949-85E5-DC8376A82883}" type="datetimeFigureOut">
              <a:rPr lang="nl-NL" smtClean="0"/>
              <a:t>16-07-17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F0F9-DCF7-D244-AD62-5C661DC16C0C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6551-2DE3-5949-85E5-DC8376A82883}" type="datetimeFigureOut">
              <a:rPr lang="nl-NL" smtClean="0"/>
              <a:t>16-07-17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F0F9-DCF7-D244-AD62-5C661DC16C0C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6551-2DE3-5949-85E5-DC8376A82883}" type="datetimeFigureOut">
              <a:rPr lang="nl-NL" smtClean="0"/>
              <a:t>16-07-17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F0F9-DCF7-D244-AD62-5C661DC16C0C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6551-2DE3-5949-85E5-DC8376A82883}" type="datetimeFigureOut">
              <a:rPr lang="nl-NL" smtClean="0"/>
              <a:t>16-07-17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F0F9-DCF7-D244-AD62-5C661DC16C0C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6551-2DE3-5949-85E5-DC8376A82883}" type="datetimeFigureOut">
              <a:rPr lang="nl-NL" smtClean="0"/>
              <a:t>16-07-17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F0F9-DCF7-D244-AD62-5C661DC16C0C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56551-2DE3-5949-85E5-DC8376A82883}" type="datetimeFigureOut">
              <a:rPr lang="nl-NL" smtClean="0"/>
              <a:t>16-07-17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6F0F9-DCF7-D244-AD62-5C661DC16C0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1317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github.com/icnrg/draft-irtf-icnrg-terminology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draft-icnrg-terminology-02</a:t>
            </a:r>
            <a:br>
              <a:rPr lang="nl-NL" dirty="0" smtClean="0"/>
            </a:br>
            <a:r>
              <a:rPr lang="nl-NL" sz="1500" dirty="0">
                <a:hlinkClick r:id="rId2"/>
              </a:rPr>
              <a:t>https://</a:t>
            </a:r>
            <a:r>
              <a:rPr lang="nl-NL" sz="1500" dirty="0" smtClean="0">
                <a:hlinkClick r:id="rId2"/>
              </a:rPr>
              <a:t>github.com/icnrg/draft-irtf-icnrg-terminology</a:t>
            </a:r>
            <a:r>
              <a:rPr lang="nl-NL" sz="1500" dirty="0"/>
              <a:t/>
            </a:r>
            <a:br>
              <a:rPr lang="nl-NL" sz="1500" dirty="0"/>
            </a:br>
            <a:r>
              <a:rPr lang="nl-NL" sz="1500" dirty="0"/>
              <a:t> </a:t>
            </a:r>
            <a:r>
              <a:rPr lang="nl-NL" sz="1500" dirty="0" err="1"/>
              <a:t>https</a:t>
            </a:r>
            <a:r>
              <a:rPr lang="nl-NL" sz="1500"/>
              <a:t>://</a:t>
            </a:r>
            <a:r>
              <a:rPr lang="nl-NL" sz="1500" err="1" smtClean="0"/>
              <a:t>tools.ietf.org</a:t>
            </a:r>
            <a:r>
              <a:rPr lang="nl-NL" sz="1500" smtClean="0"/>
              <a:t>/html/draft-wissingh-icnrg-terminology-02 </a:t>
            </a:r>
            <a:br>
              <a:rPr lang="nl-NL" sz="1500" smtClean="0"/>
            </a:b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43000" y="3558778"/>
            <a:ext cx="6858000" cy="1956568"/>
          </a:xfrm>
        </p:spPr>
        <p:txBody>
          <a:bodyPr>
            <a:normAutofit fontScale="77500" lnSpcReduction="20000"/>
          </a:bodyPr>
          <a:lstStyle/>
          <a:p>
            <a:r>
              <a:rPr lang="nl-NL" smtClean="0">
                <a:solidFill>
                  <a:schemeClr val="bg1">
                    <a:lumMod val="75000"/>
                  </a:schemeClr>
                </a:solidFill>
              </a:rPr>
              <a:t>Bastiaan Wissingh (TNO), Alex Afanasyev, Lixia Zhang (UCLA), Christopher Wood (</a:t>
            </a:r>
            <a:r>
              <a:rPr lang="nl-NL">
                <a:solidFill>
                  <a:schemeClr val="bg1">
                    <a:lumMod val="75000"/>
                  </a:schemeClr>
                </a:solidFill>
              </a:rPr>
              <a:t>University of California Irvine</a:t>
            </a:r>
            <a:r>
              <a:rPr lang="nl-NL" smtClean="0">
                <a:solidFill>
                  <a:schemeClr val="bg1">
                    <a:lumMod val="75000"/>
                  </a:schemeClr>
                </a:solidFill>
              </a:rPr>
              <a:t>), Christian Tschudin (Uni. Of Basel), David </a:t>
            </a:r>
            <a:r>
              <a:rPr lang="nl-NL">
                <a:solidFill>
                  <a:schemeClr val="bg1">
                    <a:lumMod val="75000"/>
                  </a:schemeClr>
                </a:solidFill>
              </a:rPr>
              <a:t>Oran (Network Systems Research &amp; Design)</a:t>
            </a:r>
            <a:endParaRPr lang="nl-NL" smtClean="0">
              <a:solidFill>
                <a:schemeClr val="bg1">
                  <a:lumMod val="75000"/>
                </a:schemeClr>
              </a:solidFill>
            </a:endParaRPr>
          </a:p>
          <a:p>
            <a:endParaRPr lang="nl-NL" smtClean="0"/>
          </a:p>
          <a:p>
            <a:r>
              <a:rPr lang="nl-NL" smtClean="0"/>
              <a:t>ICNRG </a:t>
            </a:r>
            <a:r>
              <a:rPr lang="mr-IN" smtClean="0"/>
              <a:t>–</a:t>
            </a:r>
            <a:r>
              <a:rPr lang="nl-NL" smtClean="0"/>
              <a:t> IETF 99 </a:t>
            </a:r>
            <a:r>
              <a:rPr lang="mr-IN" smtClean="0"/>
              <a:t>–</a:t>
            </a:r>
            <a:r>
              <a:rPr lang="nl-NL" smtClean="0"/>
              <a:t> Prague</a:t>
            </a:r>
          </a:p>
          <a:p>
            <a:r>
              <a:rPr lang="nl-NL" err="1" smtClean="0"/>
              <a:t>July</a:t>
            </a:r>
            <a:r>
              <a:rPr lang="nl-NL" smtClean="0"/>
              <a:t> 16, 2017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515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 smtClean="0"/>
              <a:t>History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mtClean="0"/>
              <a:t>Version -00 </a:t>
            </a:r>
            <a:r>
              <a:rPr lang="nl-NL" err="1" smtClean="0"/>
              <a:t>submitted</a:t>
            </a:r>
            <a:r>
              <a:rPr lang="nl-NL" smtClean="0"/>
              <a:t> </a:t>
            </a:r>
            <a:r>
              <a:rPr lang="nl-NL" err="1" smtClean="0"/>
              <a:t>before</a:t>
            </a:r>
            <a:r>
              <a:rPr lang="nl-NL" smtClean="0"/>
              <a:t> IETF 96 </a:t>
            </a:r>
            <a:r>
              <a:rPr lang="mr-IN" smtClean="0"/>
              <a:t>–</a:t>
            </a:r>
            <a:r>
              <a:rPr lang="nl-NL" smtClean="0"/>
              <a:t> Berlin, </a:t>
            </a:r>
            <a:r>
              <a:rPr lang="nl-NL" err="1" smtClean="0"/>
              <a:t>based</a:t>
            </a:r>
            <a:r>
              <a:rPr lang="nl-NL" smtClean="0"/>
              <a:t> on </a:t>
            </a:r>
            <a:r>
              <a:rPr lang="nl-NL" err="1" smtClean="0"/>
              <a:t>terms</a:t>
            </a:r>
            <a:r>
              <a:rPr lang="nl-NL" smtClean="0"/>
              <a:t> </a:t>
            </a:r>
            <a:r>
              <a:rPr lang="nl-NL" err="1" smtClean="0"/>
              <a:t>from</a:t>
            </a:r>
            <a:r>
              <a:rPr lang="nl-NL" smtClean="0"/>
              <a:t>:</a:t>
            </a:r>
          </a:p>
          <a:p>
            <a:pPr lvl="1"/>
            <a:r>
              <a:rPr lang="nl-NL" sz="1500"/>
              <a:t>draft-</a:t>
            </a:r>
            <a:r>
              <a:rPr lang="nl-NL" sz="1500" err="1"/>
              <a:t>irtf</a:t>
            </a:r>
            <a:r>
              <a:rPr lang="nl-NL" sz="1500"/>
              <a:t>-</a:t>
            </a:r>
            <a:r>
              <a:rPr lang="nl-NL" sz="1500" err="1"/>
              <a:t>icnrg-ccnxmessages</a:t>
            </a:r>
            <a:endParaRPr lang="nl-NL" sz="1500"/>
          </a:p>
          <a:p>
            <a:pPr lvl="1"/>
            <a:r>
              <a:rPr lang="nl-NL" sz="1500"/>
              <a:t>draft-</a:t>
            </a:r>
            <a:r>
              <a:rPr lang="nl-NL" sz="1500" err="1"/>
              <a:t>irtf</a:t>
            </a:r>
            <a:r>
              <a:rPr lang="nl-NL" sz="1500"/>
              <a:t>-</a:t>
            </a:r>
            <a:r>
              <a:rPr lang="nl-NL" sz="1500" err="1"/>
              <a:t>icnrg-ccnxsemantics</a:t>
            </a:r>
            <a:endParaRPr lang="nl-NL" sz="1500"/>
          </a:p>
          <a:p>
            <a:pPr lvl="1"/>
            <a:r>
              <a:rPr lang="nl-NL" sz="1500"/>
              <a:t>draft-</a:t>
            </a:r>
            <a:r>
              <a:rPr lang="nl-NL" sz="1500" err="1"/>
              <a:t>irtf</a:t>
            </a:r>
            <a:r>
              <a:rPr lang="nl-NL" sz="1500"/>
              <a:t>-</a:t>
            </a:r>
            <a:r>
              <a:rPr lang="nl-NL" sz="1500" err="1"/>
              <a:t>icnrg-challenges</a:t>
            </a:r>
            <a:r>
              <a:rPr lang="nl-NL" sz="1500"/>
              <a:t> (</a:t>
            </a:r>
            <a:r>
              <a:rPr lang="nl-NL" sz="1500" err="1"/>
              <a:t>now</a:t>
            </a:r>
            <a:r>
              <a:rPr lang="nl-NL" sz="1500"/>
              <a:t> RFC)</a:t>
            </a:r>
          </a:p>
          <a:p>
            <a:pPr lvl="1"/>
            <a:r>
              <a:rPr lang="nl-NL" sz="1500"/>
              <a:t>draft-</a:t>
            </a:r>
            <a:r>
              <a:rPr lang="nl-NL" sz="1500" err="1"/>
              <a:t>irtf</a:t>
            </a:r>
            <a:r>
              <a:rPr lang="nl-NL" sz="1500"/>
              <a:t>-</a:t>
            </a:r>
            <a:r>
              <a:rPr lang="nl-NL" sz="1500" err="1"/>
              <a:t>icnrg</a:t>
            </a:r>
            <a:r>
              <a:rPr lang="nl-NL" sz="1500"/>
              <a:t>-disaster</a:t>
            </a:r>
          </a:p>
          <a:p>
            <a:pPr lvl="1"/>
            <a:r>
              <a:rPr lang="nl-NL" sz="1500"/>
              <a:t>draft-</a:t>
            </a:r>
            <a:r>
              <a:rPr lang="nl-NL" sz="1500" err="1"/>
              <a:t>irtf</a:t>
            </a:r>
            <a:r>
              <a:rPr lang="nl-NL" sz="1500"/>
              <a:t>-</a:t>
            </a:r>
            <a:r>
              <a:rPr lang="nl-NL" sz="1500" err="1"/>
              <a:t>icnrg-evaluation-methodology</a:t>
            </a:r>
            <a:r>
              <a:rPr lang="nl-NL" sz="1500"/>
              <a:t> (</a:t>
            </a:r>
            <a:r>
              <a:rPr lang="nl-NL" sz="1500" err="1"/>
              <a:t>now</a:t>
            </a:r>
            <a:r>
              <a:rPr lang="nl-NL" sz="1500"/>
              <a:t> RFC)</a:t>
            </a:r>
          </a:p>
          <a:p>
            <a:pPr lvl="1"/>
            <a:r>
              <a:rPr lang="nl-NL" sz="1500"/>
              <a:t>draft-</a:t>
            </a:r>
            <a:r>
              <a:rPr lang="nl-NL" sz="1500" err="1"/>
              <a:t>irtf</a:t>
            </a:r>
            <a:r>
              <a:rPr lang="nl-NL" sz="1500"/>
              <a:t>-</a:t>
            </a:r>
            <a:r>
              <a:rPr lang="nl-NL" sz="1500" err="1"/>
              <a:t>icnrg</a:t>
            </a:r>
            <a:r>
              <a:rPr lang="nl-NL" sz="1500"/>
              <a:t>-videostreaming (</a:t>
            </a:r>
            <a:r>
              <a:rPr lang="nl-NL" sz="1500" err="1"/>
              <a:t>now</a:t>
            </a:r>
            <a:r>
              <a:rPr lang="nl-NL" sz="1500"/>
              <a:t> RFC)</a:t>
            </a:r>
          </a:p>
          <a:p>
            <a:pPr lvl="1"/>
            <a:r>
              <a:rPr lang="nl-NL" sz="1500"/>
              <a:t>RFC 7476 </a:t>
            </a:r>
            <a:r>
              <a:rPr lang="mr-IN" sz="1500"/>
              <a:t>–</a:t>
            </a:r>
            <a:r>
              <a:rPr lang="nl-NL" sz="1500"/>
              <a:t> Baseline </a:t>
            </a:r>
            <a:r>
              <a:rPr lang="nl-NL" sz="1500" err="1"/>
              <a:t>Scenarios</a:t>
            </a:r>
            <a:endParaRPr lang="nl-NL" smtClean="0"/>
          </a:p>
          <a:p>
            <a:r>
              <a:rPr lang="nl-NL" smtClean="0"/>
              <a:t>Version -01 </a:t>
            </a:r>
            <a:r>
              <a:rPr lang="nl-NL" err="1" smtClean="0"/>
              <a:t>submitted</a:t>
            </a:r>
            <a:r>
              <a:rPr lang="nl-NL" smtClean="0"/>
              <a:t> </a:t>
            </a:r>
            <a:r>
              <a:rPr lang="nl-NL" err="1" smtClean="0"/>
              <a:t>before</a:t>
            </a:r>
            <a:r>
              <a:rPr lang="nl-NL" smtClean="0"/>
              <a:t> IETF 98 </a:t>
            </a:r>
            <a:r>
              <a:rPr lang="mr-IN" smtClean="0"/>
              <a:t>–</a:t>
            </a:r>
            <a:r>
              <a:rPr lang="nl-NL" smtClean="0"/>
              <a:t> Chicago</a:t>
            </a:r>
          </a:p>
          <a:p>
            <a:r>
              <a:rPr lang="nl-NL" smtClean="0"/>
              <a:t>Version -02 </a:t>
            </a:r>
            <a:r>
              <a:rPr lang="nl-NL" err="1" smtClean="0"/>
              <a:t>submitted</a:t>
            </a:r>
            <a:r>
              <a:rPr lang="nl-NL" smtClean="0"/>
              <a:t> </a:t>
            </a:r>
            <a:r>
              <a:rPr lang="nl-NL" err="1" smtClean="0"/>
              <a:t>before</a:t>
            </a:r>
            <a:r>
              <a:rPr lang="nl-NL" smtClean="0"/>
              <a:t> IETF 99 - Prague</a:t>
            </a:r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873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 smtClean="0"/>
              <a:t>Progress</a:t>
            </a:r>
            <a:r>
              <a:rPr lang="nl-NL" smtClean="0"/>
              <a:t> </a:t>
            </a:r>
            <a:r>
              <a:rPr lang="nl-NL" err="1" smtClean="0"/>
              <a:t>since</a:t>
            </a:r>
            <a:r>
              <a:rPr lang="nl-NL" smtClean="0"/>
              <a:t> </a:t>
            </a:r>
            <a:r>
              <a:rPr lang="nl-NL" err="1" smtClean="0"/>
              <a:t>version</a:t>
            </a:r>
            <a:r>
              <a:rPr lang="nl-NL" smtClean="0"/>
              <a:t> -01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err="1" smtClean="0"/>
              <a:t>Two</a:t>
            </a:r>
            <a:r>
              <a:rPr lang="nl-NL" dirty="0" smtClean="0"/>
              <a:t> F2F </a:t>
            </a:r>
            <a:r>
              <a:rPr lang="nl-NL" dirty="0" err="1" smtClean="0"/>
              <a:t>sessions</a:t>
            </a:r>
            <a:r>
              <a:rPr lang="nl-NL" dirty="0" smtClean="0"/>
              <a:t> </a:t>
            </a:r>
            <a:r>
              <a:rPr lang="nl-NL" dirty="0" err="1" smtClean="0"/>
              <a:t>during</a:t>
            </a:r>
            <a:r>
              <a:rPr lang="nl-NL" dirty="0" smtClean="0"/>
              <a:t> Chicago meeting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discuss</a:t>
            </a:r>
            <a:r>
              <a:rPr lang="nl-NL" dirty="0" smtClean="0"/>
              <a:t> open </a:t>
            </a:r>
            <a:r>
              <a:rPr lang="nl-NL" dirty="0" err="1" smtClean="0"/>
              <a:t>definitions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document </a:t>
            </a:r>
            <a:r>
              <a:rPr lang="nl-NL" dirty="0" err="1" smtClean="0"/>
              <a:t>restructuring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Received</a:t>
            </a:r>
            <a:r>
              <a:rPr lang="nl-NL" dirty="0" smtClean="0"/>
              <a:t> review </a:t>
            </a:r>
            <a:r>
              <a:rPr lang="nl-NL" dirty="0" err="1" smtClean="0"/>
              <a:t>comments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 smtClean="0"/>
              <a:t> Akbar </a:t>
            </a:r>
            <a:r>
              <a:rPr lang="nl-NL" dirty="0" err="1" smtClean="0"/>
              <a:t>Rahman</a:t>
            </a:r>
            <a:r>
              <a:rPr lang="nl-NL" dirty="0" smtClean="0"/>
              <a:t> </a:t>
            </a:r>
            <a:r>
              <a:rPr lang="nl-NL" dirty="0" err="1" smtClean="0"/>
              <a:t>after</a:t>
            </a:r>
            <a:r>
              <a:rPr lang="nl-NL" dirty="0" smtClean="0"/>
              <a:t> Chicago meeting, </a:t>
            </a:r>
            <a:r>
              <a:rPr lang="nl-NL" dirty="0" err="1" smtClean="0"/>
              <a:t>suggesting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endParaRPr lang="nl-NL" dirty="0" smtClean="0"/>
          </a:p>
          <a:p>
            <a:pPr lvl="1"/>
            <a:r>
              <a:rPr lang="nl-NL" sz="1500" dirty="0" err="1" smtClean="0"/>
              <a:t>Improve</a:t>
            </a:r>
            <a:r>
              <a:rPr lang="nl-NL" sz="1500" dirty="0" smtClean="0"/>
              <a:t> </a:t>
            </a:r>
            <a:r>
              <a:rPr lang="nl-NL" sz="1500" dirty="0" err="1" smtClean="0"/>
              <a:t>formatting</a:t>
            </a:r>
            <a:r>
              <a:rPr lang="nl-NL" sz="1500" dirty="0" smtClean="0"/>
              <a:t> &amp; </a:t>
            </a:r>
            <a:r>
              <a:rPr lang="nl-NL" sz="1500" dirty="0" err="1" smtClean="0"/>
              <a:t>structure</a:t>
            </a:r>
            <a:r>
              <a:rPr lang="nl-NL" sz="1500" dirty="0" smtClean="0"/>
              <a:t> of </a:t>
            </a:r>
            <a:r>
              <a:rPr lang="nl-NL" sz="1500" dirty="0" err="1" smtClean="0"/>
              <a:t>section</a:t>
            </a:r>
            <a:r>
              <a:rPr lang="nl-NL" sz="1500" dirty="0" smtClean="0"/>
              <a:t> 3 </a:t>
            </a:r>
            <a:r>
              <a:rPr lang="nl-NL" sz="1500" dirty="0" err="1" smtClean="0"/>
              <a:t>and</a:t>
            </a:r>
            <a:r>
              <a:rPr lang="nl-NL" sz="1500" dirty="0" smtClean="0"/>
              <a:t> 4</a:t>
            </a:r>
          </a:p>
          <a:p>
            <a:pPr lvl="1"/>
            <a:r>
              <a:rPr lang="nl-NL" sz="1500" dirty="0" err="1" smtClean="0"/>
              <a:t>Address</a:t>
            </a:r>
            <a:r>
              <a:rPr lang="nl-NL" sz="1500" dirty="0" smtClean="0"/>
              <a:t> incomplete </a:t>
            </a:r>
            <a:r>
              <a:rPr lang="nl-NL" sz="1500" dirty="0" err="1" smtClean="0"/>
              <a:t>sections</a:t>
            </a:r>
            <a:r>
              <a:rPr lang="nl-NL" sz="1500" dirty="0" smtClean="0"/>
              <a:t> 3.7 </a:t>
            </a:r>
            <a:r>
              <a:rPr lang="nl-NL" sz="1500" dirty="0" err="1" smtClean="0"/>
              <a:t>and</a:t>
            </a:r>
            <a:r>
              <a:rPr lang="nl-NL" sz="1500" dirty="0" smtClean="0"/>
              <a:t> 4</a:t>
            </a:r>
          </a:p>
          <a:p>
            <a:pPr lvl="1"/>
            <a:r>
              <a:rPr lang="nl-NL" sz="1500" dirty="0" smtClean="0"/>
              <a:t>Update </a:t>
            </a:r>
            <a:r>
              <a:rPr lang="nl-NL" sz="1500" dirty="0" err="1" smtClean="0"/>
              <a:t>references</a:t>
            </a:r>
            <a:endParaRPr lang="nl-NL" dirty="0"/>
          </a:p>
          <a:p>
            <a:endParaRPr lang="nl-NL" dirty="0" smtClean="0"/>
          </a:p>
          <a:p>
            <a:r>
              <a:rPr lang="nl-NL" dirty="0" err="1" smtClean="0"/>
              <a:t>Couple</a:t>
            </a:r>
            <a:r>
              <a:rPr lang="nl-NL" dirty="0" smtClean="0"/>
              <a:t> of calls in May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June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address</a:t>
            </a:r>
            <a:r>
              <a:rPr lang="nl-NL" dirty="0" smtClean="0"/>
              <a:t> open issues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019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Progress</a:t>
            </a:r>
            <a:r>
              <a:rPr lang="nl-NL" dirty="0" smtClean="0"/>
              <a:t> </a:t>
            </a:r>
            <a:r>
              <a:rPr lang="nl-NL" dirty="0" err="1" smtClean="0"/>
              <a:t>since</a:t>
            </a:r>
            <a:r>
              <a:rPr lang="nl-NL" dirty="0" smtClean="0"/>
              <a:t> </a:t>
            </a:r>
            <a:r>
              <a:rPr lang="nl-NL" dirty="0" err="1" smtClean="0"/>
              <a:t>version</a:t>
            </a:r>
            <a:r>
              <a:rPr lang="nl-NL" dirty="0" smtClean="0"/>
              <a:t> -01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/>
              <a:t>Rearranged section 3 to provide a more top-down approach on term definitions, e.g. Generic section, ICN node terms, Forwarding plane...</a:t>
            </a:r>
            <a:endParaRPr lang="nl-NL" dirty="0"/>
          </a:p>
          <a:p>
            <a:endParaRPr lang="nl-NL" dirty="0"/>
          </a:p>
          <a:p>
            <a:pPr lvl="0"/>
            <a:r>
              <a:rPr lang="en-US" dirty="0"/>
              <a:t>Updated sections </a:t>
            </a:r>
            <a:endParaRPr lang="nl-NL" dirty="0"/>
          </a:p>
          <a:p>
            <a:pPr lvl="1"/>
            <a:r>
              <a:rPr lang="en-US" dirty="0"/>
              <a:t>3.3 Forwarding </a:t>
            </a:r>
            <a:r>
              <a:rPr lang="en-US" dirty="0" smtClean="0"/>
              <a:t>plane</a:t>
            </a:r>
          </a:p>
          <a:p>
            <a:pPr lvl="1"/>
            <a:r>
              <a:rPr lang="en-US" dirty="0" smtClean="0"/>
              <a:t>3.5 Name Types</a:t>
            </a:r>
          </a:p>
          <a:p>
            <a:pPr lvl="1"/>
            <a:r>
              <a:rPr lang="en-US" dirty="0" smtClean="0"/>
              <a:t>3.6 Name Usage</a:t>
            </a:r>
            <a:endParaRPr lang="nl-NL" dirty="0"/>
          </a:p>
          <a:p>
            <a:pPr lvl="1"/>
            <a:r>
              <a:rPr lang="en-US" dirty="0"/>
              <a:t>3.7 Data Centric </a:t>
            </a:r>
            <a:r>
              <a:rPr lang="en-US" dirty="0" smtClean="0"/>
              <a:t>Security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Added section </a:t>
            </a:r>
            <a:r>
              <a:rPr lang="en-US" dirty="0"/>
              <a:t>3.4 </a:t>
            </a:r>
            <a:r>
              <a:rPr lang="en-US" dirty="0" smtClean="0"/>
              <a:t> on Packet </a:t>
            </a:r>
            <a:r>
              <a:rPr lang="en-US" dirty="0"/>
              <a:t>Types</a:t>
            </a:r>
            <a:endParaRPr lang="nl-NL" dirty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59357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Next steps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Draft </a:t>
            </a:r>
            <a:r>
              <a:rPr lang="nl-NL" dirty="0" err="1" smtClean="0"/>
              <a:t>contains</a:t>
            </a:r>
            <a:r>
              <a:rPr lang="nl-NL" dirty="0" smtClean="0"/>
              <a:t> </a:t>
            </a:r>
            <a:r>
              <a:rPr lang="nl-NL" dirty="0" err="1" smtClean="0"/>
              <a:t>some</a:t>
            </a:r>
            <a:r>
              <a:rPr lang="nl-NL" dirty="0" smtClean="0"/>
              <a:t> open </a:t>
            </a:r>
            <a:r>
              <a:rPr lang="nl-NL" dirty="0" err="1" smtClean="0"/>
              <a:t>definitions</a:t>
            </a:r>
            <a:r>
              <a:rPr lang="nl-NL" dirty="0" smtClean="0"/>
              <a:t> in </a:t>
            </a:r>
            <a:r>
              <a:rPr lang="nl-NL" dirty="0" err="1" smtClean="0"/>
              <a:t>section</a:t>
            </a:r>
            <a:r>
              <a:rPr lang="nl-NL" dirty="0" smtClean="0"/>
              <a:t> 3.8, </a:t>
            </a:r>
            <a:r>
              <a:rPr lang="nl-NL" dirty="0" err="1" smtClean="0"/>
              <a:t>which</a:t>
            </a:r>
            <a:r>
              <a:rPr lang="nl-NL" dirty="0" smtClean="0"/>
              <a:t> </a:t>
            </a:r>
            <a:r>
              <a:rPr lang="nl-NL" dirty="0" err="1" smtClean="0"/>
              <a:t>need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addressed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We </a:t>
            </a:r>
            <a:r>
              <a:rPr lang="nl-NL" dirty="0" err="1" smtClean="0"/>
              <a:t>need</a:t>
            </a:r>
            <a:r>
              <a:rPr lang="nl-NL" dirty="0" smtClean="0"/>
              <a:t> </a:t>
            </a:r>
            <a:r>
              <a:rPr lang="nl-NL" dirty="0" err="1" smtClean="0"/>
              <a:t>reviewers</a:t>
            </a:r>
            <a:r>
              <a:rPr lang="nl-NL" dirty="0" smtClean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17052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540</TotalTime>
  <Words>235</Words>
  <Application>Microsoft Macintosh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Calibri Light</vt:lpstr>
      <vt:lpstr>Mangal</vt:lpstr>
      <vt:lpstr>Arial</vt:lpstr>
      <vt:lpstr>Office-thema</vt:lpstr>
      <vt:lpstr>draft-icnrg-terminology-02 https://github.com/icnrg/draft-irtf-icnrg-terminology  https://tools.ietf.org/html/draft-wissingh-icnrg-terminology-02  </vt:lpstr>
      <vt:lpstr>History</vt:lpstr>
      <vt:lpstr>Progress since version -01</vt:lpstr>
      <vt:lpstr>Progress since version -01</vt:lpstr>
      <vt:lpstr>Next steps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draft-icnrg-terminology-00 https://github.com/icnrg/draft-irtf-icnrg-terminology  </dc:title>
  <dc:creator>Wissingh, B.F. (Bastiaan)</dc:creator>
  <cp:lastModifiedBy>David Oran</cp:lastModifiedBy>
  <cp:revision>38</cp:revision>
  <dcterms:created xsi:type="dcterms:W3CDTF">2016-11-17T08:23:01Z</dcterms:created>
  <dcterms:modified xsi:type="dcterms:W3CDTF">2017-07-16T12:08:40Z</dcterms:modified>
</cp:coreProperties>
</file>