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18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22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67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29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6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6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7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278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288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5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BCAAA-42CF-445B-A14F-203518A94923}" type="datetimeFigureOut">
              <a:rPr lang="en-GB" smtClean="0"/>
              <a:t>29/09/2017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C376-7EA0-44AE-BE98-6EFA265150A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82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an </a:t>
            </a:r>
            <a:br>
              <a:rPr lang="de-DE" dirty="0" smtClean="0"/>
            </a:br>
            <a:r>
              <a:rPr lang="de-DE" dirty="0" smtClean="0"/>
              <a:t>ICMP </a:t>
            </a:r>
            <a:r>
              <a:rPr lang="de-DE" dirty="0" err="1" smtClean="0"/>
              <a:t>for</a:t>
            </a:r>
            <a:r>
              <a:rPr lang="de-DE" dirty="0" smtClean="0"/>
              <a:t> NDN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Thomas C. Schmidt</a:t>
            </a:r>
          </a:p>
          <a:p>
            <a:r>
              <a:rPr lang="de-DE" dirty="0" smtClean="0"/>
              <a:t>t.schmidt@haw-hamburg.de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45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Value </a:t>
            </a:r>
            <a:r>
              <a:rPr lang="de-DE" dirty="0" err="1" smtClean="0"/>
              <a:t>of</a:t>
            </a:r>
            <a:r>
              <a:rPr lang="de-DE" dirty="0" smtClean="0"/>
              <a:t> Request-Response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NDN was designed from a strong security angle:</a:t>
            </a:r>
          </a:p>
          <a:p>
            <a:r>
              <a:rPr lang="en-US" dirty="0"/>
              <a:t>D</a:t>
            </a:r>
            <a:r>
              <a:rPr lang="en-US" dirty="0" smtClean="0"/>
              <a:t>ata transfer is always solicited</a:t>
            </a:r>
          </a:p>
          <a:p>
            <a:r>
              <a:rPr lang="en-US" dirty="0" smtClean="0"/>
              <a:t>No explicit addressing of nodes (except next hop)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US" dirty="0" smtClean="0"/>
              <a:t> Makes </a:t>
            </a:r>
            <a:r>
              <a:rPr lang="en-US" dirty="0" err="1" smtClean="0"/>
              <a:t>DDoS</a:t>
            </a:r>
            <a:r>
              <a:rPr lang="en-US" dirty="0" smtClean="0"/>
              <a:t> difficult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Interest flooding?</a:t>
            </a:r>
          </a:p>
          <a:p>
            <a:r>
              <a:rPr lang="en-US" dirty="0" smtClean="0"/>
              <a:t>Interests small (without data)</a:t>
            </a:r>
          </a:p>
          <a:p>
            <a:r>
              <a:rPr lang="en-US" dirty="0"/>
              <a:t>B</a:t>
            </a:r>
            <a:r>
              <a:rPr lang="en-US" dirty="0" smtClean="0"/>
              <a:t>ursts can be mitigated by rate control and backpressure</a:t>
            </a:r>
          </a:p>
          <a:p>
            <a:r>
              <a:rPr lang="en-US" dirty="0" smtClean="0"/>
              <a:t>State management is problem of infrastructure, not end node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don’t want sender-controlled data flows to a remote node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28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Need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Pushme</a:t>
            </a:r>
            <a:r>
              <a:rPr lang="de-DE" dirty="0"/>
              <a:t>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bootstrap a network?</a:t>
            </a:r>
          </a:p>
          <a:p>
            <a:r>
              <a:rPr lang="en-US" dirty="0" smtClean="0"/>
              <a:t>How to disseminate control state efficiently?</a:t>
            </a:r>
          </a:p>
          <a:p>
            <a:r>
              <a:rPr lang="en-US" dirty="0" smtClean="0"/>
              <a:t>How to initiate a flow to the remote?</a:t>
            </a:r>
          </a:p>
          <a:p>
            <a:r>
              <a:rPr lang="en-US" dirty="0" smtClean="0"/>
              <a:t>How to manage alerts?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… without addressing remote network nodes!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Harmful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 packet</a:t>
            </a:r>
          </a:p>
          <a:p>
            <a:pPr lvl="1"/>
            <a:r>
              <a:rPr lang="en-US" dirty="0" smtClean="0"/>
              <a:t>This just breaks the paradigm</a:t>
            </a:r>
          </a:p>
          <a:p>
            <a:r>
              <a:rPr lang="en-US" dirty="0" smtClean="0"/>
              <a:t>Persistent Interest/persistent subscription (COPSS)</a:t>
            </a:r>
          </a:p>
          <a:p>
            <a:pPr lvl="1"/>
            <a:r>
              <a:rPr lang="en-US" dirty="0" smtClean="0"/>
              <a:t>Implements a persistent data path (for </a:t>
            </a:r>
            <a:r>
              <a:rPr lang="en-US" dirty="0" err="1" smtClean="0"/>
              <a:t>DDoS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 cause broadcast disasters (the </a:t>
            </a:r>
            <a:r>
              <a:rPr lang="en-US" dirty="0" err="1" smtClean="0"/>
              <a:t>pushme-pullyou</a:t>
            </a:r>
            <a:r>
              <a:rPr lang="en-US" dirty="0" smtClean="0"/>
              <a:t> case)</a:t>
            </a:r>
          </a:p>
          <a:p>
            <a:r>
              <a:rPr lang="en-US" dirty="0" smtClean="0"/>
              <a:t>Interest notification (data in Interest, </a:t>
            </a:r>
            <a:r>
              <a:rPr lang="en-US" dirty="0" err="1" smtClean="0"/>
              <a:t>Ack</a:t>
            </a:r>
            <a:r>
              <a:rPr lang="en-US" dirty="0" smtClean="0"/>
              <a:t> in ‘data’)</a:t>
            </a:r>
          </a:p>
          <a:p>
            <a:pPr lvl="1"/>
            <a:r>
              <a:rPr lang="en-US" dirty="0" smtClean="0"/>
              <a:t>‘Push light’ </a:t>
            </a:r>
            <a:r>
              <a:rPr lang="en-US" dirty="0" smtClean="0"/>
              <a:t>packet</a:t>
            </a:r>
            <a:endParaRPr lang="en-US" dirty="0" smtClean="0"/>
          </a:p>
          <a:p>
            <a:pPr lvl="1"/>
            <a:r>
              <a:rPr lang="en-US" dirty="0" smtClean="0"/>
              <a:t>Again breaks the paradigm</a:t>
            </a:r>
          </a:p>
        </p:txBody>
      </p:sp>
    </p:spTree>
    <p:extLst>
      <p:ext uri="{BB962C8B-B14F-4D97-AF65-F5344CB8AC3E}">
        <p14:creationId xmlns:p14="http://schemas.microsoft.com/office/powerpoint/2010/main" val="21917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Semantic</a:t>
            </a:r>
            <a:r>
              <a:rPr lang="de-DE" dirty="0" smtClean="0"/>
              <a:t> </a:t>
            </a:r>
            <a:r>
              <a:rPr lang="de-DE" dirty="0" err="1" smtClean="0"/>
              <a:t>Overloading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Interest-follows-Interest</a:t>
            </a:r>
          </a:p>
          <a:p>
            <a:r>
              <a:rPr lang="en-US" dirty="0" smtClean="0"/>
              <a:t>Obfuscates communication logic</a:t>
            </a:r>
          </a:p>
          <a:p>
            <a:r>
              <a:rPr lang="en-US" dirty="0" smtClean="0"/>
              <a:t>Inflicts with message semantics</a:t>
            </a:r>
          </a:p>
          <a:p>
            <a:r>
              <a:rPr lang="en-US" dirty="0" smtClean="0"/>
              <a:t>Fools the forwarders</a:t>
            </a:r>
          </a:p>
          <a:p>
            <a:pPr lvl="1"/>
            <a:r>
              <a:rPr lang="en-US" dirty="0" smtClean="0"/>
              <a:t>Initiates hop-wise unwanted transactions with stale states</a:t>
            </a:r>
            <a:endParaRPr lang="en-US" dirty="0"/>
          </a:p>
          <a:p>
            <a:pPr lvl="1"/>
            <a:r>
              <a:rPr lang="en-US" dirty="0" smtClean="0"/>
              <a:t>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2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Control Plane?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Wanted:</a:t>
            </a:r>
          </a:p>
          <a:p>
            <a:r>
              <a:rPr lang="en-US" dirty="0" smtClean="0"/>
              <a:t>A clean message design for</a:t>
            </a:r>
          </a:p>
          <a:p>
            <a:pPr lvl="1"/>
            <a:r>
              <a:rPr lang="en-US" dirty="0" smtClean="0"/>
              <a:t>Control state transfer</a:t>
            </a:r>
          </a:p>
          <a:p>
            <a:pPr lvl="1"/>
            <a:r>
              <a:rPr lang="en-US" dirty="0" smtClean="0"/>
              <a:t>Alerting of errors or informational</a:t>
            </a:r>
          </a:p>
          <a:p>
            <a:r>
              <a:rPr lang="en-US" dirty="0" smtClean="0"/>
              <a:t>Between neighboring hops</a:t>
            </a:r>
          </a:p>
          <a:p>
            <a:pPr lvl="1"/>
            <a:r>
              <a:rPr lang="en-US" dirty="0" smtClean="0"/>
              <a:t>No new attack surface</a:t>
            </a:r>
          </a:p>
          <a:p>
            <a:pPr lvl="1"/>
            <a:r>
              <a:rPr lang="en-US" dirty="0" smtClean="0"/>
              <a:t>No new routing or forwarding logic</a:t>
            </a:r>
          </a:p>
          <a:p>
            <a:r>
              <a:rPr lang="en-US" dirty="0" smtClean="0"/>
              <a:t>Dedicated (appropriate) processing in the stack</a:t>
            </a:r>
            <a:endParaRPr lang="en-US" dirty="0"/>
          </a:p>
          <a:p>
            <a:pPr lvl="1"/>
            <a:r>
              <a:rPr lang="en-US" dirty="0" smtClean="0"/>
              <a:t>No unwanted transactional state</a:t>
            </a:r>
          </a:p>
          <a:p>
            <a:pPr lvl="1"/>
            <a:r>
              <a:rPr lang="en-US" dirty="0" smtClean="0"/>
              <a:t>No intermingling with Interest-data communication logic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5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Breitbild</PresentationFormat>
  <Paragraphs>50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Do we need an  ICMP for NDN</vt:lpstr>
      <vt:lpstr>The Value of Request-Response</vt:lpstr>
      <vt:lpstr>Need for Pushme?</vt:lpstr>
      <vt:lpstr>Considered Harmful</vt:lpstr>
      <vt:lpstr>Semantic Overloading</vt:lpstr>
      <vt:lpstr>Control Plane?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we need an ICMP for ICN</dc:title>
  <dc:creator>thomas</dc:creator>
  <cp:lastModifiedBy>thomas</cp:lastModifiedBy>
  <cp:revision>12</cp:revision>
  <dcterms:created xsi:type="dcterms:W3CDTF">2017-09-29T05:40:02Z</dcterms:created>
  <dcterms:modified xsi:type="dcterms:W3CDTF">2017-09-29T06:50:33Z</dcterms:modified>
</cp:coreProperties>
</file>