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6"/>
  </p:normalViewPr>
  <p:slideViewPr>
    <p:cSldViewPr snapToGrid="0" snapToObjects="1">
      <p:cViewPr varScale="1">
        <p:scale>
          <a:sx n="102" d="100"/>
          <a:sy n="102" d="100"/>
        </p:scale>
        <p:origin x="3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Non-Application messages for ICN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Dave Oran</a:t>
            </a:r>
            <a:br>
              <a:rPr lang="en-US" dirty="0" smtClean="0"/>
            </a:br>
            <a:r>
              <a:rPr lang="en-US" dirty="0" smtClean="0"/>
              <a:t>Network Systems Research &amp; Design</a:t>
            </a:r>
            <a:br>
              <a:rPr lang="en-US" dirty="0" smtClean="0"/>
            </a:br>
            <a:r>
              <a:rPr lang="en-US" dirty="0" smtClean="0"/>
              <a:t>ICNRG Co-Chair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575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ways to bootstrap ICN nodes</a:t>
            </a:r>
          </a:p>
          <a:p>
            <a:pPr lvl="1"/>
            <a:r>
              <a:rPr lang="en-US" dirty="0"/>
              <a:t>Need this to be secure without presuming a globally available keying </a:t>
            </a:r>
            <a:r>
              <a:rPr lang="en-US" dirty="0" smtClean="0"/>
              <a:t>service</a:t>
            </a:r>
          </a:p>
          <a:p>
            <a:r>
              <a:rPr lang="en-US" dirty="0" smtClean="0"/>
              <a:t>Need link and neighbor/adjacency initialization and maintenance</a:t>
            </a:r>
          </a:p>
          <a:p>
            <a:pPr lvl="1"/>
            <a:r>
              <a:rPr lang="en-US" dirty="0" smtClean="0"/>
              <a:t>In IP this was custom per routing protocol, we can do better</a:t>
            </a:r>
          </a:p>
          <a:p>
            <a:r>
              <a:rPr lang="en-US" dirty="0" smtClean="0"/>
              <a:t>Need localized error reporting over single hop </a:t>
            </a:r>
          </a:p>
          <a:p>
            <a:r>
              <a:rPr lang="en-US" dirty="0" smtClean="0"/>
              <a:t>Do not need (IMO):</a:t>
            </a:r>
          </a:p>
          <a:p>
            <a:pPr lvl="1"/>
            <a:r>
              <a:rPr lang="en-US" dirty="0" smtClean="0"/>
              <a:t>“ICMP” equivalent </a:t>
            </a:r>
            <a:r>
              <a:rPr lang="mr-IN" dirty="0" smtClean="0"/>
              <a:t>–</a:t>
            </a:r>
            <a:r>
              <a:rPr lang="en-US" dirty="0" smtClean="0"/>
              <a:t> Interest-Return in CCN or NAK in NDN does this</a:t>
            </a:r>
          </a:p>
          <a:p>
            <a:pPr lvl="1"/>
            <a:r>
              <a:rPr lang="en-US" dirty="0" smtClean="0"/>
              <a:t>Some kind of “Push” to proactively report errors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658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Toolkit we can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Local/custom Namespaces</a:t>
            </a:r>
          </a:p>
          <a:p>
            <a:pPr lvl="1"/>
            <a:r>
              <a:rPr lang="en-US" dirty="0" smtClean="0"/>
              <a:t>Explicitly scoped via the name</a:t>
            </a:r>
          </a:p>
          <a:p>
            <a:pPr lvl="1"/>
            <a:r>
              <a:rPr lang="en-US" dirty="0" smtClean="0"/>
              <a:t>Implicitly scope via forwarding behaviors</a:t>
            </a:r>
          </a:p>
          <a:p>
            <a:r>
              <a:rPr lang="en-US" dirty="0" smtClean="0"/>
              <a:t>Propagation/Scope Control</a:t>
            </a:r>
          </a:p>
          <a:p>
            <a:pPr lvl="1"/>
            <a:r>
              <a:rPr lang="en-US" dirty="0" smtClean="0"/>
              <a:t>Via Hop Limit</a:t>
            </a:r>
          </a:p>
          <a:p>
            <a:pPr lvl="2"/>
            <a:r>
              <a:rPr lang="en-US" dirty="0" smtClean="0"/>
              <a:t>HL=0 -&gt; Local forwarder only</a:t>
            </a:r>
          </a:p>
          <a:p>
            <a:pPr lvl="2"/>
            <a:r>
              <a:rPr lang="en-US" dirty="0" smtClean="0"/>
              <a:t>HL=1 -&gt; neighbor forwarder</a:t>
            </a:r>
          </a:p>
          <a:p>
            <a:pPr lvl="2"/>
            <a:r>
              <a:rPr lang="en-US" dirty="0" smtClean="0"/>
              <a:t>(Note: </a:t>
            </a:r>
            <a:r>
              <a:rPr lang="en-US" dirty="0" err="1" smtClean="0"/>
              <a:t>CCNx</a:t>
            </a:r>
            <a:r>
              <a:rPr lang="en-US" dirty="0" smtClean="0"/>
              <a:t> has a hop limit, NDN does not)</a:t>
            </a:r>
          </a:p>
          <a:p>
            <a:pPr lvl="1"/>
            <a:r>
              <a:rPr lang="en-US" dirty="0" smtClean="0"/>
              <a:t>Via administrative scoping</a:t>
            </a:r>
          </a:p>
          <a:p>
            <a:pPr lvl="2"/>
            <a:r>
              <a:rPr lang="en-US" dirty="0" smtClean="0"/>
              <a:t>Some kind of “link local”, “Site local” markers via new protocol machinery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225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we need a “different” propagation model for establishing and managing control state? (c.f. work of Schmidt et. al.)</a:t>
            </a:r>
          </a:p>
          <a:p>
            <a:r>
              <a:rPr lang="en-US" dirty="0" smtClean="0"/>
              <a:t>How do we securely bootstrap nodes and adjacencies without global keying</a:t>
            </a:r>
          </a:p>
          <a:p>
            <a:r>
              <a:rPr lang="en-US" dirty="0" smtClean="0"/>
              <a:t>What are interactions (if any) with L2 mapping/adaptation protocols</a:t>
            </a:r>
          </a:p>
          <a:p>
            <a:r>
              <a:rPr lang="en-US" dirty="0" smtClean="0"/>
              <a:t>Can/should we abandon Interest/Data exchanges for these functions?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39419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</TotalTime>
  <Words>204</Words>
  <Application>Microsoft Macintosh PowerPoint</Application>
  <PresentationFormat>Widescreen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Century Gothic</vt:lpstr>
      <vt:lpstr>Mangal</vt:lpstr>
      <vt:lpstr>Wingdings 3</vt:lpstr>
      <vt:lpstr>Arial</vt:lpstr>
      <vt:lpstr>Wisp</vt:lpstr>
      <vt:lpstr>Non-Application messages for ICN</vt:lpstr>
      <vt:lpstr>Problem Statement</vt:lpstr>
      <vt:lpstr>Toolkit we can use</vt:lpstr>
      <vt:lpstr>Some issues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Non-Application messages for ICN</dc:title>
  <dc:creator>David Oran</dc:creator>
  <cp:lastModifiedBy>David Oran</cp:lastModifiedBy>
  <cp:revision>2</cp:revision>
  <dcterms:created xsi:type="dcterms:W3CDTF">2017-09-29T07:12:08Z</dcterms:created>
  <dcterms:modified xsi:type="dcterms:W3CDTF">2017-09-29T07:27:45Z</dcterms:modified>
</cp:coreProperties>
</file>