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8"/>
  </p:notesMasterIdLst>
  <p:sldIdLst>
    <p:sldId id="302" r:id="rId2"/>
    <p:sldId id="329" r:id="rId3"/>
    <p:sldId id="330" r:id="rId4"/>
    <p:sldId id="370" r:id="rId5"/>
    <p:sldId id="374" r:id="rId6"/>
    <p:sldId id="300" r:id="rId7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415" autoAdjust="0"/>
    <p:restoredTop sz="94675"/>
  </p:normalViewPr>
  <p:slideViewPr>
    <p:cSldViewPr snapToGrid="0" snapToObjects="1">
      <p:cViewPr>
        <p:scale>
          <a:sx n="90" d="100"/>
          <a:sy n="90" d="100"/>
        </p:scale>
        <p:origin x="276" y="1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F946F4-9DF2-E444-B9E8-39F1FDA37A4D}" type="datetimeFigureOut">
              <a:rPr kumimoji="1" lang="ko-KR" altLang="en-US" smtClean="0"/>
              <a:t>2017-11-12</a:t>
            </a:fld>
            <a:endParaRPr kumimoji="1"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ko-KR" altLang="en-US" smtClean="0"/>
              <a:t>마스터 텍스트 스타일을 편집하려면 클릭</a:t>
            </a:r>
          </a:p>
          <a:p>
            <a:pPr lvl="1"/>
            <a:r>
              <a:rPr kumimoji="1" lang="ko-KR" altLang="en-US" smtClean="0"/>
              <a:t>두 번째 수준</a:t>
            </a:r>
          </a:p>
          <a:p>
            <a:pPr lvl="2"/>
            <a:r>
              <a:rPr kumimoji="1" lang="ko-KR" altLang="en-US" smtClean="0"/>
              <a:t>세 번째 수준</a:t>
            </a:r>
          </a:p>
          <a:p>
            <a:pPr lvl="3"/>
            <a:r>
              <a:rPr kumimoji="1" lang="ko-KR" altLang="en-US" smtClean="0"/>
              <a:t>네 번째 수준</a:t>
            </a:r>
          </a:p>
          <a:p>
            <a:pPr lvl="4"/>
            <a:r>
              <a:rPr kumimoji="1" lang="ko-KR" altLang="en-US" smtClean="0"/>
              <a:t>다섯 번째 수준</a:t>
            </a:r>
            <a:endParaRPr kumimoji="1"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52817E-88E3-3E44-815E-64CD17E48201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16072250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859309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ko-KR" altLang="en-US" smtClean="0"/>
              <a:t>마스터 제목 스타일 편집</a:t>
            </a:r>
            <a:endParaRPr kumimoji="1" lang="ko-KR" altLang="en-US"/>
          </a:p>
        </p:txBody>
      </p:sp>
      <p:sp>
        <p:nvSpPr>
          <p:cNvPr id="3" name="부제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ko-KR" altLang="en-US" smtClean="0"/>
              <a:t>마스터 부제목 스타일 편집</a:t>
            </a:r>
            <a:endParaRPr kumimoji="1"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ko-KR" smtClean="0"/>
              <a:t>2017-11-12</a:t>
            </a:r>
            <a:endParaRPr kumimoji="1"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ko-KR" smtClean="0"/>
              <a:t>draft-hong-icnrg-ccnx-nrs-00</a:t>
            </a:r>
            <a:endParaRPr kumimoji="1"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0F675-030E-8543-BCED-C04352AEDB26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3009424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-KR" altLang="en-US" smtClean="0"/>
              <a:t>마스터 제목 스타일 편집</a:t>
            </a:r>
            <a:endParaRPr kumimoji="1"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ko-KR" altLang="en-US" smtClean="0"/>
              <a:t>마스터 텍스트 스타일을 편집하려면 클릭</a:t>
            </a:r>
          </a:p>
          <a:p>
            <a:pPr lvl="1"/>
            <a:r>
              <a:rPr kumimoji="1" lang="ko-KR" altLang="en-US" smtClean="0"/>
              <a:t>두 번째 수준</a:t>
            </a:r>
          </a:p>
          <a:p>
            <a:pPr lvl="2"/>
            <a:r>
              <a:rPr kumimoji="1" lang="ko-KR" altLang="en-US" smtClean="0"/>
              <a:t>세 번째 수준</a:t>
            </a:r>
          </a:p>
          <a:p>
            <a:pPr lvl="3"/>
            <a:r>
              <a:rPr kumimoji="1" lang="ko-KR" altLang="en-US" smtClean="0"/>
              <a:t>네 번째 수준</a:t>
            </a:r>
          </a:p>
          <a:p>
            <a:pPr lvl="4"/>
            <a:r>
              <a:rPr kumimoji="1" lang="ko-KR" altLang="en-US" smtClean="0"/>
              <a:t>다섯 번째 수준</a:t>
            </a:r>
            <a:endParaRPr kumimoji="1"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ko-KR" smtClean="0"/>
              <a:t>2017-11-12</a:t>
            </a:r>
            <a:endParaRPr kumimoji="1"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ko-KR" smtClean="0"/>
              <a:t>draft-hong-icnrg-ccnx-nrs-00</a:t>
            </a:r>
            <a:endParaRPr kumimoji="1"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0F675-030E-8543-BCED-C04352AEDB26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579331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ko-KR" altLang="en-US" smtClean="0"/>
              <a:t>마스터 제목 스타일 편집</a:t>
            </a:r>
            <a:endParaRPr kumimoji="1"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ko-KR" altLang="en-US" smtClean="0"/>
              <a:t>마스터 텍스트 스타일을 편집하려면 클릭</a:t>
            </a:r>
          </a:p>
          <a:p>
            <a:pPr lvl="1"/>
            <a:r>
              <a:rPr kumimoji="1" lang="ko-KR" altLang="en-US" smtClean="0"/>
              <a:t>두 번째 수준</a:t>
            </a:r>
          </a:p>
          <a:p>
            <a:pPr lvl="2"/>
            <a:r>
              <a:rPr kumimoji="1" lang="ko-KR" altLang="en-US" smtClean="0"/>
              <a:t>세 번째 수준</a:t>
            </a:r>
          </a:p>
          <a:p>
            <a:pPr lvl="3"/>
            <a:r>
              <a:rPr kumimoji="1" lang="ko-KR" altLang="en-US" smtClean="0"/>
              <a:t>네 번째 수준</a:t>
            </a:r>
          </a:p>
          <a:p>
            <a:pPr lvl="4"/>
            <a:r>
              <a:rPr kumimoji="1" lang="ko-KR" altLang="en-US" smtClean="0"/>
              <a:t>다섯 번째 수준</a:t>
            </a:r>
            <a:endParaRPr kumimoji="1"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ko-KR" smtClean="0"/>
              <a:t>2017-11-12</a:t>
            </a:r>
            <a:endParaRPr kumimoji="1"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ko-KR" smtClean="0"/>
              <a:t>draft-hong-icnrg-ccnx-nrs-00</a:t>
            </a:r>
            <a:endParaRPr kumimoji="1"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0F675-030E-8543-BCED-C04352AEDB26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131513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-KR" altLang="en-US" smtClean="0"/>
              <a:t>마스터 제목 스타일 편집</a:t>
            </a:r>
            <a:endParaRPr kumimoji="1"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ko-KR" altLang="en-US" smtClean="0"/>
              <a:t>마스터 텍스트 스타일을 편집하려면 클릭</a:t>
            </a:r>
          </a:p>
          <a:p>
            <a:pPr lvl="1"/>
            <a:r>
              <a:rPr kumimoji="1" lang="ko-KR" altLang="en-US" smtClean="0"/>
              <a:t>두 번째 수준</a:t>
            </a:r>
          </a:p>
          <a:p>
            <a:pPr lvl="2"/>
            <a:r>
              <a:rPr kumimoji="1" lang="ko-KR" altLang="en-US" smtClean="0"/>
              <a:t>세 번째 수준</a:t>
            </a:r>
          </a:p>
          <a:p>
            <a:pPr lvl="3"/>
            <a:r>
              <a:rPr kumimoji="1" lang="ko-KR" altLang="en-US" smtClean="0"/>
              <a:t>네 번째 수준</a:t>
            </a:r>
          </a:p>
          <a:p>
            <a:pPr lvl="4"/>
            <a:r>
              <a:rPr kumimoji="1" lang="ko-KR" altLang="en-US" smtClean="0"/>
              <a:t>다섯 번째 수준</a:t>
            </a:r>
            <a:endParaRPr kumimoji="1"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ko-KR" smtClean="0"/>
              <a:t>2017-11-12</a:t>
            </a:r>
            <a:endParaRPr kumimoji="1"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ko-KR" smtClean="0"/>
              <a:t>draft-hong-icnrg-ccnx-nrs-00</a:t>
            </a:r>
            <a:endParaRPr kumimoji="1"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0F675-030E-8543-BCED-C04352AEDB26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6152642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ko-KR" altLang="en-US" smtClean="0"/>
              <a:t>마스터 제목 스타일 편집</a:t>
            </a:r>
            <a:endParaRPr kumimoji="1"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ko-KR" altLang="en-US" smtClean="0"/>
              <a:t>마스터 텍스트 스타일을 편집하려면 클릭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ko-KR" smtClean="0"/>
              <a:t>2017-11-12</a:t>
            </a:r>
            <a:endParaRPr kumimoji="1"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ko-KR" smtClean="0"/>
              <a:t>draft-hong-icnrg-ccnx-nrs-00</a:t>
            </a:r>
            <a:endParaRPr kumimoji="1"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0F675-030E-8543-BCED-C04352AEDB26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612573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-KR" altLang="en-US" smtClean="0"/>
              <a:t>마스터 제목 스타일 편집</a:t>
            </a:r>
            <a:endParaRPr kumimoji="1"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ko-KR" altLang="en-US" smtClean="0"/>
              <a:t>마스터 텍스트 스타일을 편집하려면 클릭</a:t>
            </a:r>
          </a:p>
          <a:p>
            <a:pPr lvl="1"/>
            <a:r>
              <a:rPr kumimoji="1" lang="ko-KR" altLang="en-US" smtClean="0"/>
              <a:t>두 번째 수준</a:t>
            </a:r>
          </a:p>
          <a:p>
            <a:pPr lvl="2"/>
            <a:r>
              <a:rPr kumimoji="1" lang="ko-KR" altLang="en-US" smtClean="0"/>
              <a:t>세 번째 수준</a:t>
            </a:r>
          </a:p>
          <a:p>
            <a:pPr lvl="3"/>
            <a:r>
              <a:rPr kumimoji="1" lang="ko-KR" altLang="en-US" smtClean="0"/>
              <a:t>네 번째 수준</a:t>
            </a:r>
          </a:p>
          <a:p>
            <a:pPr lvl="4"/>
            <a:r>
              <a:rPr kumimoji="1" lang="ko-KR" altLang="en-US" smtClean="0"/>
              <a:t>다섯 번째 수준</a:t>
            </a:r>
            <a:endParaRPr kumimoji="1"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ko-KR" altLang="en-US" smtClean="0"/>
              <a:t>마스터 텍스트 스타일을 편집하려면 클릭</a:t>
            </a:r>
          </a:p>
          <a:p>
            <a:pPr lvl="1"/>
            <a:r>
              <a:rPr kumimoji="1" lang="ko-KR" altLang="en-US" smtClean="0"/>
              <a:t>두 번째 수준</a:t>
            </a:r>
          </a:p>
          <a:p>
            <a:pPr lvl="2"/>
            <a:r>
              <a:rPr kumimoji="1" lang="ko-KR" altLang="en-US" smtClean="0"/>
              <a:t>세 번째 수준</a:t>
            </a:r>
          </a:p>
          <a:p>
            <a:pPr lvl="3"/>
            <a:r>
              <a:rPr kumimoji="1" lang="ko-KR" altLang="en-US" smtClean="0"/>
              <a:t>네 번째 수준</a:t>
            </a:r>
          </a:p>
          <a:p>
            <a:pPr lvl="4"/>
            <a:r>
              <a:rPr kumimoji="1" lang="ko-KR" altLang="en-US" smtClean="0"/>
              <a:t>다섯 번째 수준</a:t>
            </a:r>
            <a:endParaRPr kumimoji="1"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ko-KR" smtClean="0"/>
              <a:t>2017-11-12</a:t>
            </a:r>
            <a:endParaRPr kumimoji="1"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ko-KR" smtClean="0"/>
              <a:t>draft-hong-icnrg-ccnx-nrs-00</a:t>
            </a:r>
            <a:endParaRPr kumimoji="1"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0F675-030E-8543-BCED-C04352AEDB26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4858746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ko-KR" altLang="en-US" smtClean="0"/>
              <a:t>마스터 제목 스타일 편집</a:t>
            </a:r>
            <a:endParaRPr kumimoji="1"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ko-KR" altLang="en-US" smtClean="0"/>
              <a:t>마스터 텍스트 스타일을 편집하려면 클릭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ko-KR" altLang="en-US" smtClean="0"/>
              <a:t>마스터 텍스트 스타일을 편집하려면 클릭</a:t>
            </a:r>
          </a:p>
          <a:p>
            <a:pPr lvl="1"/>
            <a:r>
              <a:rPr kumimoji="1" lang="ko-KR" altLang="en-US" smtClean="0"/>
              <a:t>두 번째 수준</a:t>
            </a:r>
          </a:p>
          <a:p>
            <a:pPr lvl="2"/>
            <a:r>
              <a:rPr kumimoji="1" lang="ko-KR" altLang="en-US" smtClean="0"/>
              <a:t>세 번째 수준</a:t>
            </a:r>
          </a:p>
          <a:p>
            <a:pPr lvl="3"/>
            <a:r>
              <a:rPr kumimoji="1" lang="ko-KR" altLang="en-US" smtClean="0"/>
              <a:t>네 번째 수준</a:t>
            </a:r>
          </a:p>
          <a:p>
            <a:pPr lvl="4"/>
            <a:r>
              <a:rPr kumimoji="1" lang="ko-KR" altLang="en-US" smtClean="0"/>
              <a:t>다섯 번째 수준</a:t>
            </a:r>
            <a:endParaRPr kumimoji="1"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ko-KR" altLang="en-US" smtClean="0"/>
              <a:t>마스터 텍스트 스타일을 편집하려면 클릭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ko-KR" altLang="en-US" smtClean="0"/>
              <a:t>마스터 텍스트 스타일을 편집하려면 클릭</a:t>
            </a:r>
          </a:p>
          <a:p>
            <a:pPr lvl="1"/>
            <a:r>
              <a:rPr kumimoji="1" lang="ko-KR" altLang="en-US" smtClean="0"/>
              <a:t>두 번째 수준</a:t>
            </a:r>
          </a:p>
          <a:p>
            <a:pPr lvl="2"/>
            <a:r>
              <a:rPr kumimoji="1" lang="ko-KR" altLang="en-US" smtClean="0"/>
              <a:t>세 번째 수준</a:t>
            </a:r>
          </a:p>
          <a:p>
            <a:pPr lvl="3"/>
            <a:r>
              <a:rPr kumimoji="1" lang="ko-KR" altLang="en-US" smtClean="0"/>
              <a:t>네 번째 수준</a:t>
            </a:r>
          </a:p>
          <a:p>
            <a:pPr lvl="4"/>
            <a:r>
              <a:rPr kumimoji="1" lang="ko-KR" altLang="en-US" smtClean="0"/>
              <a:t>다섯 번째 수준</a:t>
            </a:r>
            <a:endParaRPr kumimoji="1"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ko-KR" smtClean="0"/>
              <a:t>2017-11-12</a:t>
            </a:r>
            <a:endParaRPr kumimoji="1"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ko-KR" smtClean="0"/>
              <a:t>draft-hong-icnrg-ccnx-nrs-00</a:t>
            </a:r>
            <a:endParaRPr kumimoji="1"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0F675-030E-8543-BCED-C04352AEDB26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13622822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-KR" altLang="en-US" smtClean="0"/>
              <a:t>마스터 제목 스타일 편집</a:t>
            </a:r>
            <a:endParaRPr kumimoji="1"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ko-KR" smtClean="0"/>
              <a:t>2017-11-12</a:t>
            </a:r>
            <a:endParaRPr kumimoji="1"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ko-KR" smtClean="0"/>
              <a:t>draft-hong-icnrg-ccnx-nrs-00</a:t>
            </a:r>
            <a:endParaRPr kumimoji="1"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0F675-030E-8543-BCED-C04352AEDB26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1553774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백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ko-KR" smtClean="0"/>
              <a:t>2017-11-12</a:t>
            </a:r>
            <a:endParaRPr kumimoji="1"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ko-KR" smtClean="0"/>
              <a:t>draft-hong-icnrg-ccnx-nrs-00</a:t>
            </a:r>
            <a:endParaRPr kumimoji="1"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0F675-030E-8543-BCED-C04352AEDB26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8907900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ko-KR" altLang="en-US" smtClean="0"/>
              <a:t>마스터 제목 스타일 편집</a:t>
            </a:r>
            <a:endParaRPr kumimoji="1"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ko-KR" altLang="en-US" smtClean="0"/>
              <a:t>마스터 텍스트 스타일을 편집하려면 클릭</a:t>
            </a:r>
          </a:p>
          <a:p>
            <a:pPr lvl="1"/>
            <a:r>
              <a:rPr kumimoji="1" lang="ko-KR" altLang="en-US" smtClean="0"/>
              <a:t>두 번째 수준</a:t>
            </a:r>
          </a:p>
          <a:p>
            <a:pPr lvl="2"/>
            <a:r>
              <a:rPr kumimoji="1" lang="ko-KR" altLang="en-US" smtClean="0"/>
              <a:t>세 번째 수준</a:t>
            </a:r>
          </a:p>
          <a:p>
            <a:pPr lvl="3"/>
            <a:r>
              <a:rPr kumimoji="1" lang="ko-KR" altLang="en-US" smtClean="0"/>
              <a:t>네 번째 수준</a:t>
            </a:r>
          </a:p>
          <a:p>
            <a:pPr lvl="4"/>
            <a:r>
              <a:rPr kumimoji="1" lang="ko-KR" altLang="en-US" smtClean="0"/>
              <a:t>다섯 번째 수준</a:t>
            </a:r>
            <a:endParaRPr kumimoji="1"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ko-KR" altLang="en-US" smtClean="0"/>
              <a:t>마스터 텍스트 스타일을 편집하려면 클릭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ko-KR" smtClean="0"/>
              <a:t>2017-11-12</a:t>
            </a:r>
            <a:endParaRPr kumimoji="1"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ko-KR" smtClean="0"/>
              <a:t>draft-hong-icnrg-ccnx-nrs-00</a:t>
            </a:r>
            <a:endParaRPr kumimoji="1"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0F675-030E-8543-BCED-C04352AEDB26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1399211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ko-KR" altLang="en-US" smtClean="0"/>
              <a:t>마스터 제목 스타일 편집</a:t>
            </a:r>
            <a:endParaRPr kumimoji="1"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ko-KR" altLang="en-US" smtClean="0"/>
              <a:t>마스터 텍스트 스타일을 편집하려면 클릭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ko-KR" smtClean="0"/>
              <a:t>2017-11-12</a:t>
            </a:r>
            <a:endParaRPr kumimoji="1"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ko-KR" smtClean="0"/>
              <a:t>draft-hong-icnrg-ccnx-nrs-00</a:t>
            </a:r>
            <a:endParaRPr kumimoji="1"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0F675-030E-8543-BCED-C04352AEDB26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1604098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ko-KR" altLang="en-US" smtClean="0"/>
              <a:t>마스터 제목 스타일 편집</a:t>
            </a:r>
            <a:endParaRPr kumimoji="1"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ko-KR" altLang="en-US" smtClean="0"/>
              <a:t>마스터 텍스트 스타일을 편집하려면 클릭</a:t>
            </a:r>
          </a:p>
          <a:p>
            <a:pPr lvl="1"/>
            <a:r>
              <a:rPr kumimoji="1" lang="ko-KR" altLang="en-US" smtClean="0"/>
              <a:t>두 번째 수준</a:t>
            </a:r>
          </a:p>
          <a:p>
            <a:pPr lvl="2"/>
            <a:r>
              <a:rPr kumimoji="1" lang="ko-KR" altLang="en-US" smtClean="0"/>
              <a:t>세 번째 수준</a:t>
            </a:r>
          </a:p>
          <a:p>
            <a:pPr lvl="3"/>
            <a:r>
              <a:rPr kumimoji="1" lang="ko-KR" altLang="en-US" smtClean="0"/>
              <a:t>네 번째 수준</a:t>
            </a:r>
          </a:p>
          <a:p>
            <a:pPr lvl="4"/>
            <a:r>
              <a:rPr kumimoji="1" lang="ko-KR" altLang="en-US" smtClean="0"/>
              <a:t>다섯 번째 수준</a:t>
            </a:r>
            <a:endParaRPr kumimoji="1"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ko-KR" smtClean="0"/>
              <a:t>2017-11-12</a:t>
            </a:r>
            <a:endParaRPr kumimoji="1"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ko-KR" smtClean="0"/>
              <a:t>draft-hong-icnrg-ccnx-nrs-00</a:t>
            </a:r>
            <a:endParaRPr kumimoji="1"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70F675-030E-8543-BCED-C04352AEDB26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486322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Calibri" charset="0"/>
          <a:ea typeface="Calibri" charset="0"/>
          <a:cs typeface="Calibri" charset="0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Calibri" charset="0"/>
          <a:ea typeface="Calibri" charset="0"/>
          <a:cs typeface="Calibri" charset="0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Calibri" charset="0"/>
          <a:ea typeface="Calibri" charset="0"/>
          <a:cs typeface="Calibri" charset="0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Calibri" charset="0"/>
          <a:ea typeface="Calibri" charset="0"/>
          <a:cs typeface="Calibri" charset="0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Calibri" charset="0"/>
          <a:ea typeface="Calibri" charset="0"/>
          <a:cs typeface="Calibri" charset="0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Calibri" charset="0"/>
          <a:ea typeface="Calibri" charset="0"/>
          <a:cs typeface="Calibri" charset="0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9337" y="1224794"/>
            <a:ext cx="8218583" cy="2634741"/>
          </a:xfrm>
        </p:spPr>
        <p:txBody>
          <a:bodyPr>
            <a:normAutofit/>
          </a:bodyPr>
          <a:lstStyle/>
          <a:p>
            <a:pPr>
              <a:spcBef>
                <a:spcPts val="1000"/>
              </a:spcBef>
            </a:pPr>
            <a:r>
              <a:rPr lang="en-US" altLang="ko-KR" sz="5300" dirty="0" smtClean="0">
                <a:solidFill>
                  <a:prstClr val="black"/>
                </a:solidFill>
              </a:rPr>
              <a:t>NRS discussion</a:t>
            </a:r>
            <a:r>
              <a:rPr lang="en-US" altLang="ko-KR" sz="5300" dirty="0"/>
              <a:t/>
            </a:r>
            <a:br>
              <a:rPr lang="en-US" altLang="ko-KR" sz="5300" dirty="0"/>
            </a:br>
            <a:r>
              <a:rPr lang="en-US" altLang="ko-KR" sz="4900" dirty="0"/>
              <a:t/>
            </a:r>
            <a:br>
              <a:rPr lang="en-US" altLang="ko-KR" sz="4900" dirty="0"/>
            </a:br>
            <a:r>
              <a:rPr lang="en-US" altLang="ko-KR" sz="3600" dirty="0">
                <a:solidFill>
                  <a:srgbClr val="A5A5A5">
                    <a:lumMod val="75000"/>
                  </a:srgbClr>
                </a:solidFill>
                <a:cs typeface="+mn-cs"/>
              </a:rPr>
              <a:t>ICNRG Interim meeting in </a:t>
            </a:r>
            <a:r>
              <a:rPr lang="en-US" altLang="ko-KR" sz="3600" dirty="0" smtClean="0">
                <a:solidFill>
                  <a:srgbClr val="A5A5A5">
                    <a:lumMod val="75000"/>
                  </a:srgbClr>
                </a:solidFill>
                <a:cs typeface="+mn-cs"/>
              </a:rPr>
              <a:t>Singapore</a:t>
            </a:r>
            <a:endParaRPr lang="ko-KR" altLang="en-US" sz="31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67000" y="4538445"/>
            <a:ext cx="6858000" cy="1744910"/>
          </a:xfrm>
        </p:spPr>
        <p:txBody>
          <a:bodyPr>
            <a:normAutofit/>
          </a:bodyPr>
          <a:lstStyle/>
          <a:p>
            <a:endParaRPr lang="en-US" altLang="ko-KR" sz="3200" b="1" dirty="0">
              <a:latin typeface="굴림" panose="020B0600000101010101" pitchFamily="50" charset="-127"/>
              <a:ea typeface="굴림" panose="020B0600000101010101" pitchFamily="50" charset="-127"/>
              <a:cs typeface="+mj-cs"/>
            </a:endParaRPr>
          </a:p>
          <a:p>
            <a:r>
              <a:rPr lang="en-US" altLang="ko-KR" sz="3200" b="1" dirty="0" err="1">
                <a:latin typeface="Calibri" panose="020F0502020204030204" pitchFamily="34" charset="0"/>
                <a:ea typeface="굴림" panose="020B0600000101010101" pitchFamily="50" charset="-127"/>
                <a:cs typeface="Calibri" panose="020F0502020204030204" pitchFamily="34" charset="0"/>
              </a:rPr>
              <a:t>Jungha</a:t>
            </a:r>
            <a:r>
              <a:rPr lang="en-US" altLang="ko-KR" sz="3200" b="1" dirty="0">
                <a:latin typeface="Calibri" panose="020F0502020204030204" pitchFamily="34" charset="0"/>
                <a:ea typeface="굴림" panose="020B0600000101010101" pitchFamily="50" charset="-127"/>
                <a:cs typeface="Calibri" panose="020F0502020204030204" pitchFamily="34" charset="0"/>
              </a:rPr>
              <a:t> Hong</a:t>
            </a:r>
          </a:p>
          <a:p>
            <a:r>
              <a:rPr lang="en-US" altLang="ko-KR" sz="3200" b="1" dirty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ET</a:t>
            </a:r>
            <a:r>
              <a:rPr lang="en-US" altLang="ko-KR" sz="32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altLang="ko-KR" sz="3200" b="1" dirty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</a:p>
        </p:txBody>
      </p:sp>
    </p:spTree>
    <p:extLst>
      <p:ext uri="{BB962C8B-B14F-4D97-AF65-F5344CB8AC3E}">
        <p14:creationId xmlns:p14="http://schemas.microsoft.com/office/powerpoint/2010/main" val="36136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Design consideration 1 as </a:t>
            </a:r>
            <a:r>
              <a:rPr lang="en-US" altLang="ko-KR" dirty="0"/>
              <a:t>a </a:t>
            </a:r>
            <a:r>
              <a:rPr lang="en-US" altLang="ko-KR" dirty="0" smtClean="0"/>
              <a:t>Service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Who </a:t>
            </a:r>
            <a:r>
              <a:rPr lang="en-US" altLang="ko-KR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does the resolution</a:t>
            </a:r>
            <a:r>
              <a:rPr lang="en-US" altLang="ko-KR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  <a:p>
            <a:r>
              <a:rPr lang="en-US" altLang="ko-KR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we always have to resolve names to identifiers in a </a:t>
            </a:r>
            <a:r>
              <a:rPr lang="en-US" altLang="ko-KR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different namespace?</a:t>
            </a:r>
          </a:p>
          <a:p>
            <a:endParaRPr lang="en-US" altLang="ko-KR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altLang="ko-KR" dirty="0"/>
              <a:t>Resolution entity</a:t>
            </a:r>
            <a:endParaRPr lang="en-US" altLang="ko-KR" dirty="0" smtClean="0">
              <a:solidFill>
                <a:srgbClr val="FF0000"/>
              </a:solidFill>
            </a:endParaRPr>
          </a:p>
          <a:p>
            <a:pPr lvl="1"/>
            <a:r>
              <a:rPr lang="en-US" altLang="ko-KR" dirty="0" smtClean="0"/>
              <a:t>Host based resolution : DNS-like, always lookup</a:t>
            </a:r>
          </a:p>
          <a:p>
            <a:pPr lvl="1"/>
            <a:r>
              <a:rPr lang="en-US" altLang="ko-KR" dirty="0" smtClean="0"/>
              <a:t>Network based resolution : network node such as content router</a:t>
            </a:r>
            <a:r>
              <a:rPr lang="en-US" altLang="ko-KR" dirty="0"/>
              <a:t>	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When does the resolution take place?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ko-KR" smtClean="0"/>
              <a:t>2017-11-12</a:t>
            </a:r>
            <a:endParaRPr kumimoji="1"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ko-KR" smtClean="0"/>
              <a:t>draft-hong-icnrg-ccnx-nrs-00</a:t>
            </a:r>
            <a:endParaRPr kumimoji="1"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0F675-030E-8543-BCED-C04352AEDB26}" type="slidenum">
              <a:rPr kumimoji="1" lang="ko-KR" altLang="en-US" smtClean="0"/>
              <a:t>2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24913809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Design consideration </a:t>
            </a:r>
            <a:r>
              <a:rPr lang="en-US" altLang="ko-KR" dirty="0"/>
              <a:t>2 as a Service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we need new protocols and/or semantics in current ICN systems</a:t>
            </a:r>
            <a:r>
              <a:rPr lang="en-US" altLang="ko-KR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  <a:p>
            <a:endParaRPr lang="en-US" altLang="ko-KR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altLang="ko-KR" dirty="0" smtClean="0"/>
              <a:t>Protocol </a:t>
            </a:r>
            <a:r>
              <a:rPr lang="en-US" altLang="ko-KR" dirty="0" smtClean="0"/>
              <a:t>and semantics for NRS</a:t>
            </a:r>
          </a:p>
          <a:p>
            <a:pPr lvl="1"/>
            <a:r>
              <a:rPr lang="en-US" altLang="ko-KR" dirty="0" smtClean="0"/>
              <a:t>Design new protocol and semantics </a:t>
            </a:r>
          </a:p>
          <a:p>
            <a:pPr lvl="1"/>
            <a:r>
              <a:rPr lang="en-US" altLang="ko-KR" dirty="0" smtClean="0"/>
              <a:t>Utilize the current </a:t>
            </a:r>
            <a:r>
              <a:rPr lang="en-US" altLang="ko-KR" dirty="0"/>
              <a:t>protocol and </a:t>
            </a:r>
            <a:r>
              <a:rPr lang="en-US" altLang="ko-KR" dirty="0" smtClean="0"/>
              <a:t>semantics</a:t>
            </a:r>
          </a:p>
          <a:p>
            <a:pPr lvl="2"/>
            <a:r>
              <a:rPr lang="en-US" altLang="ko-KR" dirty="0"/>
              <a:t>Communication channel (link) : legacy data plane vs. new control </a:t>
            </a:r>
            <a:r>
              <a:rPr lang="en-US" altLang="ko-KR" dirty="0" smtClean="0"/>
              <a:t>channel </a:t>
            </a:r>
          </a:p>
          <a:p>
            <a:pPr marL="457200" lvl="1" indent="0">
              <a:buNone/>
            </a:pP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ko-KR" smtClean="0"/>
              <a:t>2017-11-12</a:t>
            </a:r>
            <a:endParaRPr kumimoji="1"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ko-KR" smtClean="0"/>
              <a:t>draft-hong-icnrg-ccnx-nrs-00</a:t>
            </a:r>
            <a:endParaRPr kumimoji="1"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0F675-030E-8543-BCED-C04352AEDB26}" type="slidenum">
              <a:rPr kumimoji="1" lang="ko-KR" altLang="en-US" smtClean="0"/>
              <a:t>3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14877688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Design consideration </a:t>
            </a:r>
            <a:r>
              <a:rPr lang="en-US" altLang="ko-KR" dirty="0" smtClean="0"/>
              <a:t>3 </a:t>
            </a:r>
            <a:r>
              <a:rPr lang="en-US" altLang="ko-KR" dirty="0"/>
              <a:t>as a Service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Does NRS imply some mutability of Interest messages (name rewriting</a:t>
            </a:r>
            <a:r>
              <a:rPr lang="en-US" altLang="ko-KR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?) and </a:t>
            </a:r>
            <a:r>
              <a:rPr lang="en-US" altLang="ko-KR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would be the implications</a:t>
            </a:r>
            <a:r>
              <a:rPr lang="en-US" altLang="ko-KR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  <a:p>
            <a:endParaRPr lang="en-US" altLang="ko-KR" dirty="0"/>
          </a:p>
          <a:p>
            <a:r>
              <a:rPr lang="en-US" altLang="ko-KR" dirty="0" smtClean="0"/>
              <a:t>After </a:t>
            </a:r>
            <a:r>
              <a:rPr lang="en-US" altLang="ko-KR" dirty="0"/>
              <a:t>n</a:t>
            </a:r>
            <a:r>
              <a:rPr lang="en-US" altLang="ko-KR" dirty="0" smtClean="0"/>
              <a:t>ame is resolved, Interest is forwarded based on the resolved name/information keeping the original name as well 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ko-KR" smtClean="0"/>
              <a:t>2017-11-12</a:t>
            </a:r>
            <a:endParaRPr kumimoji="1"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ko-KR" smtClean="0"/>
              <a:t>draft-hong-icnrg-ccnx-nrs-00</a:t>
            </a:r>
            <a:endParaRPr kumimoji="1"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0F675-030E-8543-BCED-C04352AEDB26}" type="slidenum">
              <a:rPr kumimoji="1" lang="ko-KR" altLang="en-US" smtClean="0"/>
              <a:t>4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31484690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Motivation of NRS in ICN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Routing </a:t>
            </a:r>
            <a:r>
              <a:rPr lang="en-US" altLang="ko-KR" dirty="0" smtClean="0"/>
              <a:t>Scalability</a:t>
            </a:r>
          </a:p>
          <a:p>
            <a:r>
              <a:rPr lang="en-US" altLang="ko-KR" dirty="0"/>
              <a:t>Producer </a:t>
            </a:r>
            <a:r>
              <a:rPr lang="en-US" altLang="ko-KR" dirty="0" smtClean="0"/>
              <a:t>Mobility</a:t>
            </a:r>
          </a:p>
          <a:p>
            <a:r>
              <a:rPr lang="en-US" altLang="ko-KR" dirty="0"/>
              <a:t>Replica </a:t>
            </a:r>
            <a:r>
              <a:rPr lang="en-US" altLang="ko-KR" dirty="0" smtClean="0"/>
              <a:t>Service</a:t>
            </a:r>
          </a:p>
          <a:p>
            <a:endParaRPr lang="en-US" altLang="ko-KR" dirty="0"/>
          </a:p>
          <a:p>
            <a:r>
              <a:rPr lang="en-US" altLang="ko-KR" dirty="0" smtClean="0"/>
              <a:t>Name resolution function is very useful when </a:t>
            </a:r>
            <a:r>
              <a:rPr lang="en-US" altLang="ko-KR" dirty="0"/>
              <a:t>a</a:t>
            </a:r>
            <a:r>
              <a:rPr lang="en-US" altLang="ko-KR" dirty="0" smtClean="0"/>
              <a:t>rchitecture provides it</a:t>
            </a:r>
          </a:p>
          <a:p>
            <a:r>
              <a:rPr lang="en-US" altLang="ko-KR" dirty="0" smtClean="0"/>
              <a:t>It can be used whenever it is required</a:t>
            </a:r>
          </a:p>
          <a:p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ko-KR" smtClean="0"/>
              <a:t>2017-11-12</a:t>
            </a:r>
            <a:endParaRPr kumimoji="1"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ko-KR" smtClean="0"/>
              <a:t>draft-hong-icnrg-ccnx-nrs-00</a:t>
            </a:r>
            <a:endParaRPr kumimoji="1"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0F675-030E-8543-BCED-C04352AEDB26}" type="slidenum">
              <a:rPr kumimoji="1" lang="ko-KR" altLang="en-US" smtClean="0"/>
              <a:t>5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29997545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ko-KR" smtClean="0"/>
              <a:t>2017-11-12</a:t>
            </a:r>
            <a:endParaRPr kumimoji="1"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ko-KR" smtClean="0"/>
              <a:t>draft-hong-icnrg-ccnx-nrs-00</a:t>
            </a:r>
            <a:endParaRPr kumimoji="1"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0F675-030E-8543-BCED-C04352AEDB26}" type="slidenum">
              <a:rPr kumimoji="1" lang="ko-KR" altLang="en-US" smtClean="0"/>
              <a:t>6</a:t>
            </a:fld>
            <a:endParaRPr kumimoji="1" lang="ko-KR" altLang="en-US"/>
          </a:p>
        </p:txBody>
      </p:sp>
      <p:sp>
        <p:nvSpPr>
          <p:cNvPr id="7" name="제목 1"/>
          <p:cNvSpPr txBox="1">
            <a:spLocks/>
          </p:cNvSpPr>
          <p:nvPr/>
        </p:nvSpPr>
        <p:spPr>
          <a:xfrm>
            <a:off x="838200" y="1737600"/>
            <a:ext cx="10515600" cy="2254926"/>
          </a:xfrm>
          <a:prstGeom prst="rect">
            <a:avLst/>
          </a:prstGeom>
        </p:spPr>
        <p:txBody>
          <a:bodyPr/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en-US" altLang="ko-KR" sz="4800" dirty="0" smtClean="0"/>
              <a:t>Thanks!</a:t>
            </a:r>
          </a:p>
          <a:p>
            <a:pPr algn="ctr">
              <a:lnSpc>
                <a:spcPct val="150000"/>
              </a:lnSpc>
            </a:pPr>
            <a:r>
              <a:rPr lang="en-US" altLang="ko-KR" sz="4800" dirty="0" smtClean="0"/>
              <a:t>Questions and comments?</a:t>
            </a:r>
          </a:p>
        </p:txBody>
      </p:sp>
    </p:spTree>
    <p:extLst>
      <p:ext uri="{BB962C8B-B14F-4D97-AF65-F5344CB8AC3E}">
        <p14:creationId xmlns:p14="http://schemas.microsoft.com/office/powerpoint/2010/main" val="1301346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2059</TotalTime>
  <Words>192</Words>
  <Application>Microsoft Office PowerPoint</Application>
  <PresentationFormat>와이드스크린</PresentationFormat>
  <Paragraphs>47</Paragraphs>
  <Slides>6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1" baseType="lpstr">
      <vt:lpstr>굴림</vt:lpstr>
      <vt:lpstr>맑은 고딕</vt:lpstr>
      <vt:lpstr>Arial</vt:lpstr>
      <vt:lpstr>Calibri</vt:lpstr>
      <vt:lpstr>Office 테마</vt:lpstr>
      <vt:lpstr>NRS discussion  ICNRG Interim meeting in Singapore</vt:lpstr>
      <vt:lpstr>Design consideration 1 as a Service</vt:lpstr>
      <vt:lpstr>Design consideration 2 as a Service</vt:lpstr>
      <vt:lpstr>Design consideration 3 as a Service</vt:lpstr>
      <vt:lpstr>Motivation of NRS in ICN</vt:lpstr>
      <vt:lpstr>PowerPoint 프레젠테이션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Application driven –   Information-Centric Networking</dc:title>
  <dc:creator>taewan you</dc:creator>
  <cp:lastModifiedBy>user</cp:lastModifiedBy>
  <cp:revision>156</cp:revision>
  <dcterms:created xsi:type="dcterms:W3CDTF">2016-11-14T02:11:32Z</dcterms:created>
  <dcterms:modified xsi:type="dcterms:W3CDTF">2017-11-12T01:27:15Z</dcterms:modified>
</cp:coreProperties>
</file>