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6"/>
  </p:normalViewPr>
  <p:slideViewPr>
    <p:cSldViewPr snapToGrid="0" snapToObjects="1">
      <p:cViewPr>
        <p:scale>
          <a:sx n="107" d="100"/>
          <a:sy n="107" d="100"/>
        </p:scale>
        <p:origin x="111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73017-7BE7-E341-9AF7-31192816896E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305EF-3C6F-CC4A-8810-A844A8BFB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0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3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2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0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4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3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6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3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3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18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4047-04F1-A148-A282-06355AD9A4A3}" type="datetimeFigureOut">
              <a:rPr lang="en-US" smtClean="0"/>
              <a:t>11/11/17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3400-27FE-F946-8997-338DE7D28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5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NRS Discussion Kickoff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244" y="3886200"/>
            <a:ext cx="721499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Dave </a:t>
            </a:r>
            <a:r>
              <a:rPr lang="en-US" dirty="0" smtClean="0"/>
              <a:t>Oran, </a:t>
            </a:r>
            <a:r>
              <a:rPr lang="en-US" dirty="0" err="1" smtClean="0"/>
              <a:t>Börje</a:t>
            </a:r>
            <a:r>
              <a:rPr lang="en-US" dirty="0" smtClean="0"/>
              <a:t> </a:t>
            </a:r>
            <a:r>
              <a:rPr lang="en-US" dirty="0" err="1" smtClean="0"/>
              <a:t>Ohlman</a:t>
            </a:r>
            <a:r>
              <a:rPr lang="en-US" dirty="0" smtClean="0"/>
              <a:t>, Dirk Kutscher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Note</a:t>
            </a:r>
            <a:r>
              <a:rPr lang="en-US" sz="2000" dirty="0" smtClean="0"/>
              <a:t>: summary from the discussion email we sent out a while back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900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things an NRS </a:t>
            </a:r>
            <a:r>
              <a:rPr lang="en-US" i="1" dirty="0" smtClean="0"/>
              <a:t>Could </a:t>
            </a:r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Names can </a:t>
            </a:r>
            <a:r>
              <a:rPr lang="en-US" dirty="0" smtClean="0"/>
              <a:t>be </a:t>
            </a:r>
            <a:r>
              <a:rPr lang="en-US" dirty="0"/>
              <a:t>related to other names in a variety of </a:t>
            </a:r>
            <a:r>
              <a:rPr lang="en-US" dirty="0" smtClean="0"/>
              <a:t>ways:</a:t>
            </a:r>
          </a:p>
          <a:p>
            <a:pPr lvl="1"/>
            <a:r>
              <a:rPr lang="en-US" sz="2400" dirty="0" smtClean="0"/>
              <a:t>Collections of named objects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lternative names for the same data </a:t>
            </a:r>
          </a:p>
          <a:p>
            <a:pPr lvl="1"/>
            <a:r>
              <a:rPr lang="en-US" sz="2400" dirty="0" smtClean="0"/>
              <a:t>Indirection (e.g. </a:t>
            </a:r>
            <a:r>
              <a:rPr lang="en-US" sz="2400" i="1" dirty="0" smtClean="0"/>
              <a:t>“link objects”)</a:t>
            </a:r>
          </a:p>
          <a:p>
            <a:pPr lvl="1"/>
            <a:r>
              <a:rPr lang="en-US" sz="2400" dirty="0" smtClean="0"/>
              <a:t>Discovery anchors via prefixes or other means</a:t>
            </a:r>
          </a:p>
          <a:p>
            <a:r>
              <a:rPr lang="en-US" dirty="0" smtClean="0"/>
              <a:t>Each of these “name computation” or “name lookup” functions could be provided in a number of ways, </a:t>
            </a:r>
          </a:p>
          <a:p>
            <a:pPr lvl="1"/>
            <a:r>
              <a:rPr lang="en-US" sz="2400" dirty="0" smtClean="0"/>
              <a:t>application-specific function on a per-application basis,</a:t>
            </a:r>
          </a:p>
          <a:p>
            <a:pPr lvl="1"/>
            <a:r>
              <a:rPr lang="en-US" sz="2400" dirty="0" smtClean="0"/>
              <a:t>function-specific lookup service (e.g. “link objects”)</a:t>
            </a:r>
          </a:p>
          <a:p>
            <a:pPr lvl="1"/>
            <a:r>
              <a:rPr lang="en-US" sz="2400" dirty="0" smtClean="0"/>
              <a:t>discovery services</a:t>
            </a:r>
          </a:p>
          <a:p>
            <a:r>
              <a:rPr lang="en-US" dirty="0" smtClean="0"/>
              <a:t>Purpose of this NRS discussion is not the above it is:</a:t>
            </a:r>
          </a:p>
          <a:p>
            <a:r>
              <a:rPr lang="en-US" b="1" dirty="0" smtClean="0"/>
              <a:t>We need a set </a:t>
            </a:r>
            <a:r>
              <a:rPr lang="en-US" b="1" dirty="0"/>
              <a:t>of functions that manipulate names in order to enable scalable routing in an ICN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257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Scalable Routing </a:t>
            </a:r>
            <a:r>
              <a:rPr lang="mr-IN" dirty="0" smtClean="0"/>
              <a:t>–</a:t>
            </a:r>
            <a:r>
              <a:rPr lang="en-US" dirty="0" smtClean="0"/>
              <a:t> role of NRS?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Forwarding Information can be built leveraging different information sources: </a:t>
            </a:r>
            <a:endParaRPr lang="en-US" dirty="0" smtClean="0"/>
          </a:p>
          <a:p>
            <a:pPr lvl="1"/>
            <a:r>
              <a:rPr lang="en-US" dirty="0" smtClean="0"/>
              <a:t>name-based routing</a:t>
            </a:r>
          </a:p>
          <a:p>
            <a:pPr lvl="1"/>
            <a:r>
              <a:rPr lang="en-US" dirty="0" smtClean="0"/>
              <a:t>name resolution function or service</a:t>
            </a:r>
          </a:p>
          <a:p>
            <a:pPr lvl="1"/>
            <a:r>
              <a:rPr lang="en-US" dirty="0" smtClean="0"/>
              <a:t>SDN control</a:t>
            </a:r>
          </a:p>
          <a:p>
            <a:pPr lvl="1"/>
            <a:r>
              <a:rPr lang="en-US" dirty="0" smtClean="0"/>
              <a:t>static </a:t>
            </a:r>
            <a:r>
              <a:rPr lang="en-US" dirty="0"/>
              <a:t>configuration etc. </a:t>
            </a:r>
            <a:endParaRPr lang="en-US" dirty="0" smtClean="0"/>
          </a:p>
          <a:p>
            <a:r>
              <a:rPr lang="en-US" dirty="0" smtClean="0"/>
              <a:t>Sometimes</a:t>
            </a:r>
            <a:r>
              <a:rPr lang="en-US" dirty="0"/>
              <a:t>, none of this is needed (for example in broadcast or local rendezvous-based systems). In other cases, a combination of different inputs and mechanisms could be useful.</a:t>
            </a:r>
            <a:endParaRPr lang="en-US" dirty="0"/>
          </a:p>
          <a:p>
            <a:r>
              <a:rPr lang="en-US" dirty="0" smtClean="0"/>
              <a:t>NRS approach potentially brings many benefits but we need deeper understanding of what these are</a:t>
            </a:r>
          </a:p>
          <a:p>
            <a:pPr lvl="1"/>
            <a:r>
              <a:rPr lang="en-US" dirty="0" smtClean="0"/>
              <a:t>And the tradeoffs in other areas like complexity, security, etc.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34255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(hopefully relevant questions)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3332"/>
            <a:ext cx="8229600" cy="4522832"/>
          </a:xfrm>
        </p:spPr>
        <p:txBody>
          <a:bodyPr>
            <a:noAutofit/>
          </a:bodyPr>
          <a:lstStyle/>
          <a:p>
            <a:pPr fontAlgn="base"/>
            <a:r>
              <a:rPr lang="en-US" sz="2000" dirty="0" smtClean="0"/>
              <a:t>Do </a:t>
            </a:r>
            <a:r>
              <a:rPr lang="en-US" sz="2000" dirty="0"/>
              <a:t>we always have to resolve names to identifiers in a different namespace? </a:t>
            </a:r>
            <a:endParaRPr lang="en-US" sz="2000" dirty="0" smtClean="0"/>
          </a:p>
          <a:p>
            <a:pPr lvl="1" fontAlgn="base"/>
            <a:r>
              <a:rPr lang="en-US" sz="1600" dirty="0" smtClean="0"/>
              <a:t>Conversely</a:t>
            </a:r>
            <a:r>
              <a:rPr lang="en-US" sz="1600" dirty="0"/>
              <a:t>, is a name resolution system ever needed to map names to a different namespace (specifically the namespace of lower-layer services such as IP or Ethernet). </a:t>
            </a:r>
          </a:p>
          <a:p>
            <a:pPr fontAlgn="base"/>
            <a:r>
              <a:rPr lang="en-US" sz="2000" dirty="0" smtClean="0"/>
              <a:t>What are the privacy </a:t>
            </a:r>
            <a:r>
              <a:rPr lang="en-US" sz="2000" dirty="0"/>
              <a:t>and security </a:t>
            </a:r>
            <a:r>
              <a:rPr lang="en-US" sz="2000" dirty="0" smtClean="0"/>
              <a:t>properties?</a:t>
            </a:r>
          </a:p>
          <a:p>
            <a:pPr lvl="1" fontAlgn="base"/>
            <a:r>
              <a:rPr lang="en-US" sz="1600" dirty="0" smtClean="0"/>
              <a:t>Whenever a level of indirection is added to a system, there is potential to expand the attack surface dramatically, as now there are opportunities to attack the provenance of the input namespace, the output namespace, </a:t>
            </a:r>
            <a:r>
              <a:rPr lang="en-US" sz="1600" i="1" dirty="0" smtClean="0"/>
              <a:t>and </a:t>
            </a:r>
            <a:r>
              <a:rPr lang="en-US" sz="1600" dirty="0" smtClean="0"/>
              <a:t>the translation mechanisms and protocols themselves.</a:t>
            </a:r>
          </a:p>
          <a:p>
            <a:pPr fontAlgn="base"/>
            <a:r>
              <a:rPr lang="en-US" sz="2000" dirty="0" smtClean="0"/>
              <a:t>Who </a:t>
            </a:r>
            <a:r>
              <a:rPr lang="en-US" sz="2000" dirty="0"/>
              <a:t>does the resolution</a:t>
            </a:r>
            <a:r>
              <a:rPr lang="en-US" sz="2000" dirty="0" smtClean="0"/>
              <a:t>? Consumers? Routers? Both?</a:t>
            </a:r>
            <a:endParaRPr lang="en-US" sz="2000" dirty="0"/>
          </a:p>
          <a:p>
            <a:pPr fontAlgn="base"/>
            <a:r>
              <a:rPr lang="en-US" sz="2000" dirty="0" smtClean="0"/>
              <a:t>Do we need new </a:t>
            </a:r>
            <a:r>
              <a:rPr lang="en-US" sz="2000" dirty="0"/>
              <a:t>protocols </a:t>
            </a:r>
            <a:r>
              <a:rPr lang="en-US" sz="2000" dirty="0" smtClean="0"/>
              <a:t>and/or </a:t>
            </a:r>
            <a:r>
              <a:rPr lang="en-US" sz="2000" dirty="0"/>
              <a:t>semantics in current ICN systems?</a:t>
            </a:r>
          </a:p>
          <a:p>
            <a:pPr fontAlgn="base"/>
            <a:r>
              <a:rPr lang="en-US" sz="2000" dirty="0"/>
              <a:t>Does NRS imply some mutability of Interest messages (name rewriting?) and what would be the implications</a:t>
            </a:r>
            <a:r>
              <a:rPr lang="en-US" sz="2000" dirty="0" smtClean="0"/>
              <a:t>?.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633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to Routing/Forwarding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level of integration with the routing system? </a:t>
            </a:r>
            <a:endParaRPr lang="en-US" dirty="0" smtClean="0"/>
          </a:p>
          <a:p>
            <a:pPr lvl="1"/>
            <a:r>
              <a:rPr lang="en-US" dirty="0" smtClean="0"/>
              <a:t>Are </a:t>
            </a:r>
            <a:r>
              <a:rPr lang="en-US" dirty="0"/>
              <a:t>the results of an NRS operation intended to be used just to construct tunnels (e.g. the routing system is oblivious other than possibly calling the NRS to identify tunnel endpoints) 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/>
              <a:t>is the routing system intimately entwined, </a:t>
            </a:r>
            <a:endParaRPr lang="en-US" dirty="0" smtClean="0"/>
          </a:p>
          <a:p>
            <a:pPr lvl="2"/>
            <a:r>
              <a:rPr lang="en-US" dirty="0" smtClean="0"/>
              <a:t>as </a:t>
            </a:r>
            <a:r>
              <a:rPr lang="en-US" dirty="0"/>
              <a:t>it would be with routing hints in Interest 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50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Name-based routing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en-US" dirty="0" smtClean="0"/>
              <a:t>Some </a:t>
            </a:r>
            <a:r>
              <a:rPr lang="en-US" dirty="0"/>
              <a:t>of these are general in the sense of fundamental to the scaling of </a:t>
            </a:r>
            <a:r>
              <a:rPr lang="en-US"/>
              <a:t>routing </a:t>
            </a:r>
            <a:r>
              <a:rPr lang="en-US" smtClean="0"/>
              <a:t>state times rate</a:t>
            </a:r>
            <a:r>
              <a:rPr lang="en-US" dirty="0"/>
              <a:t>; others are specific to the structure of namespaces </a:t>
            </a:r>
            <a:r>
              <a:rPr lang="en-US"/>
              <a:t>in </a:t>
            </a:r>
            <a:r>
              <a:rPr lang="en-US" smtClean="0"/>
              <a:t>an </a:t>
            </a:r>
            <a:r>
              <a:rPr lang="en-US" dirty="0"/>
              <a:t>ICN architecture. These issues include, but are not limited to:</a:t>
            </a:r>
          </a:p>
          <a:p>
            <a:pPr lvl="1" fontAlgn="base"/>
            <a:r>
              <a:rPr lang="en-US" dirty="0"/>
              <a:t>Global scalability of routing</a:t>
            </a:r>
          </a:p>
          <a:p>
            <a:pPr lvl="1" fontAlgn="base"/>
            <a:r>
              <a:rPr lang="en-US" dirty="0"/>
              <a:t>Producer mobility</a:t>
            </a:r>
          </a:p>
          <a:p>
            <a:pPr lvl="1" fontAlgn="base"/>
            <a:r>
              <a:rPr lang="en-US" dirty="0"/>
              <a:t>Finding off-path cached objects</a:t>
            </a:r>
          </a:p>
          <a:p>
            <a:pPr lvl="1" fontAlgn="base"/>
            <a:r>
              <a:rPr lang="en-US" dirty="0"/>
              <a:t>Security (specifically authorization) of routing information injected from outside the routing system</a:t>
            </a:r>
            <a:r>
              <a:rPr lang="en-US" dirty="0" smtClean="0"/>
              <a:t>.</a:t>
            </a:r>
          </a:p>
          <a:p>
            <a:pPr fontAlgn="base"/>
            <a:r>
              <a:rPr lang="en-US" dirty="0" smtClean="0"/>
              <a:t>These same issues present themselves if one chooses an NRS</a:t>
            </a:r>
          </a:p>
          <a:p>
            <a:pPr lvl="1" fontAlgn="base"/>
            <a:r>
              <a:rPr lang="en-US" dirty="0" smtClean="0"/>
              <a:t>Need to understand where the NRS is superior to NBR and why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24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521</Words>
  <Application>Microsoft Macintosh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Mangal</vt:lpstr>
      <vt:lpstr>Arial</vt:lpstr>
      <vt:lpstr>Office Theme</vt:lpstr>
      <vt:lpstr>NRS Discussion Kickoff</vt:lpstr>
      <vt:lpstr>Lots of things an NRS Could do</vt:lpstr>
      <vt:lpstr>Scalable Routing – role of NRS?</vt:lpstr>
      <vt:lpstr>Some (hopefully relevant questions)</vt:lpstr>
      <vt:lpstr>Relationship to Routing/Forwarding</vt:lpstr>
      <vt:lpstr>Name-based routing issues</vt:lpstr>
    </vt:vector>
  </TitlesOfParts>
  <Company>Cisco Systems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vs. metadata</dc:title>
  <dc:creator>David R Oran</dc:creator>
  <cp:lastModifiedBy>David Oran</cp:lastModifiedBy>
  <cp:revision>18</cp:revision>
  <dcterms:created xsi:type="dcterms:W3CDTF">2014-11-17T16:10:24Z</dcterms:created>
  <dcterms:modified xsi:type="dcterms:W3CDTF">2017-11-11T18:18:43Z</dcterms:modified>
</cp:coreProperties>
</file>