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9"/>
  </p:notesMasterIdLst>
  <p:sldIdLst>
    <p:sldId id="302" r:id="rId2"/>
    <p:sldId id="324" r:id="rId3"/>
    <p:sldId id="315" r:id="rId4"/>
    <p:sldId id="329" r:id="rId5"/>
    <p:sldId id="328" r:id="rId6"/>
    <p:sldId id="330" r:id="rId7"/>
    <p:sldId id="300" r:id="rId8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1568"/>
    <p:restoredTop sz="94675"/>
  </p:normalViewPr>
  <p:slideViewPr>
    <p:cSldViewPr snapToGrid="0" snapToObjects="1">
      <p:cViewPr>
        <p:scale>
          <a:sx n="85" d="100"/>
          <a:sy n="85" d="100"/>
        </p:scale>
        <p:origin x="447" y="2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3F946F4-9DF2-E444-B9E8-39F1FDA37A4D}" type="datetimeFigureOut">
              <a:rPr kumimoji="1" lang="ko-KR" altLang="en-US" smtClean="0"/>
              <a:t>2017-11-12</a:t>
            </a:fld>
            <a:endParaRPr kumimoji="1"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ko-KR" altLang="en-US" smtClean="0"/>
              <a:t>마스터 텍스트 스타일을 편집하려면 클릭</a:t>
            </a:r>
          </a:p>
          <a:p>
            <a:pPr lvl="1"/>
            <a:r>
              <a:rPr kumimoji="1" lang="ko-KR" altLang="en-US" smtClean="0"/>
              <a:t>두 번째 수준</a:t>
            </a:r>
          </a:p>
          <a:p>
            <a:pPr lvl="2"/>
            <a:r>
              <a:rPr kumimoji="1" lang="ko-KR" altLang="en-US" smtClean="0"/>
              <a:t>세 번째 수준</a:t>
            </a:r>
          </a:p>
          <a:p>
            <a:pPr lvl="3"/>
            <a:r>
              <a:rPr kumimoji="1" lang="ko-KR" altLang="en-US" smtClean="0"/>
              <a:t>네 번째 수준</a:t>
            </a:r>
          </a:p>
          <a:p>
            <a:pPr lvl="4"/>
            <a:r>
              <a:rPr kumimoji="1" lang="ko-KR" altLang="en-US" smtClean="0"/>
              <a:t>다섯 번째 수준</a:t>
            </a:r>
            <a:endParaRPr kumimoji="1"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52817E-88E3-3E44-815E-64CD17E48201}" type="slidenum">
              <a:rPr kumimoji="1" lang="ko-KR" altLang="en-US" smtClean="0"/>
              <a:t>‹#›</a:t>
            </a:fld>
            <a:endParaRPr kumimoji="1" lang="ko-KR" altLang="en-US"/>
          </a:p>
        </p:txBody>
      </p:sp>
    </p:spTree>
    <p:extLst>
      <p:ext uri="{BB962C8B-B14F-4D97-AF65-F5344CB8AC3E}">
        <p14:creationId xmlns:p14="http://schemas.microsoft.com/office/powerpoint/2010/main" val="16072250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859309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ko-KR" altLang="en-US" smtClean="0"/>
              <a:t>마스터 제목 스타일 편집</a:t>
            </a:r>
            <a:endParaRPr kumimoji="1" lang="ko-KR" altLang="en-US"/>
          </a:p>
        </p:txBody>
      </p:sp>
      <p:sp>
        <p:nvSpPr>
          <p:cNvPr id="3" name="부제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ko-KR" altLang="en-US" smtClean="0"/>
              <a:t>마스터 부제목 스타일 편집</a:t>
            </a:r>
            <a:endParaRPr kumimoji="1"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ko-KR" smtClean="0"/>
              <a:t>2017-11-12</a:t>
            </a:r>
            <a:endParaRPr kumimoji="1"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ko-KR" smtClean="0"/>
              <a:t>draft-jhong-icnrg-nrs-requirements-02</a:t>
            </a:r>
            <a:endParaRPr kumimoji="1"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70F675-030E-8543-BCED-C04352AEDB26}" type="slidenum">
              <a:rPr kumimoji="1" lang="ko-KR" altLang="en-US" smtClean="0"/>
              <a:t>‹#›</a:t>
            </a:fld>
            <a:endParaRPr kumimoji="1" lang="ko-KR" altLang="en-US"/>
          </a:p>
        </p:txBody>
      </p:sp>
    </p:spTree>
    <p:extLst>
      <p:ext uri="{BB962C8B-B14F-4D97-AF65-F5344CB8AC3E}">
        <p14:creationId xmlns:p14="http://schemas.microsoft.com/office/powerpoint/2010/main" val="3009424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ko-KR" altLang="en-US" smtClean="0"/>
              <a:t>마스터 제목 스타일 편집</a:t>
            </a:r>
            <a:endParaRPr kumimoji="1"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ko-KR" altLang="en-US" smtClean="0"/>
              <a:t>마스터 텍스트 스타일을 편집하려면 클릭</a:t>
            </a:r>
          </a:p>
          <a:p>
            <a:pPr lvl="1"/>
            <a:r>
              <a:rPr kumimoji="1" lang="ko-KR" altLang="en-US" smtClean="0"/>
              <a:t>두 번째 수준</a:t>
            </a:r>
          </a:p>
          <a:p>
            <a:pPr lvl="2"/>
            <a:r>
              <a:rPr kumimoji="1" lang="ko-KR" altLang="en-US" smtClean="0"/>
              <a:t>세 번째 수준</a:t>
            </a:r>
          </a:p>
          <a:p>
            <a:pPr lvl="3"/>
            <a:r>
              <a:rPr kumimoji="1" lang="ko-KR" altLang="en-US" smtClean="0"/>
              <a:t>네 번째 수준</a:t>
            </a:r>
          </a:p>
          <a:p>
            <a:pPr lvl="4"/>
            <a:r>
              <a:rPr kumimoji="1" lang="ko-KR" altLang="en-US" smtClean="0"/>
              <a:t>다섯 번째 수준</a:t>
            </a:r>
            <a:endParaRPr kumimoji="1"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ko-KR" smtClean="0"/>
              <a:t>2017-11-12</a:t>
            </a:r>
            <a:endParaRPr kumimoji="1"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ko-KR" smtClean="0"/>
              <a:t>draft-jhong-icnrg-nrs-requirements-02</a:t>
            </a:r>
            <a:endParaRPr kumimoji="1"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70F675-030E-8543-BCED-C04352AEDB26}" type="slidenum">
              <a:rPr kumimoji="1" lang="ko-KR" altLang="en-US" smtClean="0"/>
              <a:t>‹#›</a:t>
            </a:fld>
            <a:endParaRPr kumimoji="1" lang="ko-KR" altLang="en-US"/>
          </a:p>
        </p:txBody>
      </p:sp>
    </p:spTree>
    <p:extLst>
      <p:ext uri="{BB962C8B-B14F-4D97-AF65-F5344CB8AC3E}">
        <p14:creationId xmlns:p14="http://schemas.microsoft.com/office/powerpoint/2010/main" val="5793313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ko-KR" altLang="en-US" smtClean="0"/>
              <a:t>마스터 제목 스타일 편집</a:t>
            </a:r>
            <a:endParaRPr kumimoji="1"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ko-KR" altLang="en-US" smtClean="0"/>
              <a:t>마스터 텍스트 스타일을 편집하려면 클릭</a:t>
            </a:r>
          </a:p>
          <a:p>
            <a:pPr lvl="1"/>
            <a:r>
              <a:rPr kumimoji="1" lang="ko-KR" altLang="en-US" smtClean="0"/>
              <a:t>두 번째 수준</a:t>
            </a:r>
          </a:p>
          <a:p>
            <a:pPr lvl="2"/>
            <a:r>
              <a:rPr kumimoji="1" lang="ko-KR" altLang="en-US" smtClean="0"/>
              <a:t>세 번째 수준</a:t>
            </a:r>
          </a:p>
          <a:p>
            <a:pPr lvl="3"/>
            <a:r>
              <a:rPr kumimoji="1" lang="ko-KR" altLang="en-US" smtClean="0"/>
              <a:t>네 번째 수준</a:t>
            </a:r>
          </a:p>
          <a:p>
            <a:pPr lvl="4"/>
            <a:r>
              <a:rPr kumimoji="1" lang="ko-KR" altLang="en-US" smtClean="0"/>
              <a:t>다섯 번째 수준</a:t>
            </a:r>
            <a:endParaRPr kumimoji="1"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ko-KR" smtClean="0"/>
              <a:t>2017-11-12</a:t>
            </a:r>
            <a:endParaRPr kumimoji="1"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ko-KR" smtClean="0"/>
              <a:t>draft-jhong-icnrg-nrs-requirements-02</a:t>
            </a:r>
            <a:endParaRPr kumimoji="1"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70F675-030E-8543-BCED-C04352AEDB26}" type="slidenum">
              <a:rPr kumimoji="1" lang="ko-KR" altLang="en-US" smtClean="0"/>
              <a:t>‹#›</a:t>
            </a:fld>
            <a:endParaRPr kumimoji="1" lang="ko-KR" altLang="en-US"/>
          </a:p>
        </p:txBody>
      </p:sp>
    </p:spTree>
    <p:extLst>
      <p:ext uri="{BB962C8B-B14F-4D97-AF65-F5344CB8AC3E}">
        <p14:creationId xmlns:p14="http://schemas.microsoft.com/office/powerpoint/2010/main" val="1315137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ko-KR" altLang="en-US" smtClean="0"/>
              <a:t>마스터 제목 스타일 편집</a:t>
            </a:r>
            <a:endParaRPr kumimoji="1"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ko-KR" altLang="en-US" smtClean="0"/>
              <a:t>마스터 텍스트 스타일을 편집하려면 클릭</a:t>
            </a:r>
          </a:p>
          <a:p>
            <a:pPr lvl="1"/>
            <a:r>
              <a:rPr kumimoji="1" lang="ko-KR" altLang="en-US" smtClean="0"/>
              <a:t>두 번째 수준</a:t>
            </a:r>
          </a:p>
          <a:p>
            <a:pPr lvl="2"/>
            <a:r>
              <a:rPr kumimoji="1" lang="ko-KR" altLang="en-US" smtClean="0"/>
              <a:t>세 번째 수준</a:t>
            </a:r>
          </a:p>
          <a:p>
            <a:pPr lvl="3"/>
            <a:r>
              <a:rPr kumimoji="1" lang="ko-KR" altLang="en-US" smtClean="0"/>
              <a:t>네 번째 수준</a:t>
            </a:r>
          </a:p>
          <a:p>
            <a:pPr lvl="4"/>
            <a:r>
              <a:rPr kumimoji="1" lang="ko-KR" altLang="en-US" smtClean="0"/>
              <a:t>다섯 번째 수준</a:t>
            </a:r>
            <a:endParaRPr kumimoji="1"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ko-KR" smtClean="0"/>
              <a:t>2017-11-12</a:t>
            </a:r>
            <a:endParaRPr kumimoji="1"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ko-KR" smtClean="0"/>
              <a:t>draft-jhong-icnrg-nrs-requirements-02</a:t>
            </a:r>
            <a:endParaRPr kumimoji="1"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70F675-030E-8543-BCED-C04352AEDB26}" type="slidenum">
              <a:rPr kumimoji="1" lang="ko-KR" altLang="en-US" smtClean="0"/>
              <a:t>‹#›</a:t>
            </a:fld>
            <a:endParaRPr kumimoji="1" lang="ko-KR" altLang="en-US"/>
          </a:p>
        </p:txBody>
      </p:sp>
    </p:spTree>
    <p:extLst>
      <p:ext uri="{BB962C8B-B14F-4D97-AF65-F5344CB8AC3E}">
        <p14:creationId xmlns:p14="http://schemas.microsoft.com/office/powerpoint/2010/main" val="6152642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ko-KR" altLang="en-US" smtClean="0"/>
              <a:t>마스터 제목 스타일 편집</a:t>
            </a:r>
            <a:endParaRPr kumimoji="1"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ko-KR" altLang="en-US" smtClean="0"/>
              <a:t>마스터 텍스트 스타일을 편집하려면 클릭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ko-KR" smtClean="0"/>
              <a:t>2017-11-12</a:t>
            </a:r>
            <a:endParaRPr kumimoji="1"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ko-KR" smtClean="0"/>
              <a:t>draft-jhong-icnrg-nrs-requirements-02</a:t>
            </a:r>
            <a:endParaRPr kumimoji="1"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70F675-030E-8543-BCED-C04352AEDB26}" type="slidenum">
              <a:rPr kumimoji="1" lang="ko-KR" altLang="en-US" smtClean="0"/>
              <a:t>‹#›</a:t>
            </a:fld>
            <a:endParaRPr kumimoji="1" lang="ko-KR" altLang="en-US"/>
          </a:p>
        </p:txBody>
      </p:sp>
    </p:spTree>
    <p:extLst>
      <p:ext uri="{BB962C8B-B14F-4D97-AF65-F5344CB8AC3E}">
        <p14:creationId xmlns:p14="http://schemas.microsoft.com/office/powerpoint/2010/main" val="6125734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ko-KR" altLang="en-US" smtClean="0"/>
              <a:t>마스터 제목 스타일 편집</a:t>
            </a:r>
            <a:endParaRPr kumimoji="1"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ko-KR" altLang="en-US" smtClean="0"/>
              <a:t>마스터 텍스트 스타일을 편집하려면 클릭</a:t>
            </a:r>
          </a:p>
          <a:p>
            <a:pPr lvl="1"/>
            <a:r>
              <a:rPr kumimoji="1" lang="ko-KR" altLang="en-US" smtClean="0"/>
              <a:t>두 번째 수준</a:t>
            </a:r>
          </a:p>
          <a:p>
            <a:pPr lvl="2"/>
            <a:r>
              <a:rPr kumimoji="1" lang="ko-KR" altLang="en-US" smtClean="0"/>
              <a:t>세 번째 수준</a:t>
            </a:r>
          </a:p>
          <a:p>
            <a:pPr lvl="3"/>
            <a:r>
              <a:rPr kumimoji="1" lang="ko-KR" altLang="en-US" smtClean="0"/>
              <a:t>네 번째 수준</a:t>
            </a:r>
          </a:p>
          <a:p>
            <a:pPr lvl="4"/>
            <a:r>
              <a:rPr kumimoji="1" lang="ko-KR" altLang="en-US" smtClean="0"/>
              <a:t>다섯 번째 수준</a:t>
            </a:r>
            <a:endParaRPr kumimoji="1"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ko-KR" altLang="en-US" smtClean="0"/>
              <a:t>마스터 텍스트 스타일을 편집하려면 클릭</a:t>
            </a:r>
          </a:p>
          <a:p>
            <a:pPr lvl="1"/>
            <a:r>
              <a:rPr kumimoji="1" lang="ko-KR" altLang="en-US" smtClean="0"/>
              <a:t>두 번째 수준</a:t>
            </a:r>
          </a:p>
          <a:p>
            <a:pPr lvl="2"/>
            <a:r>
              <a:rPr kumimoji="1" lang="ko-KR" altLang="en-US" smtClean="0"/>
              <a:t>세 번째 수준</a:t>
            </a:r>
          </a:p>
          <a:p>
            <a:pPr lvl="3"/>
            <a:r>
              <a:rPr kumimoji="1" lang="ko-KR" altLang="en-US" smtClean="0"/>
              <a:t>네 번째 수준</a:t>
            </a:r>
          </a:p>
          <a:p>
            <a:pPr lvl="4"/>
            <a:r>
              <a:rPr kumimoji="1" lang="ko-KR" altLang="en-US" smtClean="0"/>
              <a:t>다섯 번째 수준</a:t>
            </a:r>
            <a:endParaRPr kumimoji="1"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ko-KR" smtClean="0"/>
              <a:t>2017-11-12</a:t>
            </a:r>
            <a:endParaRPr kumimoji="1"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ko-KR" smtClean="0"/>
              <a:t>draft-jhong-icnrg-nrs-requirements-02</a:t>
            </a:r>
            <a:endParaRPr kumimoji="1"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70F675-030E-8543-BCED-C04352AEDB26}" type="slidenum">
              <a:rPr kumimoji="1" lang="ko-KR" altLang="en-US" smtClean="0"/>
              <a:t>‹#›</a:t>
            </a:fld>
            <a:endParaRPr kumimoji="1" lang="ko-KR" altLang="en-US"/>
          </a:p>
        </p:txBody>
      </p:sp>
    </p:spTree>
    <p:extLst>
      <p:ext uri="{BB962C8B-B14F-4D97-AF65-F5344CB8AC3E}">
        <p14:creationId xmlns:p14="http://schemas.microsoft.com/office/powerpoint/2010/main" val="4858746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ko-KR" altLang="en-US" smtClean="0"/>
              <a:t>마스터 제목 스타일 편집</a:t>
            </a:r>
            <a:endParaRPr kumimoji="1"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ko-KR" altLang="en-US" smtClean="0"/>
              <a:t>마스터 텍스트 스타일을 편집하려면 클릭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ko-KR" altLang="en-US" smtClean="0"/>
              <a:t>마스터 텍스트 스타일을 편집하려면 클릭</a:t>
            </a:r>
          </a:p>
          <a:p>
            <a:pPr lvl="1"/>
            <a:r>
              <a:rPr kumimoji="1" lang="ko-KR" altLang="en-US" smtClean="0"/>
              <a:t>두 번째 수준</a:t>
            </a:r>
          </a:p>
          <a:p>
            <a:pPr lvl="2"/>
            <a:r>
              <a:rPr kumimoji="1" lang="ko-KR" altLang="en-US" smtClean="0"/>
              <a:t>세 번째 수준</a:t>
            </a:r>
          </a:p>
          <a:p>
            <a:pPr lvl="3"/>
            <a:r>
              <a:rPr kumimoji="1" lang="ko-KR" altLang="en-US" smtClean="0"/>
              <a:t>네 번째 수준</a:t>
            </a:r>
          </a:p>
          <a:p>
            <a:pPr lvl="4"/>
            <a:r>
              <a:rPr kumimoji="1" lang="ko-KR" altLang="en-US" smtClean="0"/>
              <a:t>다섯 번째 수준</a:t>
            </a:r>
            <a:endParaRPr kumimoji="1"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ko-KR" altLang="en-US" smtClean="0"/>
              <a:t>마스터 텍스트 스타일을 편집하려면 클릭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ko-KR" altLang="en-US" smtClean="0"/>
              <a:t>마스터 텍스트 스타일을 편집하려면 클릭</a:t>
            </a:r>
          </a:p>
          <a:p>
            <a:pPr lvl="1"/>
            <a:r>
              <a:rPr kumimoji="1" lang="ko-KR" altLang="en-US" smtClean="0"/>
              <a:t>두 번째 수준</a:t>
            </a:r>
          </a:p>
          <a:p>
            <a:pPr lvl="2"/>
            <a:r>
              <a:rPr kumimoji="1" lang="ko-KR" altLang="en-US" smtClean="0"/>
              <a:t>세 번째 수준</a:t>
            </a:r>
          </a:p>
          <a:p>
            <a:pPr lvl="3"/>
            <a:r>
              <a:rPr kumimoji="1" lang="ko-KR" altLang="en-US" smtClean="0"/>
              <a:t>네 번째 수준</a:t>
            </a:r>
          </a:p>
          <a:p>
            <a:pPr lvl="4"/>
            <a:r>
              <a:rPr kumimoji="1" lang="ko-KR" altLang="en-US" smtClean="0"/>
              <a:t>다섯 번째 수준</a:t>
            </a:r>
            <a:endParaRPr kumimoji="1"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ko-KR" smtClean="0"/>
              <a:t>2017-11-12</a:t>
            </a:r>
            <a:endParaRPr kumimoji="1"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ko-KR" smtClean="0"/>
              <a:t>draft-jhong-icnrg-nrs-requirements-02</a:t>
            </a:r>
            <a:endParaRPr kumimoji="1"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70F675-030E-8543-BCED-C04352AEDB26}" type="slidenum">
              <a:rPr kumimoji="1" lang="ko-KR" altLang="en-US" smtClean="0"/>
              <a:t>‹#›</a:t>
            </a:fld>
            <a:endParaRPr kumimoji="1" lang="ko-KR" altLang="en-US"/>
          </a:p>
        </p:txBody>
      </p:sp>
    </p:spTree>
    <p:extLst>
      <p:ext uri="{BB962C8B-B14F-4D97-AF65-F5344CB8AC3E}">
        <p14:creationId xmlns:p14="http://schemas.microsoft.com/office/powerpoint/2010/main" val="13622822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ko-KR" altLang="en-US" smtClean="0"/>
              <a:t>마스터 제목 스타일 편집</a:t>
            </a:r>
            <a:endParaRPr kumimoji="1"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ko-KR" smtClean="0"/>
              <a:t>2017-11-12</a:t>
            </a:r>
            <a:endParaRPr kumimoji="1"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ko-KR" smtClean="0"/>
              <a:t>draft-jhong-icnrg-nrs-requirements-02</a:t>
            </a:r>
            <a:endParaRPr kumimoji="1"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70F675-030E-8543-BCED-C04352AEDB26}" type="slidenum">
              <a:rPr kumimoji="1" lang="ko-KR" altLang="en-US" smtClean="0"/>
              <a:t>‹#›</a:t>
            </a:fld>
            <a:endParaRPr kumimoji="1" lang="ko-KR" altLang="en-US"/>
          </a:p>
        </p:txBody>
      </p:sp>
    </p:spTree>
    <p:extLst>
      <p:ext uri="{BB962C8B-B14F-4D97-AF65-F5344CB8AC3E}">
        <p14:creationId xmlns:p14="http://schemas.microsoft.com/office/powerpoint/2010/main" val="15537747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백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ko-KR" smtClean="0"/>
              <a:t>2017-11-12</a:t>
            </a:r>
            <a:endParaRPr kumimoji="1"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ko-KR" smtClean="0"/>
              <a:t>draft-jhong-icnrg-nrs-requirements-02</a:t>
            </a:r>
            <a:endParaRPr kumimoji="1"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70F675-030E-8543-BCED-C04352AEDB26}" type="slidenum">
              <a:rPr kumimoji="1" lang="ko-KR" altLang="en-US" smtClean="0"/>
              <a:t>‹#›</a:t>
            </a:fld>
            <a:endParaRPr kumimoji="1" lang="ko-KR" altLang="en-US"/>
          </a:p>
        </p:txBody>
      </p:sp>
    </p:spTree>
    <p:extLst>
      <p:ext uri="{BB962C8B-B14F-4D97-AF65-F5344CB8AC3E}">
        <p14:creationId xmlns:p14="http://schemas.microsoft.com/office/powerpoint/2010/main" val="8907900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ko-KR" altLang="en-US" smtClean="0"/>
              <a:t>마스터 제목 스타일 편집</a:t>
            </a:r>
            <a:endParaRPr kumimoji="1"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ko-KR" altLang="en-US" smtClean="0"/>
              <a:t>마스터 텍스트 스타일을 편집하려면 클릭</a:t>
            </a:r>
          </a:p>
          <a:p>
            <a:pPr lvl="1"/>
            <a:r>
              <a:rPr kumimoji="1" lang="ko-KR" altLang="en-US" smtClean="0"/>
              <a:t>두 번째 수준</a:t>
            </a:r>
          </a:p>
          <a:p>
            <a:pPr lvl="2"/>
            <a:r>
              <a:rPr kumimoji="1" lang="ko-KR" altLang="en-US" smtClean="0"/>
              <a:t>세 번째 수준</a:t>
            </a:r>
          </a:p>
          <a:p>
            <a:pPr lvl="3"/>
            <a:r>
              <a:rPr kumimoji="1" lang="ko-KR" altLang="en-US" smtClean="0"/>
              <a:t>네 번째 수준</a:t>
            </a:r>
          </a:p>
          <a:p>
            <a:pPr lvl="4"/>
            <a:r>
              <a:rPr kumimoji="1" lang="ko-KR" altLang="en-US" smtClean="0"/>
              <a:t>다섯 번째 수준</a:t>
            </a:r>
            <a:endParaRPr kumimoji="1"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ko-KR" altLang="en-US" smtClean="0"/>
              <a:t>마스터 텍스트 스타일을 편집하려면 클릭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ko-KR" smtClean="0"/>
              <a:t>2017-11-12</a:t>
            </a:r>
            <a:endParaRPr kumimoji="1"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ko-KR" smtClean="0"/>
              <a:t>draft-jhong-icnrg-nrs-requirements-02</a:t>
            </a:r>
            <a:endParaRPr kumimoji="1"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70F675-030E-8543-BCED-C04352AEDB26}" type="slidenum">
              <a:rPr kumimoji="1" lang="ko-KR" altLang="en-US" smtClean="0"/>
              <a:t>‹#›</a:t>
            </a:fld>
            <a:endParaRPr kumimoji="1" lang="ko-KR" altLang="en-US"/>
          </a:p>
        </p:txBody>
      </p:sp>
    </p:spTree>
    <p:extLst>
      <p:ext uri="{BB962C8B-B14F-4D97-AF65-F5344CB8AC3E}">
        <p14:creationId xmlns:p14="http://schemas.microsoft.com/office/powerpoint/2010/main" val="13992116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ko-KR" altLang="en-US" smtClean="0"/>
              <a:t>마스터 제목 스타일 편집</a:t>
            </a:r>
            <a:endParaRPr kumimoji="1"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ko-KR" altLang="en-US" smtClean="0"/>
              <a:t>마스터 텍스트 스타일을 편집하려면 클릭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ko-KR" smtClean="0"/>
              <a:t>2017-11-12</a:t>
            </a:r>
            <a:endParaRPr kumimoji="1"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ko-KR" smtClean="0"/>
              <a:t>draft-jhong-icnrg-nrs-requirements-02</a:t>
            </a:r>
            <a:endParaRPr kumimoji="1"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70F675-030E-8543-BCED-C04352AEDB26}" type="slidenum">
              <a:rPr kumimoji="1" lang="ko-KR" altLang="en-US" smtClean="0"/>
              <a:t>‹#›</a:t>
            </a:fld>
            <a:endParaRPr kumimoji="1" lang="ko-KR" altLang="en-US"/>
          </a:p>
        </p:txBody>
      </p:sp>
    </p:spTree>
    <p:extLst>
      <p:ext uri="{BB962C8B-B14F-4D97-AF65-F5344CB8AC3E}">
        <p14:creationId xmlns:p14="http://schemas.microsoft.com/office/powerpoint/2010/main" val="16040988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ko-KR" altLang="en-US" smtClean="0"/>
              <a:t>마스터 제목 스타일 편집</a:t>
            </a:r>
            <a:endParaRPr kumimoji="1"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ko-KR" altLang="en-US" smtClean="0"/>
              <a:t>마스터 텍스트 스타일을 편집하려면 클릭</a:t>
            </a:r>
          </a:p>
          <a:p>
            <a:pPr lvl="1"/>
            <a:r>
              <a:rPr kumimoji="1" lang="ko-KR" altLang="en-US" smtClean="0"/>
              <a:t>두 번째 수준</a:t>
            </a:r>
          </a:p>
          <a:p>
            <a:pPr lvl="2"/>
            <a:r>
              <a:rPr kumimoji="1" lang="ko-KR" altLang="en-US" smtClean="0"/>
              <a:t>세 번째 수준</a:t>
            </a:r>
          </a:p>
          <a:p>
            <a:pPr lvl="3"/>
            <a:r>
              <a:rPr kumimoji="1" lang="ko-KR" altLang="en-US" smtClean="0"/>
              <a:t>네 번째 수준</a:t>
            </a:r>
          </a:p>
          <a:p>
            <a:pPr lvl="4"/>
            <a:r>
              <a:rPr kumimoji="1" lang="ko-KR" altLang="en-US" smtClean="0"/>
              <a:t>다섯 번째 수준</a:t>
            </a:r>
            <a:endParaRPr kumimoji="1"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kumimoji="1" lang="en-US" altLang="ko-KR" smtClean="0"/>
              <a:t>2017-11-12</a:t>
            </a:r>
            <a:endParaRPr kumimoji="1"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kumimoji="1" lang="en-US" altLang="ko-KR" smtClean="0"/>
              <a:t>draft-jhong-icnrg-nrs-requirements-02</a:t>
            </a:r>
            <a:endParaRPr kumimoji="1"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70F675-030E-8543-BCED-C04352AEDB26}" type="slidenum">
              <a:rPr kumimoji="1" lang="ko-KR" altLang="en-US" smtClean="0"/>
              <a:t>‹#›</a:t>
            </a:fld>
            <a:endParaRPr kumimoji="1" lang="ko-KR" altLang="en-US"/>
          </a:p>
        </p:txBody>
      </p:sp>
    </p:spTree>
    <p:extLst>
      <p:ext uri="{BB962C8B-B14F-4D97-AF65-F5344CB8AC3E}">
        <p14:creationId xmlns:p14="http://schemas.microsoft.com/office/powerpoint/2010/main" val="4863225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tx1"/>
          </a:solidFill>
          <a:latin typeface="Calibri" charset="0"/>
          <a:ea typeface="Calibri" charset="0"/>
          <a:cs typeface="Calibri" charset="0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Calibri" charset="0"/>
          <a:ea typeface="Calibri" charset="0"/>
          <a:cs typeface="Calibri" charset="0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Calibri" charset="0"/>
          <a:ea typeface="Calibri" charset="0"/>
          <a:cs typeface="Calibri" charset="0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Calibri" charset="0"/>
          <a:ea typeface="Calibri" charset="0"/>
          <a:cs typeface="Calibri" charset="0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Calibri" charset="0"/>
          <a:ea typeface="Calibri" charset="0"/>
          <a:cs typeface="Calibri" charset="0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Calibri" charset="0"/>
          <a:ea typeface="Calibri" charset="0"/>
          <a:cs typeface="Calibri" charset="0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89337" y="1224794"/>
            <a:ext cx="8218583" cy="2634741"/>
          </a:xfrm>
        </p:spPr>
        <p:txBody>
          <a:bodyPr>
            <a:normAutofit fontScale="90000"/>
          </a:bodyPr>
          <a:lstStyle/>
          <a:p>
            <a:pPr>
              <a:spcBef>
                <a:spcPts val="1000"/>
              </a:spcBef>
            </a:pPr>
            <a:r>
              <a:rPr lang="en-US" altLang="ko-KR" sz="5300" dirty="0" smtClean="0">
                <a:solidFill>
                  <a:prstClr val="black"/>
                </a:solidFill>
              </a:rPr>
              <a:t>Requirements </a:t>
            </a:r>
            <a:r>
              <a:rPr lang="en-US" altLang="ko-KR" sz="5300" dirty="0">
                <a:solidFill>
                  <a:prstClr val="black"/>
                </a:solidFill>
              </a:rPr>
              <a:t>for </a:t>
            </a:r>
            <a:r>
              <a:rPr lang="en-US" altLang="ko-KR" sz="5300" dirty="0" smtClean="0">
                <a:solidFill>
                  <a:prstClr val="black"/>
                </a:solidFill>
              </a:rPr>
              <a:t/>
            </a:r>
            <a:br>
              <a:rPr lang="en-US" altLang="ko-KR" sz="5300" dirty="0" smtClean="0">
                <a:solidFill>
                  <a:prstClr val="black"/>
                </a:solidFill>
              </a:rPr>
            </a:br>
            <a:r>
              <a:rPr lang="en-US" altLang="ko-KR" sz="5300" dirty="0" smtClean="0"/>
              <a:t>Name Resolution Service </a:t>
            </a:r>
            <a:r>
              <a:rPr lang="en-US" altLang="ko-KR" sz="5300" dirty="0"/>
              <a:t>in ICN</a:t>
            </a:r>
            <a:br>
              <a:rPr lang="en-US" altLang="ko-KR" sz="5300" dirty="0"/>
            </a:br>
            <a:r>
              <a:rPr lang="en-US" altLang="ko-KR" sz="4900" dirty="0"/>
              <a:t/>
            </a:r>
            <a:br>
              <a:rPr lang="en-US" altLang="ko-KR" sz="4900" dirty="0"/>
            </a:br>
            <a:r>
              <a:rPr lang="en-US" altLang="ko-KR" sz="3600" dirty="0">
                <a:solidFill>
                  <a:srgbClr val="A5A5A5">
                    <a:lumMod val="75000"/>
                  </a:srgbClr>
                </a:solidFill>
                <a:cs typeface="+mn-cs"/>
              </a:rPr>
              <a:t>ICNRG Interim meeting in </a:t>
            </a:r>
            <a:r>
              <a:rPr lang="en-US" altLang="ko-KR" sz="3600" dirty="0" smtClean="0">
                <a:solidFill>
                  <a:srgbClr val="A5A5A5">
                    <a:lumMod val="75000"/>
                  </a:srgbClr>
                </a:solidFill>
                <a:cs typeface="+mn-cs"/>
              </a:rPr>
              <a:t>Singapore</a:t>
            </a:r>
            <a:endParaRPr lang="ko-KR" altLang="en-US" sz="3100" dirty="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67000" y="4538445"/>
            <a:ext cx="6858000" cy="1744910"/>
          </a:xfrm>
        </p:spPr>
        <p:txBody>
          <a:bodyPr>
            <a:normAutofit/>
          </a:bodyPr>
          <a:lstStyle/>
          <a:p>
            <a:endParaRPr lang="en-US" altLang="ko-KR" sz="3200" b="1" dirty="0">
              <a:latin typeface="굴림" panose="020B0600000101010101" pitchFamily="50" charset="-127"/>
              <a:ea typeface="굴림" panose="020B0600000101010101" pitchFamily="50" charset="-127"/>
              <a:cs typeface="+mj-cs"/>
            </a:endParaRPr>
          </a:p>
          <a:p>
            <a:r>
              <a:rPr lang="en-US" altLang="ko-KR" sz="3200" b="1" dirty="0" err="1">
                <a:latin typeface="Calibri" panose="020F0502020204030204" pitchFamily="34" charset="0"/>
                <a:ea typeface="굴림" panose="020B0600000101010101" pitchFamily="50" charset="-127"/>
                <a:cs typeface="Calibri" panose="020F0502020204030204" pitchFamily="34" charset="0"/>
              </a:rPr>
              <a:t>Jungha</a:t>
            </a:r>
            <a:r>
              <a:rPr lang="en-US" altLang="ko-KR" sz="3200" b="1" dirty="0">
                <a:latin typeface="Calibri" panose="020F0502020204030204" pitchFamily="34" charset="0"/>
                <a:ea typeface="굴림" panose="020B0600000101010101" pitchFamily="50" charset="-127"/>
                <a:cs typeface="Calibri" panose="020F0502020204030204" pitchFamily="34" charset="0"/>
              </a:rPr>
              <a:t> Hong</a:t>
            </a:r>
          </a:p>
          <a:p>
            <a:r>
              <a:rPr lang="en-US" altLang="ko-KR" sz="3200" b="1" dirty="0">
                <a:solidFill>
                  <a:srgbClr val="0033C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ET</a:t>
            </a:r>
            <a:r>
              <a:rPr lang="en-US" altLang="ko-KR" sz="3200" b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</a:t>
            </a:r>
            <a:r>
              <a:rPr lang="en-US" altLang="ko-KR" sz="3200" b="1" dirty="0">
                <a:solidFill>
                  <a:srgbClr val="0033C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</a:t>
            </a:r>
          </a:p>
        </p:txBody>
      </p:sp>
    </p:spTree>
    <p:extLst>
      <p:ext uri="{BB962C8B-B14F-4D97-AF65-F5344CB8AC3E}">
        <p14:creationId xmlns:p14="http://schemas.microsoft.com/office/powerpoint/2010/main" val="36136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5725" y="92869"/>
            <a:ext cx="10515600" cy="1325563"/>
          </a:xfrm>
        </p:spPr>
        <p:txBody>
          <a:bodyPr/>
          <a:lstStyle/>
          <a:p>
            <a:r>
              <a:rPr lang="en-US" altLang="ko-KR" dirty="0"/>
              <a:t>Table of Contents</a:t>
            </a:r>
            <a:endParaRPr lang="ko-KR" altLang="en-US" dirty="0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ko-KR" smtClean="0"/>
              <a:t>2017-11-12</a:t>
            </a:r>
            <a:endParaRPr kumimoji="1"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ko-KR" smtClean="0"/>
              <a:t>draft-jhong-icnrg-nrs-requirements-02</a:t>
            </a:r>
            <a:endParaRPr kumimoji="1"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70F675-030E-8543-BCED-C04352AEDB26}" type="slidenum">
              <a:rPr kumimoji="1" lang="ko-KR" altLang="en-US" smtClean="0"/>
              <a:t>2</a:t>
            </a:fld>
            <a:endParaRPr kumimoji="1" lang="ko-KR" altLang="en-US"/>
          </a:p>
        </p:txBody>
      </p:sp>
      <p:pic>
        <p:nvPicPr>
          <p:cNvPr id="7" name="그림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2278" y="1181144"/>
            <a:ext cx="4873284" cy="5010150"/>
          </a:xfrm>
          <a:prstGeom prst="rect">
            <a:avLst/>
          </a:prstGeom>
        </p:spPr>
      </p:pic>
      <p:pic>
        <p:nvPicPr>
          <p:cNvPr id="3" name="그림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92064" y="751726"/>
            <a:ext cx="6150689" cy="54395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54972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Motivation of NRS (1/2)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ko-KR" dirty="0" smtClean="0"/>
              <a:t>Heterogeneous names in ICN</a:t>
            </a:r>
          </a:p>
          <a:p>
            <a:pPr lvl="1"/>
            <a:r>
              <a:rPr lang="en-US" altLang="ko-KR" dirty="0"/>
              <a:t>Hierarchical name </a:t>
            </a:r>
            <a:r>
              <a:rPr lang="en-US" altLang="ko-KR" dirty="0" smtClean="0"/>
              <a:t>such as URLs</a:t>
            </a:r>
            <a:endParaRPr lang="en-US" altLang="ko-KR" dirty="0"/>
          </a:p>
          <a:p>
            <a:pPr lvl="1"/>
            <a:r>
              <a:rPr lang="en-US" altLang="ko-KR" dirty="0"/>
              <a:t>Flat </a:t>
            </a:r>
            <a:r>
              <a:rPr lang="en-US" altLang="ko-KR" dirty="0" smtClean="0"/>
              <a:t>name such as self-certifying IDs</a:t>
            </a:r>
          </a:p>
          <a:p>
            <a:pPr lvl="1"/>
            <a:r>
              <a:rPr lang="en-US" altLang="ko-KR" dirty="0" smtClean="0"/>
              <a:t>Human readable name</a:t>
            </a:r>
          </a:p>
          <a:p>
            <a:pPr lvl="1"/>
            <a:r>
              <a:rPr lang="en-US" altLang="ko-KR" dirty="0" smtClean="0"/>
              <a:t>Non-readable name</a:t>
            </a:r>
          </a:p>
          <a:p>
            <a:pPr lvl="1"/>
            <a:endParaRPr lang="en-US" altLang="ko-KR" dirty="0" smtClean="0"/>
          </a:p>
          <a:p>
            <a:r>
              <a:rPr lang="en-US" altLang="ko-KR" dirty="0" smtClean="0"/>
              <a:t>Dynamism in ICN </a:t>
            </a:r>
          </a:p>
          <a:p>
            <a:pPr lvl="1"/>
            <a:r>
              <a:rPr lang="en-US" altLang="ko-KR" dirty="0" smtClean="0"/>
              <a:t>Mobility, multi-homing, migration, replication</a:t>
            </a:r>
          </a:p>
          <a:p>
            <a:pPr lvl="1"/>
            <a:r>
              <a:rPr lang="en-US" altLang="ko-KR" dirty="0" smtClean="0"/>
              <a:t>Focus more on producer mobility </a:t>
            </a:r>
          </a:p>
          <a:p>
            <a:pPr lvl="1"/>
            <a:r>
              <a:rPr lang="en-US" altLang="ko-KR" dirty="0" smtClean="0"/>
              <a:t>Implemented for replication in draft-hong-icnrg-ccnx-nrs-00</a:t>
            </a:r>
          </a:p>
          <a:p>
            <a:endParaRPr lang="ko-KR" altLang="en-US" dirty="0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ko-KR" smtClean="0"/>
              <a:t>2017-11-12</a:t>
            </a:r>
            <a:endParaRPr kumimoji="1"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ko-KR" smtClean="0"/>
              <a:t>draft-jhong-icnrg-nrs-requirements-02</a:t>
            </a:r>
            <a:endParaRPr kumimoji="1"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70F675-030E-8543-BCED-C04352AEDB26}" type="slidenum">
              <a:rPr kumimoji="1" lang="ko-KR" altLang="en-US" smtClean="0"/>
              <a:t>3</a:t>
            </a:fld>
            <a:endParaRPr kumimoji="1" lang="ko-KR" altLang="en-US"/>
          </a:p>
        </p:txBody>
      </p:sp>
    </p:spTree>
    <p:extLst>
      <p:ext uri="{BB962C8B-B14F-4D97-AF65-F5344CB8AC3E}">
        <p14:creationId xmlns:p14="http://schemas.microsoft.com/office/powerpoint/2010/main" val="37580134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Motivation of NRS (2/2)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ko-KR" dirty="0" smtClean="0"/>
              <a:t>Routing system in ICN</a:t>
            </a:r>
          </a:p>
          <a:p>
            <a:pPr lvl="1"/>
            <a:r>
              <a:rPr lang="en-US" altLang="ko-KR" dirty="0" smtClean="0"/>
              <a:t>Scalability issue in routing system even with hierarchical names</a:t>
            </a:r>
          </a:p>
          <a:p>
            <a:pPr lvl="1"/>
            <a:endParaRPr lang="en-US" altLang="ko-KR" dirty="0" smtClean="0"/>
          </a:p>
          <a:p>
            <a:r>
              <a:rPr lang="en-US" altLang="ko-KR" dirty="0"/>
              <a:t>Use cases of NRS : how name resolution is used in literatures/projects</a:t>
            </a:r>
          </a:p>
          <a:p>
            <a:pPr lvl="1"/>
            <a:r>
              <a:rPr lang="en-US" altLang="ko-KR" dirty="0"/>
              <a:t>Flat name routing support in PURSUIT, SAIL, </a:t>
            </a:r>
            <a:r>
              <a:rPr lang="en-US" altLang="ko-KR" dirty="0" err="1"/>
              <a:t>MobilityFirst</a:t>
            </a:r>
            <a:endParaRPr lang="en-US" altLang="ko-KR" dirty="0"/>
          </a:p>
          <a:p>
            <a:pPr lvl="1"/>
            <a:r>
              <a:rPr lang="en-US" altLang="ko-KR" dirty="0"/>
              <a:t>Publisher mobility support in various projects in literatures</a:t>
            </a:r>
          </a:p>
          <a:p>
            <a:pPr lvl="1"/>
            <a:r>
              <a:rPr lang="en-US" altLang="ko-KR" dirty="0"/>
              <a:t>Scalable routing support in NDNS (DNS for NDN)</a:t>
            </a:r>
          </a:p>
          <a:p>
            <a:endParaRPr lang="ko-KR" altLang="en-US" dirty="0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ko-KR" smtClean="0"/>
              <a:t>2017-11-12</a:t>
            </a:r>
            <a:endParaRPr kumimoji="1"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ko-KR" smtClean="0"/>
              <a:t>draft-jhong-icnrg-nrs-requirements-02</a:t>
            </a:r>
            <a:endParaRPr kumimoji="1"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70F675-030E-8543-BCED-C04352AEDB26}" type="slidenum">
              <a:rPr kumimoji="1" lang="ko-KR" altLang="en-US" smtClean="0"/>
              <a:t>4</a:t>
            </a:fld>
            <a:endParaRPr kumimoji="1" lang="ko-KR" altLang="en-US"/>
          </a:p>
        </p:txBody>
      </p:sp>
    </p:spTree>
    <p:extLst>
      <p:ext uri="{BB962C8B-B14F-4D97-AF65-F5344CB8AC3E}">
        <p14:creationId xmlns:p14="http://schemas.microsoft.com/office/powerpoint/2010/main" val="29508869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Requirements for NRS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838200" y="1725144"/>
            <a:ext cx="10515600" cy="4351338"/>
          </a:xfrm>
        </p:spPr>
        <p:txBody>
          <a:bodyPr/>
          <a:lstStyle/>
          <a:p>
            <a:r>
              <a:rPr lang="en-US" altLang="ko-KR" dirty="0" smtClean="0"/>
              <a:t>Requirements as a service, as a system, and on security aspects</a:t>
            </a:r>
          </a:p>
          <a:p>
            <a:pPr marL="0" indent="0">
              <a:buNone/>
            </a:pPr>
            <a:r>
              <a:rPr lang="en-US" altLang="ko-KR" dirty="0" smtClean="0"/>
              <a:t> </a:t>
            </a:r>
            <a:endParaRPr lang="ko-KR" altLang="en-US" dirty="0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ko-KR" smtClean="0"/>
              <a:t>2017-11-12</a:t>
            </a:r>
            <a:endParaRPr kumimoji="1"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ko-KR" smtClean="0"/>
              <a:t>draft-jhong-icnrg-nrs-requirements-02</a:t>
            </a:r>
            <a:endParaRPr kumimoji="1"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70F675-030E-8543-BCED-C04352AEDB26}" type="slidenum">
              <a:rPr kumimoji="1" lang="ko-KR" altLang="en-US" smtClean="0"/>
              <a:t>5</a:t>
            </a:fld>
            <a:endParaRPr kumimoji="1" lang="ko-KR" altLang="en-US"/>
          </a:p>
        </p:txBody>
      </p:sp>
      <p:pic>
        <p:nvPicPr>
          <p:cNvPr id="8" name="그림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0826" y="2320997"/>
            <a:ext cx="8403771" cy="36505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47749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Next plan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/>
              <a:t>Requirements are too strong </a:t>
            </a:r>
          </a:p>
          <a:p>
            <a:r>
              <a:rPr lang="en-US" altLang="ko-KR" dirty="0"/>
              <a:t>It is </a:t>
            </a:r>
            <a:r>
              <a:rPr lang="en-US" altLang="ko-KR" dirty="0" smtClean="0"/>
              <a:t>almost impossible </a:t>
            </a:r>
            <a:r>
              <a:rPr lang="en-US" altLang="ko-KR" dirty="0"/>
              <a:t>to meet all the requirements </a:t>
            </a:r>
            <a:r>
              <a:rPr lang="en-US" altLang="ko-KR" dirty="0" smtClean="0"/>
              <a:t>in </a:t>
            </a:r>
            <a:r>
              <a:rPr lang="en-US" altLang="ko-KR" dirty="0" smtClean="0"/>
              <a:t>the current document</a:t>
            </a:r>
          </a:p>
          <a:p>
            <a:r>
              <a:rPr lang="en-US" altLang="ko-KR" dirty="0" smtClean="0"/>
              <a:t>So, we are trying to change the document direction from requirements to</a:t>
            </a:r>
            <a:r>
              <a:rPr lang="en-US" altLang="ko-KR" dirty="0" smtClean="0">
                <a:sym typeface="Wingdings" panose="05000000000000000000" pitchFamily="2" charset="2"/>
              </a:rPr>
              <a:t> (</a:t>
            </a:r>
            <a:r>
              <a:rPr lang="en-US" altLang="ko-KR" dirty="0">
                <a:sym typeface="Wingdings" panose="05000000000000000000" pitchFamily="2" charset="2"/>
              </a:rPr>
              <a:t>a</a:t>
            </a:r>
            <a:r>
              <a:rPr lang="en-US" altLang="ko-KR" dirty="0" smtClean="0">
                <a:sym typeface="Wingdings" panose="05000000000000000000" pitchFamily="2" charset="2"/>
              </a:rPr>
              <a:t>rchitectural) </a:t>
            </a:r>
            <a:r>
              <a:rPr lang="en-US" altLang="ko-KR" dirty="0" smtClean="0">
                <a:sym typeface="Wingdings" panose="05000000000000000000" pitchFamily="2" charset="2"/>
              </a:rPr>
              <a:t>Design </a:t>
            </a:r>
            <a:r>
              <a:rPr lang="en-US" altLang="ko-KR" dirty="0" smtClean="0">
                <a:sym typeface="Wingdings" panose="05000000000000000000" pitchFamily="2" charset="2"/>
              </a:rPr>
              <a:t>Considerations </a:t>
            </a:r>
            <a:endParaRPr lang="en-US" altLang="ko-KR" dirty="0" smtClean="0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ko-KR" smtClean="0"/>
              <a:t>2017-11-12</a:t>
            </a:r>
            <a:endParaRPr kumimoji="1"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ko-KR" smtClean="0"/>
              <a:t>draft-jhong-icnrg-nrs-requirements-02</a:t>
            </a:r>
            <a:endParaRPr kumimoji="1"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70F675-030E-8543-BCED-C04352AEDB26}" type="slidenum">
              <a:rPr kumimoji="1" lang="ko-KR" altLang="en-US" smtClean="0"/>
              <a:t>6</a:t>
            </a:fld>
            <a:endParaRPr kumimoji="1" lang="ko-KR" altLang="en-US"/>
          </a:p>
        </p:txBody>
      </p:sp>
    </p:spTree>
    <p:extLst>
      <p:ext uri="{BB962C8B-B14F-4D97-AF65-F5344CB8AC3E}">
        <p14:creationId xmlns:p14="http://schemas.microsoft.com/office/powerpoint/2010/main" val="41359400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ko-KR" smtClean="0"/>
              <a:t>2017-11-12</a:t>
            </a:r>
            <a:endParaRPr kumimoji="1"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ko-KR" smtClean="0"/>
              <a:t>draft-jhong-icnrg-nrs-requirements-02</a:t>
            </a:r>
            <a:endParaRPr kumimoji="1"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70F675-030E-8543-BCED-C04352AEDB26}" type="slidenum">
              <a:rPr kumimoji="1" lang="ko-KR" altLang="en-US" smtClean="0"/>
              <a:t>7</a:t>
            </a:fld>
            <a:endParaRPr kumimoji="1" lang="ko-KR" altLang="en-US"/>
          </a:p>
        </p:txBody>
      </p:sp>
      <p:sp>
        <p:nvSpPr>
          <p:cNvPr id="7" name="제목 1"/>
          <p:cNvSpPr txBox="1">
            <a:spLocks/>
          </p:cNvSpPr>
          <p:nvPr/>
        </p:nvSpPr>
        <p:spPr>
          <a:xfrm>
            <a:off x="838200" y="1737600"/>
            <a:ext cx="10515600" cy="2254926"/>
          </a:xfrm>
          <a:prstGeom prst="rect">
            <a:avLst/>
          </a:prstGeom>
        </p:spPr>
        <p:txBody>
          <a:bodyPr/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</a:defRPr>
            </a:lvl1pPr>
          </a:lstStyle>
          <a:p>
            <a:pPr algn="ctr">
              <a:lnSpc>
                <a:spcPct val="150000"/>
              </a:lnSpc>
            </a:pPr>
            <a:r>
              <a:rPr lang="en-US" altLang="ko-KR" sz="4800" dirty="0" smtClean="0"/>
              <a:t>Questions </a:t>
            </a:r>
            <a:r>
              <a:rPr lang="en-US" altLang="ko-KR" sz="4800" smtClean="0"/>
              <a:t>and comments</a:t>
            </a:r>
            <a:r>
              <a:rPr lang="en-US" altLang="ko-KR" sz="4800" smtClean="0"/>
              <a:t>?</a:t>
            </a:r>
            <a:endParaRPr lang="en-US" altLang="ko-KR" sz="4800" dirty="0" smtClean="0"/>
          </a:p>
        </p:txBody>
      </p:sp>
    </p:spTree>
    <p:extLst>
      <p:ext uri="{BB962C8B-B14F-4D97-AF65-F5344CB8AC3E}">
        <p14:creationId xmlns:p14="http://schemas.microsoft.com/office/powerpoint/2010/main" val="1301346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1726</TotalTime>
  <Words>189</Words>
  <Application>Microsoft Office PowerPoint</Application>
  <PresentationFormat>와이드스크린</PresentationFormat>
  <Paragraphs>50</Paragraphs>
  <Slides>7</Slides>
  <Notes>1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7</vt:i4>
      </vt:variant>
    </vt:vector>
  </HeadingPairs>
  <TitlesOfParts>
    <vt:vector size="13" baseType="lpstr">
      <vt:lpstr>굴림</vt:lpstr>
      <vt:lpstr>맑은 고딕</vt:lpstr>
      <vt:lpstr>Arial</vt:lpstr>
      <vt:lpstr>Calibri</vt:lpstr>
      <vt:lpstr>Wingdings</vt:lpstr>
      <vt:lpstr>Office 테마</vt:lpstr>
      <vt:lpstr>Requirements for  Name Resolution Service in ICN  ICNRG Interim meeting in Singapore</vt:lpstr>
      <vt:lpstr>Table of Contents</vt:lpstr>
      <vt:lpstr>Motivation of NRS (1/2)</vt:lpstr>
      <vt:lpstr>Motivation of NRS (2/2)</vt:lpstr>
      <vt:lpstr>Requirements for NRS</vt:lpstr>
      <vt:lpstr>Next plan</vt:lpstr>
      <vt:lpstr>PowerPoint 프레젠테이션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Application driven –   Information-Centric Networking</dc:title>
  <dc:creator>taewan you</dc:creator>
  <cp:lastModifiedBy>user</cp:lastModifiedBy>
  <cp:revision>117</cp:revision>
  <dcterms:created xsi:type="dcterms:W3CDTF">2016-11-14T02:11:32Z</dcterms:created>
  <dcterms:modified xsi:type="dcterms:W3CDTF">2017-11-12T00:59:49Z</dcterms:modified>
</cp:coreProperties>
</file>