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5" r:id="rId3"/>
    <p:sldId id="257" r:id="rId4"/>
    <p:sldId id="268" r:id="rId5"/>
    <p:sldId id="267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82"/>
    <p:restoredTop sz="94666"/>
  </p:normalViewPr>
  <p:slideViewPr>
    <p:cSldViewPr snapToGrid="0" snapToObjects="1">
      <p:cViewPr varScale="1">
        <p:scale>
          <a:sx n="109" d="100"/>
          <a:sy n="109" d="100"/>
        </p:scale>
        <p:origin x="8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56551-2DE3-5949-85E5-DC8376A82883}" type="datetimeFigureOut">
              <a:rPr lang="nl-NL" smtClean="0"/>
              <a:t>11-11-17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F0F9-DCF7-D244-AD62-5C661DC16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31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github.com/icnrg/draft-irtf-icnrg-terminolog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draft-wissingh-icnrg-terminology-03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1500" dirty="0">
                <a:hlinkClick r:id="rId2"/>
              </a:rPr>
              <a:t>https://</a:t>
            </a:r>
            <a:r>
              <a:rPr lang="nl-NL" sz="1500" dirty="0" smtClean="0">
                <a:hlinkClick r:id="rId2"/>
              </a:rPr>
              <a:t>github.com/icnrg/draft-irtf-icnrg-terminology</a:t>
            </a:r>
            <a:r>
              <a:rPr lang="nl-NL" sz="1500" dirty="0"/>
              <a:t/>
            </a:r>
            <a:br>
              <a:rPr lang="nl-NL" sz="1500" dirty="0"/>
            </a:br>
            <a:r>
              <a:rPr lang="nl-NL" sz="1500" dirty="0"/>
              <a:t> </a:t>
            </a:r>
            <a:r>
              <a:rPr lang="nl-NL" sz="1500" dirty="0" err="1"/>
              <a:t>https</a:t>
            </a:r>
            <a:r>
              <a:rPr lang="nl-NL" sz="1500" dirty="0"/>
              <a:t>://</a:t>
            </a:r>
            <a:r>
              <a:rPr lang="nl-NL" sz="1500" dirty="0" err="1" smtClean="0"/>
              <a:t>tools.ietf.org</a:t>
            </a:r>
            <a:r>
              <a:rPr lang="nl-NL" sz="1500" dirty="0" smtClean="0"/>
              <a:t>/html/draft-wissingh-icnrg-terminology-03 </a:t>
            </a:r>
            <a:r>
              <a:rPr lang="nl-NL" sz="1500" dirty="0" smtClean="0"/>
              <a:t/>
            </a:r>
            <a:br>
              <a:rPr lang="nl-NL" sz="1500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1956568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Bastiaan </a:t>
            </a:r>
            <a:r>
              <a:rPr lang="nl-NL" dirty="0" err="1" smtClean="0"/>
              <a:t>Wissingh</a:t>
            </a:r>
            <a:r>
              <a:rPr lang="nl-NL" dirty="0" smtClean="0"/>
              <a:t> (TNO)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, Alex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Afanasyev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(FIU),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Lixia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Zhang (UCLA), Christopher Wood (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University of California Irvine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), Christian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Tschudin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 (Uni. Of </a:t>
            </a:r>
            <a:r>
              <a:rPr lang="nl-NL" dirty="0" err="1" smtClean="0">
                <a:solidFill>
                  <a:schemeClr val="bg1">
                    <a:lumMod val="75000"/>
                  </a:schemeClr>
                </a:solidFill>
              </a:rPr>
              <a:t>Basel</a:t>
            </a:r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), David </a:t>
            </a:r>
            <a:r>
              <a:rPr lang="nl-NL" dirty="0">
                <a:solidFill>
                  <a:schemeClr val="bg1">
                    <a:lumMod val="75000"/>
                  </a:schemeClr>
                </a:solidFill>
              </a:rPr>
              <a:t>Oran (Network Systems Research &amp; Design)</a:t>
            </a:r>
            <a:endParaRPr lang="nl-NL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nl-NL" dirty="0" smtClean="0"/>
          </a:p>
          <a:p>
            <a:r>
              <a:rPr lang="nl-NL" dirty="0" smtClean="0"/>
              <a:t>ICNRG </a:t>
            </a:r>
            <a:r>
              <a:rPr lang="mr-IN" dirty="0" smtClean="0"/>
              <a:t>–</a:t>
            </a:r>
            <a:r>
              <a:rPr lang="nl-NL" dirty="0" smtClean="0"/>
              <a:t> IETF </a:t>
            </a:r>
            <a:r>
              <a:rPr lang="nl-NL" dirty="0" smtClean="0"/>
              <a:t>100</a:t>
            </a:r>
            <a:r>
              <a:rPr lang="nl-NL" dirty="0" smtClean="0"/>
              <a:t> </a:t>
            </a:r>
            <a:r>
              <a:rPr lang="mr-IN" dirty="0" smtClean="0"/>
              <a:t>–</a:t>
            </a:r>
            <a:r>
              <a:rPr lang="nl-NL" dirty="0" smtClean="0"/>
              <a:t> </a:t>
            </a:r>
            <a:r>
              <a:rPr lang="nl-NL" dirty="0" smtClean="0"/>
              <a:t>Singapore</a:t>
            </a:r>
            <a:endParaRPr lang="nl-NL" dirty="0" smtClean="0"/>
          </a:p>
          <a:p>
            <a:r>
              <a:rPr lang="nl-NL" dirty="0" smtClean="0"/>
              <a:t>November 12, </a:t>
            </a:r>
            <a:r>
              <a:rPr lang="nl-NL" dirty="0" smtClean="0"/>
              <a:t>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15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Scope of </a:t>
            </a:r>
            <a:r>
              <a:rPr lang="nl-NL" dirty="0" err="1" smtClean="0"/>
              <a:t>the</a:t>
            </a:r>
            <a:r>
              <a:rPr lang="nl-NL" dirty="0" smtClean="0"/>
              <a:t> Document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provide</a:t>
            </a:r>
            <a:r>
              <a:rPr lang="nl-NL" dirty="0" smtClean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overview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 smtClean="0"/>
              <a:t>terminology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/>
              <a:t>definitions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have been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smtClean="0"/>
              <a:t>in </a:t>
            </a:r>
            <a:r>
              <a:rPr lang="nl-NL" dirty="0" err="1"/>
              <a:t>describing</a:t>
            </a:r>
            <a:r>
              <a:rPr lang="nl-NL" dirty="0"/>
              <a:t> </a:t>
            </a:r>
            <a:r>
              <a:rPr lang="nl-NL" dirty="0" err="1"/>
              <a:t>concepts</a:t>
            </a:r>
            <a:r>
              <a:rPr lang="nl-NL" dirty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CCN </a:t>
            </a:r>
            <a:r>
              <a:rPr lang="nl-NL" dirty="0" err="1" smtClean="0"/>
              <a:t>and</a:t>
            </a:r>
            <a:r>
              <a:rPr lang="nl-NL" dirty="0" smtClean="0"/>
              <a:t> NDN </a:t>
            </a:r>
            <a:r>
              <a:rPr lang="nl-NL" dirty="0" err="1"/>
              <a:t>projects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913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History</a:t>
            </a:r>
            <a:r>
              <a:rPr lang="nl-NL" dirty="0" smtClean="0"/>
              <a:t> #1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Version -00 </a:t>
            </a:r>
            <a:r>
              <a:rPr lang="nl-NL" dirty="0" err="1" smtClean="0"/>
              <a:t>submitted</a:t>
            </a:r>
            <a:r>
              <a:rPr lang="nl-NL" dirty="0" smtClean="0"/>
              <a:t> </a:t>
            </a:r>
            <a:r>
              <a:rPr lang="nl-NL" dirty="0" err="1" smtClean="0"/>
              <a:t>before</a:t>
            </a:r>
            <a:r>
              <a:rPr lang="nl-NL" dirty="0" smtClean="0"/>
              <a:t> IETF 96 </a:t>
            </a:r>
            <a:r>
              <a:rPr lang="mr-IN" dirty="0" smtClean="0"/>
              <a:t>–</a:t>
            </a:r>
            <a:r>
              <a:rPr lang="nl-NL" dirty="0" smtClean="0"/>
              <a:t> </a:t>
            </a:r>
            <a:r>
              <a:rPr lang="nl-NL" dirty="0" smtClean="0"/>
              <a:t>Berlin: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1800" dirty="0" err="1" smtClean="0"/>
              <a:t>Provided</a:t>
            </a:r>
            <a:r>
              <a:rPr lang="nl-NL" sz="1800" dirty="0" smtClean="0"/>
              <a:t> </a:t>
            </a:r>
            <a:r>
              <a:rPr lang="nl-NL" sz="1800" dirty="0" err="1" smtClean="0"/>
              <a:t>initial</a:t>
            </a:r>
            <a:r>
              <a:rPr lang="nl-NL" sz="1800" dirty="0" smtClean="0"/>
              <a:t> list of </a:t>
            </a:r>
            <a:r>
              <a:rPr lang="nl-NL" sz="1800" dirty="0" err="1" smtClean="0"/>
              <a:t>terms</a:t>
            </a:r>
            <a:r>
              <a:rPr lang="nl-NL" sz="1800" dirty="0" smtClean="0"/>
              <a:t>/</a:t>
            </a:r>
            <a:r>
              <a:rPr lang="nl-NL" sz="1800" dirty="0" err="1" smtClean="0"/>
              <a:t>definitions</a:t>
            </a:r>
            <a:r>
              <a:rPr lang="nl-NL" sz="1800" dirty="0" smtClean="0"/>
              <a:t> </a:t>
            </a:r>
            <a:r>
              <a:rPr lang="nl-NL" sz="1800" dirty="0" err="1" smtClean="0"/>
              <a:t>from</a:t>
            </a:r>
            <a:r>
              <a:rPr lang="nl-NL" sz="1800" dirty="0" smtClean="0"/>
              <a:t>:</a:t>
            </a:r>
          </a:p>
          <a:p>
            <a:pPr lvl="1"/>
            <a:r>
              <a:rPr lang="nl-NL" sz="1500" dirty="0"/>
              <a:t>draft-</a:t>
            </a:r>
            <a:r>
              <a:rPr lang="nl-NL" sz="1500" dirty="0" err="1"/>
              <a:t>irtf</a:t>
            </a:r>
            <a:r>
              <a:rPr lang="nl-NL" sz="1500" dirty="0"/>
              <a:t>-</a:t>
            </a:r>
            <a:r>
              <a:rPr lang="nl-NL" sz="1500" dirty="0" err="1"/>
              <a:t>icnrg-ccnxmessages</a:t>
            </a:r>
            <a:endParaRPr lang="nl-NL" sz="1500" dirty="0"/>
          </a:p>
          <a:p>
            <a:pPr lvl="1"/>
            <a:r>
              <a:rPr lang="nl-NL" sz="1500" dirty="0"/>
              <a:t>draft-</a:t>
            </a:r>
            <a:r>
              <a:rPr lang="nl-NL" sz="1500" dirty="0" err="1"/>
              <a:t>irtf</a:t>
            </a:r>
            <a:r>
              <a:rPr lang="nl-NL" sz="1500" dirty="0"/>
              <a:t>-</a:t>
            </a:r>
            <a:r>
              <a:rPr lang="nl-NL" sz="1500" dirty="0" err="1"/>
              <a:t>icnrg-ccnxsemantics</a:t>
            </a:r>
            <a:endParaRPr lang="nl-NL" sz="1500" dirty="0"/>
          </a:p>
          <a:p>
            <a:pPr lvl="1"/>
            <a:r>
              <a:rPr lang="nl-NL" sz="1500" dirty="0"/>
              <a:t>draft-</a:t>
            </a:r>
            <a:r>
              <a:rPr lang="nl-NL" sz="1500" dirty="0" err="1"/>
              <a:t>irtf</a:t>
            </a:r>
            <a:r>
              <a:rPr lang="nl-NL" sz="1500" dirty="0"/>
              <a:t>-</a:t>
            </a:r>
            <a:r>
              <a:rPr lang="nl-NL" sz="1500" dirty="0" err="1"/>
              <a:t>icnrg-challenges</a:t>
            </a:r>
            <a:r>
              <a:rPr lang="nl-NL" sz="1500" dirty="0"/>
              <a:t> (</a:t>
            </a:r>
            <a:r>
              <a:rPr lang="nl-NL" sz="1500" dirty="0" err="1"/>
              <a:t>now</a:t>
            </a:r>
            <a:r>
              <a:rPr lang="nl-NL" sz="1500" dirty="0"/>
              <a:t> RFC)</a:t>
            </a:r>
          </a:p>
          <a:p>
            <a:pPr lvl="1"/>
            <a:r>
              <a:rPr lang="nl-NL" sz="1500" dirty="0"/>
              <a:t>draft-</a:t>
            </a:r>
            <a:r>
              <a:rPr lang="nl-NL" sz="1500" dirty="0" err="1"/>
              <a:t>irtf</a:t>
            </a:r>
            <a:r>
              <a:rPr lang="nl-NL" sz="1500" dirty="0"/>
              <a:t>-</a:t>
            </a:r>
            <a:r>
              <a:rPr lang="nl-NL" sz="1500" dirty="0" err="1"/>
              <a:t>icnrg</a:t>
            </a:r>
            <a:r>
              <a:rPr lang="nl-NL" sz="1500" dirty="0"/>
              <a:t>-disaster</a:t>
            </a:r>
          </a:p>
          <a:p>
            <a:pPr lvl="1"/>
            <a:r>
              <a:rPr lang="nl-NL" sz="1500" dirty="0"/>
              <a:t>draft-</a:t>
            </a:r>
            <a:r>
              <a:rPr lang="nl-NL" sz="1500" dirty="0" err="1"/>
              <a:t>irtf</a:t>
            </a:r>
            <a:r>
              <a:rPr lang="nl-NL" sz="1500" dirty="0"/>
              <a:t>-</a:t>
            </a:r>
            <a:r>
              <a:rPr lang="nl-NL" sz="1500" dirty="0" err="1"/>
              <a:t>icnrg-evaluation-methodology</a:t>
            </a:r>
            <a:r>
              <a:rPr lang="nl-NL" sz="1500" dirty="0"/>
              <a:t> (</a:t>
            </a:r>
            <a:r>
              <a:rPr lang="nl-NL" sz="1500" dirty="0" err="1"/>
              <a:t>now</a:t>
            </a:r>
            <a:r>
              <a:rPr lang="nl-NL" sz="1500" dirty="0"/>
              <a:t> RFC)</a:t>
            </a:r>
          </a:p>
          <a:p>
            <a:pPr lvl="1"/>
            <a:r>
              <a:rPr lang="nl-NL" sz="1500" dirty="0"/>
              <a:t>draft-</a:t>
            </a:r>
            <a:r>
              <a:rPr lang="nl-NL" sz="1500" dirty="0" err="1"/>
              <a:t>irtf</a:t>
            </a:r>
            <a:r>
              <a:rPr lang="nl-NL" sz="1500" dirty="0"/>
              <a:t>-</a:t>
            </a:r>
            <a:r>
              <a:rPr lang="nl-NL" sz="1500" dirty="0" err="1"/>
              <a:t>icnrg</a:t>
            </a:r>
            <a:r>
              <a:rPr lang="nl-NL" sz="1500" dirty="0"/>
              <a:t>-videostreaming (</a:t>
            </a:r>
            <a:r>
              <a:rPr lang="nl-NL" sz="1500" dirty="0" err="1"/>
              <a:t>now</a:t>
            </a:r>
            <a:r>
              <a:rPr lang="nl-NL" sz="1500" dirty="0"/>
              <a:t> RFC)</a:t>
            </a:r>
          </a:p>
          <a:p>
            <a:pPr lvl="1"/>
            <a:r>
              <a:rPr lang="nl-NL" sz="1500" dirty="0"/>
              <a:t>RFC 7476 </a:t>
            </a:r>
            <a:r>
              <a:rPr lang="mr-IN" sz="1500" dirty="0"/>
              <a:t>–</a:t>
            </a:r>
            <a:r>
              <a:rPr lang="nl-NL" sz="1500" dirty="0"/>
              <a:t> Baseline </a:t>
            </a:r>
            <a:r>
              <a:rPr lang="nl-NL" sz="1500" dirty="0" err="1"/>
              <a:t>Scenarios</a:t>
            </a:r>
            <a:endParaRPr lang="nl-NL" dirty="0" smtClean="0"/>
          </a:p>
          <a:p>
            <a:endParaRPr lang="nl-NL" sz="1800" dirty="0" smtClean="0"/>
          </a:p>
          <a:p>
            <a:r>
              <a:rPr lang="nl-NL" dirty="0" smtClean="0"/>
              <a:t>Version </a:t>
            </a:r>
            <a:r>
              <a:rPr lang="nl-NL" dirty="0" smtClean="0"/>
              <a:t>-01 </a:t>
            </a:r>
            <a:r>
              <a:rPr lang="nl-NL" dirty="0" err="1" smtClean="0"/>
              <a:t>submitted</a:t>
            </a:r>
            <a:r>
              <a:rPr lang="nl-NL" dirty="0" smtClean="0"/>
              <a:t> </a:t>
            </a:r>
            <a:r>
              <a:rPr lang="nl-NL" dirty="0" err="1" smtClean="0"/>
              <a:t>before</a:t>
            </a:r>
            <a:r>
              <a:rPr lang="nl-NL" dirty="0" smtClean="0"/>
              <a:t> IETF 98 </a:t>
            </a:r>
            <a:r>
              <a:rPr lang="mr-IN" dirty="0" smtClean="0"/>
              <a:t>–</a:t>
            </a:r>
            <a:r>
              <a:rPr lang="nl-NL" dirty="0" smtClean="0"/>
              <a:t> </a:t>
            </a:r>
            <a:r>
              <a:rPr lang="nl-NL" dirty="0" smtClean="0"/>
              <a:t>Chicago</a:t>
            </a:r>
          </a:p>
          <a:p>
            <a:pPr lvl="1"/>
            <a:r>
              <a:rPr lang="nl-NL" sz="1800" dirty="0" err="1" smtClean="0"/>
              <a:t>Incoorperated</a:t>
            </a:r>
            <a:r>
              <a:rPr lang="nl-NL" sz="1800" dirty="0" smtClean="0"/>
              <a:t> </a:t>
            </a:r>
            <a:r>
              <a:rPr lang="nl-NL" sz="1800" dirty="0" err="1" smtClean="0"/>
              <a:t>comments</a:t>
            </a:r>
            <a:r>
              <a:rPr lang="nl-NL" sz="1800" dirty="0" smtClean="0"/>
              <a:t> </a:t>
            </a:r>
            <a:r>
              <a:rPr lang="nl-NL" sz="1800" dirty="0" err="1" smtClean="0"/>
              <a:t>from</a:t>
            </a:r>
            <a:r>
              <a:rPr lang="nl-NL" sz="1800" dirty="0" smtClean="0"/>
              <a:t> </a:t>
            </a:r>
            <a:r>
              <a:rPr lang="nl-NL" sz="1800" dirty="0" err="1" smtClean="0"/>
              <a:t>the</a:t>
            </a:r>
            <a:r>
              <a:rPr lang="nl-NL" sz="1800" dirty="0" smtClean="0"/>
              <a:t> list </a:t>
            </a:r>
            <a:r>
              <a:rPr lang="nl-NL" sz="1800" dirty="0" err="1" smtClean="0"/>
              <a:t>regarding</a:t>
            </a:r>
            <a:r>
              <a:rPr lang="nl-NL" sz="1800" dirty="0" smtClean="0"/>
              <a:t> content as well as document scope, </a:t>
            </a:r>
            <a:r>
              <a:rPr lang="nl-NL" sz="1800" dirty="0" err="1" smtClean="0"/>
              <a:t>a.o</a:t>
            </a:r>
            <a:r>
              <a:rPr lang="nl-NL" sz="1800" dirty="0" smtClean="0"/>
              <a:t>. </a:t>
            </a:r>
            <a:r>
              <a:rPr lang="nl-NL" sz="1800" dirty="0"/>
              <a:t>Dirk, Ravi, </a:t>
            </a:r>
            <a:r>
              <a:rPr lang="nl-NL" sz="1800" dirty="0" err="1"/>
              <a:t>Börje</a:t>
            </a:r>
            <a:r>
              <a:rPr lang="nl-NL" sz="1800" dirty="0"/>
              <a:t>, Cedric, Marc</a:t>
            </a:r>
            <a:endParaRPr lang="nl-NL" sz="18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87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History</a:t>
            </a:r>
            <a:r>
              <a:rPr lang="nl-NL" dirty="0" smtClean="0"/>
              <a:t> #2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Version </a:t>
            </a:r>
            <a:r>
              <a:rPr lang="nl-NL" dirty="0" smtClean="0"/>
              <a:t>-02 </a:t>
            </a:r>
            <a:r>
              <a:rPr lang="nl-NL" dirty="0" err="1" smtClean="0"/>
              <a:t>submitted</a:t>
            </a:r>
            <a:r>
              <a:rPr lang="nl-NL" dirty="0" smtClean="0"/>
              <a:t> </a:t>
            </a:r>
            <a:r>
              <a:rPr lang="nl-NL" dirty="0" err="1" smtClean="0"/>
              <a:t>before</a:t>
            </a:r>
            <a:r>
              <a:rPr lang="nl-NL" dirty="0" smtClean="0"/>
              <a:t> IETF 99 </a:t>
            </a:r>
            <a:r>
              <a:rPr lang="mr-IN" dirty="0" smtClean="0"/>
              <a:t>–</a:t>
            </a:r>
            <a:r>
              <a:rPr lang="nl-NL" dirty="0" smtClean="0"/>
              <a:t> Prague</a:t>
            </a:r>
            <a:endParaRPr lang="nl-NL" dirty="0" smtClean="0"/>
          </a:p>
          <a:p>
            <a:pPr lvl="1"/>
            <a:r>
              <a:rPr lang="nl-NL" sz="2100" dirty="0" err="1" smtClean="0"/>
              <a:t>Received</a:t>
            </a:r>
            <a:r>
              <a:rPr lang="nl-NL" sz="2100" dirty="0" smtClean="0"/>
              <a:t> </a:t>
            </a:r>
            <a:r>
              <a:rPr lang="nl-NL" sz="2100" dirty="0" err="1" smtClean="0"/>
              <a:t>and</a:t>
            </a:r>
            <a:r>
              <a:rPr lang="nl-NL" sz="2100" dirty="0" smtClean="0"/>
              <a:t> </a:t>
            </a:r>
            <a:r>
              <a:rPr lang="nl-NL" sz="2100" dirty="0" err="1" smtClean="0"/>
              <a:t>addressed</a:t>
            </a:r>
            <a:r>
              <a:rPr lang="nl-NL" sz="2100" dirty="0" smtClean="0"/>
              <a:t> review </a:t>
            </a:r>
            <a:r>
              <a:rPr lang="nl-NL" sz="2100" dirty="0" err="1"/>
              <a:t>comments</a:t>
            </a:r>
            <a:r>
              <a:rPr lang="nl-NL" sz="2100" dirty="0"/>
              <a:t> </a:t>
            </a:r>
            <a:r>
              <a:rPr lang="nl-NL" sz="2100" dirty="0" err="1"/>
              <a:t>from</a:t>
            </a:r>
            <a:r>
              <a:rPr lang="nl-NL" sz="2100" dirty="0"/>
              <a:t> Akbar </a:t>
            </a:r>
            <a:r>
              <a:rPr lang="nl-NL" sz="2100" dirty="0" err="1" smtClean="0"/>
              <a:t>Rahman</a:t>
            </a:r>
            <a:r>
              <a:rPr lang="nl-NL" sz="2100" dirty="0" smtClean="0"/>
              <a:t>.</a:t>
            </a:r>
          </a:p>
          <a:p>
            <a:pPr lvl="1"/>
            <a:endParaRPr lang="nl-NL" sz="2100" dirty="0"/>
          </a:p>
          <a:p>
            <a:pPr lvl="1"/>
            <a:r>
              <a:rPr lang="en-US" sz="2100" dirty="0"/>
              <a:t>Rearranged section 3 to provide a more top-down approach on term definitions, e.g. Generic section, ICN node terms, Forwarding plane...</a:t>
            </a:r>
            <a:endParaRPr lang="nl-NL" sz="2100" dirty="0"/>
          </a:p>
          <a:p>
            <a:pPr lvl="1"/>
            <a:endParaRPr lang="nl-NL" sz="2100" dirty="0"/>
          </a:p>
          <a:p>
            <a:pPr lvl="1"/>
            <a:r>
              <a:rPr lang="en-US" sz="2100" dirty="0"/>
              <a:t>Updated sections</a:t>
            </a:r>
            <a:r>
              <a:rPr lang="en-US" sz="2300" dirty="0"/>
              <a:t> </a:t>
            </a:r>
            <a:endParaRPr lang="nl-NL" sz="2300" dirty="0"/>
          </a:p>
          <a:p>
            <a:pPr lvl="2"/>
            <a:r>
              <a:rPr lang="en-US" sz="1800" dirty="0"/>
              <a:t>3.3 Forwarding plane</a:t>
            </a:r>
          </a:p>
          <a:p>
            <a:pPr lvl="2"/>
            <a:r>
              <a:rPr lang="en-US" sz="1800" dirty="0"/>
              <a:t>3.5 Name Types</a:t>
            </a:r>
          </a:p>
          <a:p>
            <a:pPr lvl="2"/>
            <a:r>
              <a:rPr lang="en-US" sz="1800" dirty="0"/>
              <a:t>3.6 Name Usage</a:t>
            </a:r>
            <a:endParaRPr lang="nl-NL" sz="1800" dirty="0"/>
          </a:p>
          <a:p>
            <a:pPr lvl="2"/>
            <a:r>
              <a:rPr lang="en-US" sz="1800" dirty="0"/>
              <a:t>3.7 Data Centric Security</a:t>
            </a:r>
          </a:p>
          <a:p>
            <a:pPr lvl="2"/>
            <a:endParaRPr lang="en-US" dirty="0"/>
          </a:p>
          <a:p>
            <a:pPr lvl="1"/>
            <a:r>
              <a:rPr lang="en-US" sz="2100" dirty="0" smtClean="0"/>
              <a:t>Added section 3.4  on Packet Types</a:t>
            </a:r>
            <a:endParaRPr lang="nl-NL" sz="2100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Version -03 </a:t>
            </a:r>
            <a:r>
              <a:rPr lang="nl-NL" dirty="0" err="1" smtClean="0"/>
              <a:t>submitted</a:t>
            </a:r>
            <a:r>
              <a:rPr lang="nl-NL" dirty="0" smtClean="0"/>
              <a:t> </a:t>
            </a:r>
            <a:r>
              <a:rPr lang="nl-NL" dirty="0" err="1" smtClean="0"/>
              <a:t>before</a:t>
            </a:r>
            <a:r>
              <a:rPr lang="nl-NL" dirty="0" smtClean="0"/>
              <a:t> IETF 100 - Singapore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983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Progress</a:t>
            </a:r>
            <a:r>
              <a:rPr lang="nl-NL" dirty="0" smtClean="0"/>
              <a:t> </a:t>
            </a:r>
            <a:r>
              <a:rPr lang="nl-NL" dirty="0" err="1" smtClean="0"/>
              <a:t>since</a:t>
            </a:r>
            <a:r>
              <a:rPr lang="nl-NL" dirty="0" smtClean="0"/>
              <a:t> </a:t>
            </a:r>
            <a:r>
              <a:rPr lang="nl-NL" dirty="0" err="1" smtClean="0"/>
              <a:t>version</a:t>
            </a:r>
            <a:r>
              <a:rPr lang="nl-NL" dirty="0" smtClean="0"/>
              <a:t> -</a:t>
            </a:r>
            <a:r>
              <a:rPr lang="nl-NL" dirty="0" smtClean="0"/>
              <a:t>02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Changed title of the document to better reflect current content and purpose:</a:t>
            </a:r>
          </a:p>
          <a:p>
            <a:pPr lvl="0"/>
            <a:endParaRPr lang="en-US" dirty="0" smtClean="0"/>
          </a:p>
          <a:p>
            <a:pPr marL="0" lvl="0" indent="0">
              <a:buNone/>
            </a:pPr>
            <a:r>
              <a:rPr lang="en-US" strike="sngStrike" dirty="0">
                <a:solidFill>
                  <a:srgbClr val="D9D9D9"/>
                </a:solidFill>
              </a:rPr>
              <a:t>Information-Centric Networking (ICN): </a:t>
            </a:r>
            <a:r>
              <a:rPr lang="en-US" strike="sngStrike" dirty="0" smtClean="0">
                <a:solidFill>
                  <a:srgbClr val="D9D9D9"/>
                </a:solidFill>
              </a:rPr>
              <a:t>Terminology</a:t>
            </a:r>
            <a:endParaRPr lang="en-US" strike="sngStrike" dirty="0">
              <a:solidFill>
                <a:srgbClr val="D9D9D9"/>
              </a:solidFill>
            </a:endParaRP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Information-Centric </a:t>
            </a:r>
            <a:r>
              <a:rPr lang="en-US" dirty="0"/>
              <a:t>Networking (ICN): CCN and NDN Terminology</a:t>
            </a:r>
            <a:endParaRPr lang="nl-NL" dirty="0"/>
          </a:p>
          <a:p>
            <a:pPr lvl="0"/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0487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Next steps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Open items</a:t>
            </a:r>
          </a:p>
          <a:p>
            <a:pPr lvl="1"/>
            <a:r>
              <a:rPr lang="nl-NL" dirty="0" smtClean="0"/>
              <a:t>Check </a:t>
            </a:r>
            <a:r>
              <a:rPr lang="nl-NL" dirty="0" err="1" smtClean="0"/>
              <a:t>updated</a:t>
            </a:r>
            <a:r>
              <a:rPr lang="nl-NL" dirty="0" smtClean="0"/>
              <a:t> </a:t>
            </a:r>
            <a:r>
              <a:rPr lang="nl-NL" dirty="0" err="1" smtClean="0"/>
              <a:t>drafts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Not</a:t>
            </a:r>
            <a:r>
              <a:rPr lang="nl-NL" dirty="0" smtClean="0"/>
              <a:t> (</a:t>
            </a:r>
            <a:r>
              <a:rPr lang="nl-NL" dirty="0" err="1" smtClean="0"/>
              <a:t>yet</a:t>
            </a:r>
            <a:r>
              <a:rPr lang="nl-NL" dirty="0" smtClean="0"/>
              <a:t>) </a:t>
            </a:r>
            <a:r>
              <a:rPr lang="nl-NL" dirty="0" err="1" smtClean="0"/>
              <a:t>included</a:t>
            </a:r>
            <a:r>
              <a:rPr lang="nl-NL" dirty="0" smtClean="0"/>
              <a:t> </a:t>
            </a:r>
            <a:r>
              <a:rPr lang="nl-NL" dirty="0" err="1" smtClean="0"/>
              <a:t>drafts</a:t>
            </a:r>
            <a:r>
              <a:rPr lang="nl-NL" dirty="0" smtClean="0"/>
              <a:t>? E.g. draft-irtficnrg-flic-00?</a:t>
            </a:r>
          </a:p>
          <a:p>
            <a:pPr lvl="1"/>
            <a:r>
              <a:rPr lang="nl-NL" dirty="0" smtClean="0"/>
              <a:t>Open </a:t>
            </a:r>
            <a:r>
              <a:rPr lang="nl-NL" dirty="0" err="1"/>
              <a:t>definitions</a:t>
            </a:r>
            <a:r>
              <a:rPr lang="nl-NL" dirty="0"/>
              <a:t> in </a:t>
            </a:r>
            <a:r>
              <a:rPr lang="nl-NL" dirty="0" err="1"/>
              <a:t>section</a:t>
            </a:r>
            <a:r>
              <a:rPr lang="nl-NL" dirty="0"/>
              <a:t> 3.8,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specifically</a:t>
            </a:r>
            <a:r>
              <a:rPr lang="nl-NL" dirty="0" smtClean="0"/>
              <a:t> CCN or NDN</a:t>
            </a:r>
          </a:p>
          <a:p>
            <a:pPr lvl="1"/>
            <a:r>
              <a:rPr lang="mr-IN" dirty="0" smtClean="0"/>
              <a:t>…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Reviewers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smtClean="0"/>
              <a:t>As </a:t>
            </a:r>
            <a:r>
              <a:rPr lang="nl-NL" dirty="0" err="1" smtClean="0"/>
              <a:t>announced</a:t>
            </a:r>
            <a:r>
              <a:rPr lang="nl-NL" dirty="0" smtClean="0"/>
              <a:t> on </a:t>
            </a:r>
            <a:r>
              <a:rPr lang="nl-NL" dirty="0" err="1" smtClean="0"/>
              <a:t>the</a:t>
            </a:r>
            <a:r>
              <a:rPr lang="nl-NL" dirty="0" smtClean="0"/>
              <a:t> mailinglist,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authors</a:t>
            </a:r>
            <a:r>
              <a:rPr lang="nl-NL" dirty="0" smtClean="0"/>
              <a:t> </a:t>
            </a:r>
            <a:r>
              <a:rPr lang="nl-NL" dirty="0" err="1" smtClean="0"/>
              <a:t>would</a:t>
            </a:r>
            <a:r>
              <a:rPr lang="nl-NL" dirty="0" smtClean="0"/>
              <a:t> like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for</a:t>
            </a:r>
            <a:r>
              <a:rPr lang="nl-NL" dirty="0" smtClean="0"/>
              <a:t> adoption as RG document.</a:t>
            </a:r>
          </a:p>
        </p:txBody>
      </p:sp>
    </p:spTree>
    <p:extLst>
      <p:ext uri="{BB962C8B-B14F-4D97-AF65-F5344CB8AC3E}">
        <p14:creationId xmlns:p14="http://schemas.microsoft.com/office/powerpoint/2010/main" val="117052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1536</TotalTime>
  <Words>251</Words>
  <Application>Microsoft Macintosh PowerPoint</Application>
  <PresentationFormat>Diavoorstelling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Mangal</vt:lpstr>
      <vt:lpstr>Arial</vt:lpstr>
      <vt:lpstr>Office-thema</vt:lpstr>
      <vt:lpstr>draft-wissingh-icnrg-terminology-03 https://github.com/icnrg/draft-irtf-icnrg-terminology  https://tools.ietf.org/html/draft-wissingh-icnrg-terminology-03  </vt:lpstr>
      <vt:lpstr>Scope of the Document</vt:lpstr>
      <vt:lpstr>History #1</vt:lpstr>
      <vt:lpstr>History #2</vt:lpstr>
      <vt:lpstr>Progress since version -02</vt:lpstr>
      <vt:lpstr>Next steps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draft-icnrg-terminology-00 https://github.com/icnrg/draft-irtf-icnrg-terminology  </dc:title>
  <dc:creator>Wissingh, B.F. (Bastiaan)</dc:creator>
  <cp:lastModifiedBy>Wissingh, B.F. (Bastiaan)</cp:lastModifiedBy>
  <cp:revision>46</cp:revision>
  <dcterms:created xsi:type="dcterms:W3CDTF">2016-11-17T08:23:01Z</dcterms:created>
  <dcterms:modified xsi:type="dcterms:W3CDTF">2017-11-12T01:14:10Z</dcterms:modified>
</cp:coreProperties>
</file>