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3" r:id="rId3"/>
    <p:sldId id="342" r:id="rId4"/>
    <p:sldId id="343" r:id="rId5"/>
    <p:sldId id="322" r:id="rId6"/>
    <p:sldId id="344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21" r:id="rId17"/>
    <p:sldId id="317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9427" autoAdjust="0"/>
  </p:normalViewPr>
  <p:slideViewPr>
    <p:cSldViewPr>
      <p:cViewPr varScale="1">
        <p:scale>
          <a:sx n="61" d="100"/>
          <a:sy n="61" d="100"/>
        </p:scale>
        <p:origin x="-6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627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D180A-6A96-4E44-A979-D3C1F2A24DD0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C28E0E7-70CF-493B-999C-8A78F44ED1E5}">
      <dgm:prSet phldrT="[文本]"/>
      <dgm:spPr/>
      <dgm:t>
        <a:bodyPr/>
        <a:lstStyle/>
        <a:p>
          <a:endParaRPr lang="zh-CN" altLang="en-US" b="1" dirty="0"/>
        </a:p>
      </dgm:t>
    </dgm:pt>
    <dgm:pt modelId="{8F2CB556-97E8-4F89-BAFF-049DC861E310}" type="parTrans" cxnId="{CD8192C3-2359-4ED0-8CD9-B5F46EBC3FF5}">
      <dgm:prSet/>
      <dgm:spPr/>
      <dgm:t>
        <a:bodyPr/>
        <a:lstStyle/>
        <a:p>
          <a:endParaRPr lang="zh-CN" altLang="en-US"/>
        </a:p>
      </dgm:t>
    </dgm:pt>
    <dgm:pt modelId="{7FE46CA7-D16A-4572-B738-3874B23C3A16}" type="sibTrans" cxnId="{CD8192C3-2359-4ED0-8CD9-B5F46EBC3FF5}">
      <dgm:prSet/>
      <dgm:spPr/>
      <dgm:t>
        <a:bodyPr/>
        <a:lstStyle/>
        <a:p>
          <a:endParaRPr lang="zh-CN" altLang="en-US"/>
        </a:p>
      </dgm:t>
    </dgm:pt>
    <dgm:pt modelId="{95C65EE2-EFA7-4866-9C68-C8697137DB8C}">
      <dgm:prSet phldrT="[文本]"/>
      <dgm:spPr/>
      <dgm:t>
        <a:bodyPr/>
        <a:lstStyle/>
        <a:p>
          <a:r>
            <a:rPr lang="en-US" altLang="zh-CN" dirty="0" smtClean="0"/>
            <a:t>Background</a:t>
          </a:r>
          <a:endParaRPr lang="zh-CN" altLang="en-US" dirty="0"/>
        </a:p>
      </dgm:t>
    </dgm:pt>
    <dgm:pt modelId="{23F98295-2BED-4ABD-AF27-250DB2048A73}" type="parTrans" cxnId="{0C5DD93D-BA65-4154-9147-3BED1231BB79}">
      <dgm:prSet/>
      <dgm:spPr/>
      <dgm:t>
        <a:bodyPr/>
        <a:lstStyle/>
        <a:p>
          <a:endParaRPr lang="zh-CN" altLang="en-US"/>
        </a:p>
      </dgm:t>
    </dgm:pt>
    <dgm:pt modelId="{CF12F303-8481-4C61-A013-293437B09971}" type="sibTrans" cxnId="{0C5DD93D-BA65-4154-9147-3BED1231BB79}">
      <dgm:prSet/>
      <dgm:spPr/>
      <dgm:t>
        <a:bodyPr/>
        <a:lstStyle/>
        <a:p>
          <a:endParaRPr lang="zh-CN" altLang="en-US"/>
        </a:p>
      </dgm:t>
    </dgm:pt>
    <dgm:pt modelId="{6F0E3531-83A8-4ACB-8D22-8D2C7E373A50}">
      <dgm:prSet phldrT="[文本]"/>
      <dgm:spPr/>
      <dgm:t>
        <a:bodyPr/>
        <a:lstStyle/>
        <a:p>
          <a:endParaRPr lang="zh-CN" altLang="zh-CN" b="1" dirty="0" smtClean="0"/>
        </a:p>
      </dgm:t>
    </dgm:pt>
    <dgm:pt modelId="{7EF7BE0B-EDCD-461B-B075-5D5A790C6D66}" type="parTrans" cxnId="{8A085399-F407-4E4C-9581-3B8D20FC8EC9}">
      <dgm:prSet/>
      <dgm:spPr/>
      <dgm:t>
        <a:bodyPr/>
        <a:lstStyle/>
        <a:p>
          <a:endParaRPr lang="zh-CN" altLang="en-US"/>
        </a:p>
      </dgm:t>
    </dgm:pt>
    <dgm:pt modelId="{BF3EA1BA-987A-4B6D-B88F-900A183C6883}" type="sibTrans" cxnId="{8A085399-F407-4E4C-9581-3B8D20FC8EC9}">
      <dgm:prSet/>
      <dgm:spPr/>
      <dgm:t>
        <a:bodyPr/>
        <a:lstStyle/>
        <a:p>
          <a:endParaRPr lang="zh-CN" altLang="en-US"/>
        </a:p>
      </dgm:t>
    </dgm:pt>
    <dgm:pt modelId="{2C07F970-912A-4A38-A380-FDAB1914329A}">
      <dgm:prSet phldrT="[文本]"/>
      <dgm:spPr/>
      <dgm:t>
        <a:bodyPr/>
        <a:lstStyle/>
        <a:p>
          <a:r>
            <a:rPr lang="en-US" altLang="zh-CN" dirty="0" smtClean="0"/>
            <a:t>What is FAR</a:t>
          </a:r>
          <a:endParaRPr lang="zh-CN" altLang="en-US" dirty="0"/>
        </a:p>
      </dgm:t>
    </dgm:pt>
    <dgm:pt modelId="{B2A1730C-E942-46D8-BC30-04C88A28ADAB}" type="parTrans" cxnId="{1E863BD5-F781-4EB6-9B34-B229286FF9FE}">
      <dgm:prSet/>
      <dgm:spPr/>
      <dgm:t>
        <a:bodyPr/>
        <a:lstStyle/>
        <a:p>
          <a:endParaRPr lang="zh-CN" altLang="en-US"/>
        </a:p>
      </dgm:t>
    </dgm:pt>
    <dgm:pt modelId="{B0132B40-CAE4-4ECF-AAF4-C0DBF75D03F5}" type="sibTrans" cxnId="{1E863BD5-F781-4EB6-9B34-B229286FF9FE}">
      <dgm:prSet/>
      <dgm:spPr/>
      <dgm:t>
        <a:bodyPr/>
        <a:lstStyle/>
        <a:p>
          <a:endParaRPr lang="zh-CN" altLang="en-US"/>
        </a:p>
      </dgm:t>
    </dgm:pt>
    <dgm:pt modelId="{1ACA2559-2267-4808-8C1F-1BBBEA009FEA}">
      <dgm:prSet phldrT="[文本]"/>
      <dgm:spPr/>
      <dgm:t>
        <a:bodyPr/>
        <a:lstStyle/>
        <a:p>
          <a:endParaRPr lang="zh-CN" altLang="en-US" b="1" dirty="0"/>
        </a:p>
      </dgm:t>
    </dgm:pt>
    <dgm:pt modelId="{FCFA9EBB-CDF0-4083-9DCE-5DF45B79D5C0}" type="parTrans" cxnId="{041EE3F3-6459-4B8C-90AB-1273643381E0}">
      <dgm:prSet/>
      <dgm:spPr/>
      <dgm:t>
        <a:bodyPr/>
        <a:lstStyle/>
        <a:p>
          <a:endParaRPr lang="zh-CN" altLang="en-US"/>
        </a:p>
      </dgm:t>
    </dgm:pt>
    <dgm:pt modelId="{A2901D91-1BE5-4754-87A6-CD63D3C023EF}" type="sibTrans" cxnId="{041EE3F3-6459-4B8C-90AB-1273643381E0}">
      <dgm:prSet/>
      <dgm:spPr/>
      <dgm:t>
        <a:bodyPr/>
        <a:lstStyle/>
        <a:p>
          <a:endParaRPr lang="zh-CN" altLang="en-US"/>
        </a:p>
      </dgm:t>
    </dgm:pt>
    <dgm:pt modelId="{F893B51B-7629-4765-A52D-4F43A5DD3E23}">
      <dgm:prSet phldrT="[文本]"/>
      <dgm:spPr/>
      <dgm:t>
        <a:bodyPr/>
        <a:lstStyle/>
        <a:p>
          <a:r>
            <a:rPr lang="en-US" altLang="zh-CN" dirty="0" smtClean="0"/>
            <a:t>Differences</a:t>
          </a:r>
          <a:endParaRPr lang="zh-CN" altLang="en-US" dirty="0"/>
        </a:p>
      </dgm:t>
    </dgm:pt>
    <dgm:pt modelId="{27F1038D-030F-4ECB-BD27-7081431E38ED}" type="parTrans" cxnId="{BE0E5524-BD57-4FA1-854F-7F845C0DC2B9}">
      <dgm:prSet/>
      <dgm:spPr/>
      <dgm:t>
        <a:bodyPr/>
        <a:lstStyle/>
        <a:p>
          <a:endParaRPr lang="zh-CN" altLang="en-US"/>
        </a:p>
      </dgm:t>
    </dgm:pt>
    <dgm:pt modelId="{7BD97F58-CB02-4939-829D-CE1B2690967D}" type="sibTrans" cxnId="{BE0E5524-BD57-4FA1-854F-7F845C0DC2B9}">
      <dgm:prSet/>
      <dgm:spPr/>
      <dgm:t>
        <a:bodyPr/>
        <a:lstStyle/>
        <a:p>
          <a:endParaRPr lang="zh-CN" altLang="en-US"/>
        </a:p>
      </dgm:t>
    </dgm:pt>
    <dgm:pt modelId="{5F857E0D-EA0C-40DA-A9DF-68FD24ED03B1}">
      <dgm:prSet/>
      <dgm:spPr/>
      <dgm:t>
        <a:bodyPr/>
        <a:lstStyle/>
        <a:p>
          <a:r>
            <a:rPr lang="en-US" altLang="zh-CN" dirty="0" smtClean="0"/>
            <a:t>Principle and framework</a:t>
          </a:r>
          <a:endParaRPr lang="zh-CN" altLang="en-US" dirty="0"/>
        </a:p>
      </dgm:t>
    </dgm:pt>
    <dgm:pt modelId="{5644E411-A376-44E4-98E0-C53B461D9E6B}" type="parTrans" cxnId="{15815D6C-5612-4BFF-BD0B-31E762A79C83}">
      <dgm:prSet/>
      <dgm:spPr/>
      <dgm:t>
        <a:bodyPr/>
        <a:lstStyle/>
        <a:p>
          <a:endParaRPr lang="zh-CN" altLang="en-US"/>
        </a:p>
      </dgm:t>
    </dgm:pt>
    <dgm:pt modelId="{B9C427DF-172C-4B53-A96A-38017D2B374C}" type="sibTrans" cxnId="{15815D6C-5612-4BFF-BD0B-31E762A79C83}">
      <dgm:prSet/>
      <dgm:spPr/>
      <dgm:t>
        <a:bodyPr/>
        <a:lstStyle/>
        <a:p>
          <a:endParaRPr lang="zh-CN" altLang="en-US"/>
        </a:p>
      </dgm:t>
    </dgm:pt>
    <dgm:pt modelId="{9841B42E-D1D9-4F21-9A5F-1423F473DD4D}">
      <dgm:prSet/>
      <dgm:spPr/>
      <dgm:t>
        <a:bodyPr/>
        <a:lstStyle/>
        <a:p>
          <a:endParaRPr lang="zh-CN" altLang="en-US" b="1" dirty="0"/>
        </a:p>
      </dgm:t>
    </dgm:pt>
    <dgm:pt modelId="{6E2E22A1-72EE-49D0-93EF-393232EE08EC}" type="parTrans" cxnId="{1795B500-DD57-4F38-92D7-E1DB69796626}">
      <dgm:prSet/>
      <dgm:spPr/>
      <dgm:t>
        <a:bodyPr/>
        <a:lstStyle/>
        <a:p>
          <a:endParaRPr lang="zh-CN" altLang="en-US"/>
        </a:p>
      </dgm:t>
    </dgm:pt>
    <dgm:pt modelId="{935D7BF2-CF35-4389-8783-177D6726D5F8}" type="sibTrans" cxnId="{1795B500-DD57-4F38-92D7-E1DB69796626}">
      <dgm:prSet/>
      <dgm:spPr/>
      <dgm:t>
        <a:bodyPr/>
        <a:lstStyle/>
        <a:p>
          <a:endParaRPr lang="zh-CN" altLang="en-US"/>
        </a:p>
      </dgm:t>
    </dgm:pt>
    <dgm:pt modelId="{2BF3F27C-3A15-4D9D-9C59-FA4292799A8F}">
      <dgm:prSet/>
      <dgm:spPr/>
      <dgm:t>
        <a:bodyPr/>
        <a:lstStyle/>
        <a:p>
          <a:endParaRPr lang="zh-CN" altLang="en-US" b="1" dirty="0"/>
        </a:p>
      </dgm:t>
    </dgm:pt>
    <dgm:pt modelId="{72A787F2-A389-4DB3-AFDB-5A3E25E421A0}" type="parTrans" cxnId="{A1B5E397-6C95-4B72-834B-687727DFF459}">
      <dgm:prSet/>
      <dgm:spPr/>
      <dgm:t>
        <a:bodyPr/>
        <a:lstStyle/>
        <a:p>
          <a:endParaRPr lang="zh-CN" altLang="en-US"/>
        </a:p>
      </dgm:t>
    </dgm:pt>
    <dgm:pt modelId="{E4BC7900-F409-49D1-B724-A21BB3ED5AE7}" type="sibTrans" cxnId="{A1B5E397-6C95-4B72-834B-687727DFF459}">
      <dgm:prSet/>
      <dgm:spPr/>
      <dgm:t>
        <a:bodyPr/>
        <a:lstStyle/>
        <a:p>
          <a:endParaRPr lang="zh-CN" altLang="en-US"/>
        </a:p>
      </dgm:t>
    </dgm:pt>
    <dgm:pt modelId="{BEBDB80E-45C4-4A5A-AEEC-CD30EE06451B}">
      <dgm:prSet/>
      <dgm:spPr/>
      <dgm:t>
        <a:bodyPr/>
        <a:lstStyle/>
        <a:p>
          <a:r>
            <a:rPr lang="en-US" altLang="zh-CN" dirty="0" smtClean="0"/>
            <a:t>Use case</a:t>
          </a:r>
          <a:endParaRPr lang="zh-CN" altLang="en-US" dirty="0"/>
        </a:p>
      </dgm:t>
    </dgm:pt>
    <dgm:pt modelId="{2DBA549B-79FC-4C84-8685-EA82C32BD3AF}" type="parTrans" cxnId="{C28547CB-F27D-4A62-BFE6-648480A858D4}">
      <dgm:prSet/>
      <dgm:spPr/>
      <dgm:t>
        <a:bodyPr/>
        <a:lstStyle/>
        <a:p>
          <a:endParaRPr lang="zh-CN" altLang="en-US"/>
        </a:p>
      </dgm:t>
    </dgm:pt>
    <dgm:pt modelId="{CEB22EED-E1BB-4484-A935-601B3ECC25E8}" type="sibTrans" cxnId="{C28547CB-F27D-4A62-BFE6-648480A858D4}">
      <dgm:prSet/>
      <dgm:spPr/>
      <dgm:t>
        <a:bodyPr/>
        <a:lstStyle/>
        <a:p>
          <a:endParaRPr lang="zh-CN" altLang="en-US"/>
        </a:p>
      </dgm:t>
    </dgm:pt>
    <dgm:pt modelId="{B29E30B4-37C5-447C-8E64-52A20CA77B98}">
      <dgm:prSet/>
      <dgm:spPr/>
      <dgm:t>
        <a:bodyPr/>
        <a:lstStyle/>
        <a:p>
          <a:r>
            <a:rPr lang="en-US" altLang="zh-CN" dirty="0" smtClean="0"/>
            <a:t>D</a:t>
          </a:r>
          <a:r>
            <a:rPr lang="en-US" altLang="en-US" dirty="0" smtClean="0"/>
            <a:t>rawback and future </a:t>
          </a:r>
          <a:r>
            <a:rPr lang="en-US" altLang="zh-CN" dirty="0" smtClean="0"/>
            <a:t>work</a:t>
          </a:r>
          <a:endParaRPr lang="zh-CN" altLang="en-US" dirty="0"/>
        </a:p>
      </dgm:t>
    </dgm:pt>
    <dgm:pt modelId="{9456BAE9-B2AB-445B-9ADB-85233F47FE42}" type="parTrans" cxnId="{79BA462F-3D80-4CFA-BFB6-A07054BE7DDB}">
      <dgm:prSet/>
      <dgm:spPr/>
      <dgm:t>
        <a:bodyPr/>
        <a:lstStyle/>
        <a:p>
          <a:endParaRPr lang="zh-CN" altLang="en-US"/>
        </a:p>
      </dgm:t>
    </dgm:pt>
    <dgm:pt modelId="{40BFF028-83E7-40E9-8FF2-9CFF8A5F4971}" type="sibTrans" cxnId="{79BA462F-3D80-4CFA-BFB6-A07054BE7DDB}">
      <dgm:prSet/>
      <dgm:spPr/>
      <dgm:t>
        <a:bodyPr/>
        <a:lstStyle/>
        <a:p>
          <a:endParaRPr lang="zh-CN" altLang="en-US"/>
        </a:p>
      </dgm:t>
    </dgm:pt>
    <dgm:pt modelId="{A3A044B7-D715-454F-8086-91F2C6820E0B}">
      <dgm:prSet/>
      <dgm:spPr/>
      <dgm:t>
        <a:bodyPr/>
        <a:lstStyle/>
        <a:p>
          <a:r>
            <a:rPr lang="en-US" altLang="en-US" dirty="0" smtClean="0"/>
            <a:t>Advantages</a:t>
          </a:r>
          <a:endParaRPr lang="zh-CN" altLang="en-US" dirty="0"/>
        </a:p>
      </dgm:t>
    </dgm:pt>
    <dgm:pt modelId="{423EA8A0-1BE5-4D69-8FED-30594F564AC1}" type="parTrans" cxnId="{38C00E81-2183-4615-96B2-7EB49BAB2F01}">
      <dgm:prSet/>
      <dgm:spPr/>
      <dgm:t>
        <a:bodyPr/>
        <a:lstStyle/>
        <a:p>
          <a:endParaRPr lang="zh-CN" altLang="en-US"/>
        </a:p>
      </dgm:t>
    </dgm:pt>
    <dgm:pt modelId="{913461DA-A746-444E-AB75-7836D7BF4C8A}" type="sibTrans" cxnId="{38C00E81-2183-4615-96B2-7EB49BAB2F01}">
      <dgm:prSet/>
      <dgm:spPr/>
      <dgm:t>
        <a:bodyPr/>
        <a:lstStyle/>
        <a:p>
          <a:endParaRPr lang="zh-CN" altLang="en-US"/>
        </a:p>
      </dgm:t>
    </dgm:pt>
    <dgm:pt modelId="{3AAA953A-A8C6-4391-8BA9-7FA573DAE2C7}">
      <dgm:prSet phldrT="[文本]"/>
      <dgm:spPr/>
      <dgm:t>
        <a:bodyPr/>
        <a:lstStyle/>
        <a:p>
          <a:endParaRPr lang="zh-CN" altLang="en-US" b="1" dirty="0"/>
        </a:p>
      </dgm:t>
    </dgm:pt>
    <dgm:pt modelId="{A681A5A4-BB50-4B31-8CBE-3BFC20E90101}" type="sibTrans" cxnId="{E3935C95-9528-4C19-A66F-AADE1BB3B28E}">
      <dgm:prSet/>
      <dgm:spPr/>
      <dgm:t>
        <a:bodyPr/>
        <a:lstStyle/>
        <a:p>
          <a:endParaRPr lang="zh-CN" altLang="en-US"/>
        </a:p>
      </dgm:t>
    </dgm:pt>
    <dgm:pt modelId="{FADF5753-C05F-4168-A7C7-DE4C23D22639}" type="parTrans" cxnId="{E3935C95-9528-4C19-A66F-AADE1BB3B28E}">
      <dgm:prSet/>
      <dgm:spPr/>
      <dgm:t>
        <a:bodyPr/>
        <a:lstStyle/>
        <a:p>
          <a:endParaRPr lang="zh-CN" altLang="en-US"/>
        </a:p>
      </dgm:t>
    </dgm:pt>
    <dgm:pt modelId="{F2446BA8-DF14-4525-95AE-BD35981A8A78}">
      <dgm:prSet phldrT="[文本]"/>
      <dgm:spPr/>
      <dgm:t>
        <a:bodyPr/>
        <a:lstStyle/>
        <a:p>
          <a:endParaRPr lang="zh-CN" altLang="en-US" b="1" dirty="0"/>
        </a:p>
      </dgm:t>
    </dgm:pt>
    <dgm:pt modelId="{86F063D6-2D86-4F64-8065-1231A852F3A8}" type="sibTrans" cxnId="{E6CD0D90-DE82-45F0-8AF2-A22A1B45D5DD}">
      <dgm:prSet/>
      <dgm:spPr/>
      <dgm:t>
        <a:bodyPr/>
        <a:lstStyle/>
        <a:p>
          <a:endParaRPr lang="zh-CN" altLang="en-US"/>
        </a:p>
      </dgm:t>
    </dgm:pt>
    <dgm:pt modelId="{09CB0B0B-2E26-484B-BF79-5533159641F4}" type="parTrans" cxnId="{E6CD0D90-DE82-45F0-8AF2-A22A1B45D5DD}">
      <dgm:prSet/>
      <dgm:spPr/>
      <dgm:t>
        <a:bodyPr/>
        <a:lstStyle/>
        <a:p>
          <a:endParaRPr lang="zh-CN" altLang="en-US"/>
        </a:p>
      </dgm:t>
    </dgm:pt>
    <dgm:pt modelId="{8C0A2808-03A1-4BFB-80A7-409F14D74913}" type="pres">
      <dgm:prSet presAssocID="{1D5D180A-6A96-4E44-A979-D3C1F2A24DD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20EC64E-C281-450C-A335-1FDD62692396}" type="pres">
      <dgm:prSet presAssocID="{1C28E0E7-70CF-493B-999C-8A78F44ED1E5}" presName="composite" presStyleCnt="0"/>
      <dgm:spPr/>
    </dgm:pt>
    <dgm:pt modelId="{F6E1DDFA-5052-4337-8F40-28FF13A8CF09}" type="pres">
      <dgm:prSet presAssocID="{1C28E0E7-70CF-493B-999C-8A78F44ED1E5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2FC3E7-3B5D-4F32-9B3C-5F21523403D7}" type="pres">
      <dgm:prSet presAssocID="{1C28E0E7-70CF-493B-999C-8A78F44ED1E5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E4DB70-EECF-4882-9226-8E56EC1053ED}" type="pres">
      <dgm:prSet presAssocID="{7FE46CA7-D16A-4572-B738-3874B23C3A16}" presName="sp" presStyleCnt="0"/>
      <dgm:spPr/>
    </dgm:pt>
    <dgm:pt modelId="{CB24132D-FCBD-455A-8808-20B4A51CDD92}" type="pres">
      <dgm:prSet presAssocID="{6F0E3531-83A8-4ACB-8D22-8D2C7E373A50}" presName="composite" presStyleCnt="0"/>
      <dgm:spPr/>
    </dgm:pt>
    <dgm:pt modelId="{4C0FDA46-BF1A-4632-978F-8B7AE3763632}" type="pres">
      <dgm:prSet presAssocID="{6F0E3531-83A8-4ACB-8D22-8D2C7E373A50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482F1EB-3D5E-4353-9BDC-F909ABDC207C}" type="pres">
      <dgm:prSet presAssocID="{6F0E3531-83A8-4ACB-8D22-8D2C7E373A50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B53EB0-29E7-4382-9337-2C3643E740AF}" type="pres">
      <dgm:prSet presAssocID="{BF3EA1BA-987A-4B6D-B88F-900A183C6883}" presName="sp" presStyleCnt="0"/>
      <dgm:spPr/>
    </dgm:pt>
    <dgm:pt modelId="{B01CC8FB-8C43-4BC8-8598-218E60C2B63F}" type="pres">
      <dgm:prSet presAssocID="{3AAA953A-A8C6-4391-8BA9-7FA573DAE2C7}" presName="composite" presStyleCnt="0"/>
      <dgm:spPr/>
    </dgm:pt>
    <dgm:pt modelId="{C14A1DD9-E731-4442-8C9A-53403ED2A73C}" type="pres">
      <dgm:prSet presAssocID="{3AAA953A-A8C6-4391-8BA9-7FA573DAE2C7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E260BE-FB9A-44A5-86F6-74A06E42001A}" type="pres">
      <dgm:prSet presAssocID="{3AAA953A-A8C6-4391-8BA9-7FA573DAE2C7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970D43-9B01-4602-B24F-0728D95ECA4F}" type="pres">
      <dgm:prSet presAssocID="{A681A5A4-BB50-4B31-8CBE-3BFC20E90101}" presName="sp" presStyleCnt="0"/>
      <dgm:spPr/>
    </dgm:pt>
    <dgm:pt modelId="{287FF732-48EA-42A0-BAB3-014F7A508962}" type="pres">
      <dgm:prSet presAssocID="{F2446BA8-DF14-4525-95AE-BD35981A8A78}" presName="composite" presStyleCnt="0"/>
      <dgm:spPr/>
    </dgm:pt>
    <dgm:pt modelId="{B4E06E83-598E-4909-99CD-F193F9E4B060}" type="pres">
      <dgm:prSet presAssocID="{F2446BA8-DF14-4525-95AE-BD35981A8A78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C765D1-76E0-4BBF-8DB0-5F2FD358B0A6}" type="pres">
      <dgm:prSet presAssocID="{F2446BA8-DF14-4525-95AE-BD35981A8A78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475F8E-3E2B-4C71-B8D6-966143E026B5}" type="pres">
      <dgm:prSet presAssocID="{86F063D6-2D86-4F64-8065-1231A852F3A8}" presName="sp" presStyleCnt="0"/>
      <dgm:spPr/>
    </dgm:pt>
    <dgm:pt modelId="{B572A0CE-8875-4D28-A4FA-1D43AA324376}" type="pres">
      <dgm:prSet presAssocID="{1ACA2559-2267-4808-8C1F-1BBBEA009FEA}" presName="composite" presStyleCnt="0"/>
      <dgm:spPr/>
    </dgm:pt>
    <dgm:pt modelId="{10497117-15B3-4AD3-91EB-8AF590BEA574}" type="pres">
      <dgm:prSet presAssocID="{1ACA2559-2267-4808-8C1F-1BBBEA009FEA}" presName="parentText" presStyleLbl="alignNode1" presStyleIdx="4" presStyleCnt="7" custLinFactNeighborX="0" custLinFactNeighborY="578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DC20A1-613A-4956-A282-47FFB8528FFC}" type="pres">
      <dgm:prSet presAssocID="{1ACA2559-2267-4808-8C1F-1BBBEA009FEA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DD77B1-80D4-4C73-929D-3D2DC7179540}" type="pres">
      <dgm:prSet presAssocID="{A2901D91-1BE5-4754-87A6-CD63D3C023EF}" presName="sp" presStyleCnt="0"/>
      <dgm:spPr/>
    </dgm:pt>
    <dgm:pt modelId="{2ACF988C-B839-4B52-9FE0-FCE9106C0AA6}" type="pres">
      <dgm:prSet presAssocID="{9841B42E-D1D9-4F21-9A5F-1423F473DD4D}" presName="composite" presStyleCnt="0"/>
      <dgm:spPr/>
    </dgm:pt>
    <dgm:pt modelId="{00B527CF-8F6B-4867-B001-17E2E69629A5}" type="pres">
      <dgm:prSet presAssocID="{9841B42E-D1D9-4F21-9A5F-1423F473DD4D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E19C96-83CB-47C7-BE94-B88AA8F9E242}" type="pres">
      <dgm:prSet presAssocID="{9841B42E-D1D9-4F21-9A5F-1423F473DD4D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5B06BD-3903-48B6-836C-6098CF1265FD}" type="pres">
      <dgm:prSet presAssocID="{935D7BF2-CF35-4389-8783-177D6726D5F8}" presName="sp" presStyleCnt="0"/>
      <dgm:spPr/>
    </dgm:pt>
    <dgm:pt modelId="{3E1DBA5B-1DD8-4C90-9718-AEF62E832074}" type="pres">
      <dgm:prSet presAssocID="{2BF3F27C-3A15-4D9D-9C59-FA4292799A8F}" presName="composite" presStyleCnt="0"/>
      <dgm:spPr/>
    </dgm:pt>
    <dgm:pt modelId="{0BA8902E-640E-4556-A74F-45ABB37101CC}" type="pres">
      <dgm:prSet presAssocID="{2BF3F27C-3A15-4D9D-9C59-FA4292799A8F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39BA7F-CD2F-4F25-8EDA-BAD3D754ECA7}" type="pres">
      <dgm:prSet presAssocID="{2BF3F27C-3A15-4D9D-9C59-FA4292799A8F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5C641FB-2F76-4964-B5BB-80BE6A08E086}" type="presOf" srcId="{9841B42E-D1D9-4F21-9A5F-1423F473DD4D}" destId="{00B527CF-8F6B-4867-B001-17E2E69629A5}" srcOrd="0" destOrd="0" presId="urn:microsoft.com/office/officeart/2005/8/layout/chevron2"/>
    <dgm:cxn modelId="{C73CC9B4-B067-49AF-8F03-078B7CAF940E}" type="presOf" srcId="{1C28E0E7-70CF-493B-999C-8A78F44ED1E5}" destId="{F6E1DDFA-5052-4337-8F40-28FF13A8CF09}" srcOrd="0" destOrd="0" presId="urn:microsoft.com/office/officeart/2005/8/layout/chevron2"/>
    <dgm:cxn modelId="{30523E60-5237-460D-B05E-2CC94074E969}" type="presOf" srcId="{F893B51B-7629-4765-A52D-4F43A5DD3E23}" destId="{CBE260BE-FB9A-44A5-86F6-74A06E42001A}" srcOrd="0" destOrd="0" presId="urn:microsoft.com/office/officeart/2005/8/layout/chevron2"/>
    <dgm:cxn modelId="{BE0E5524-BD57-4FA1-854F-7F845C0DC2B9}" srcId="{3AAA953A-A8C6-4391-8BA9-7FA573DAE2C7}" destId="{F893B51B-7629-4765-A52D-4F43A5DD3E23}" srcOrd="0" destOrd="0" parTransId="{27F1038D-030F-4ECB-BD27-7081431E38ED}" sibTransId="{7BD97F58-CB02-4939-829D-CE1B2690967D}"/>
    <dgm:cxn modelId="{F9726122-800B-438A-80D4-20CCA12EB5C6}" type="presOf" srcId="{95C65EE2-EFA7-4866-9C68-C8697137DB8C}" destId="{A42FC3E7-3B5D-4F32-9B3C-5F21523403D7}" srcOrd="0" destOrd="0" presId="urn:microsoft.com/office/officeart/2005/8/layout/chevron2"/>
    <dgm:cxn modelId="{310CD7A3-1BC0-4006-BEFF-0D74559BA081}" type="presOf" srcId="{6F0E3531-83A8-4ACB-8D22-8D2C7E373A50}" destId="{4C0FDA46-BF1A-4632-978F-8B7AE3763632}" srcOrd="0" destOrd="0" presId="urn:microsoft.com/office/officeart/2005/8/layout/chevron2"/>
    <dgm:cxn modelId="{E6CD0D90-DE82-45F0-8AF2-A22A1B45D5DD}" srcId="{1D5D180A-6A96-4E44-A979-D3C1F2A24DD0}" destId="{F2446BA8-DF14-4525-95AE-BD35981A8A78}" srcOrd="3" destOrd="0" parTransId="{09CB0B0B-2E26-484B-BF79-5533159641F4}" sibTransId="{86F063D6-2D86-4F64-8065-1231A852F3A8}"/>
    <dgm:cxn modelId="{3B96F790-E3AA-40AF-9CCA-91DED16C1684}" type="presOf" srcId="{5F857E0D-EA0C-40DA-A9DF-68FD24ED03B1}" destId="{62C765D1-76E0-4BBF-8DB0-5F2FD358B0A6}" srcOrd="0" destOrd="0" presId="urn:microsoft.com/office/officeart/2005/8/layout/chevron2"/>
    <dgm:cxn modelId="{A1B5E397-6C95-4B72-834B-687727DFF459}" srcId="{1D5D180A-6A96-4E44-A979-D3C1F2A24DD0}" destId="{2BF3F27C-3A15-4D9D-9C59-FA4292799A8F}" srcOrd="6" destOrd="0" parTransId="{72A787F2-A389-4DB3-AFDB-5A3E25E421A0}" sibTransId="{E4BC7900-F409-49D1-B724-A21BB3ED5AE7}"/>
    <dgm:cxn modelId="{1795B500-DD57-4F38-92D7-E1DB69796626}" srcId="{1D5D180A-6A96-4E44-A979-D3C1F2A24DD0}" destId="{9841B42E-D1D9-4F21-9A5F-1423F473DD4D}" srcOrd="5" destOrd="0" parTransId="{6E2E22A1-72EE-49D0-93EF-393232EE08EC}" sibTransId="{935D7BF2-CF35-4389-8783-177D6726D5F8}"/>
    <dgm:cxn modelId="{0C5DD93D-BA65-4154-9147-3BED1231BB79}" srcId="{1C28E0E7-70CF-493B-999C-8A78F44ED1E5}" destId="{95C65EE2-EFA7-4866-9C68-C8697137DB8C}" srcOrd="0" destOrd="0" parTransId="{23F98295-2BED-4ABD-AF27-250DB2048A73}" sibTransId="{CF12F303-8481-4C61-A013-293437B09971}"/>
    <dgm:cxn modelId="{5A293EE6-06BB-4858-ACB9-BF43BE87017E}" type="presOf" srcId="{2C07F970-912A-4A38-A380-FDAB1914329A}" destId="{1482F1EB-3D5E-4353-9BDC-F909ABDC207C}" srcOrd="0" destOrd="0" presId="urn:microsoft.com/office/officeart/2005/8/layout/chevron2"/>
    <dgm:cxn modelId="{354571A2-AF5D-4E25-B30B-AEA420A0A0F0}" type="presOf" srcId="{B29E30B4-37C5-447C-8E64-52A20CA77B98}" destId="{FF39BA7F-CD2F-4F25-8EDA-BAD3D754ECA7}" srcOrd="0" destOrd="0" presId="urn:microsoft.com/office/officeart/2005/8/layout/chevron2"/>
    <dgm:cxn modelId="{C28547CB-F27D-4A62-BFE6-648480A858D4}" srcId="{1ACA2559-2267-4808-8C1F-1BBBEA009FEA}" destId="{BEBDB80E-45C4-4A5A-AEEC-CD30EE06451B}" srcOrd="0" destOrd="0" parTransId="{2DBA549B-79FC-4C84-8685-EA82C32BD3AF}" sibTransId="{CEB22EED-E1BB-4484-A935-601B3ECC25E8}"/>
    <dgm:cxn modelId="{79BA462F-3D80-4CFA-BFB6-A07054BE7DDB}" srcId="{2BF3F27C-3A15-4D9D-9C59-FA4292799A8F}" destId="{B29E30B4-37C5-447C-8E64-52A20CA77B98}" srcOrd="0" destOrd="0" parTransId="{9456BAE9-B2AB-445B-9ADB-85233F47FE42}" sibTransId="{40BFF028-83E7-40E9-8FF2-9CFF8A5F4971}"/>
    <dgm:cxn modelId="{15815D6C-5612-4BFF-BD0B-31E762A79C83}" srcId="{F2446BA8-DF14-4525-95AE-BD35981A8A78}" destId="{5F857E0D-EA0C-40DA-A9DF-68FD24ED03B1}" srcOrd="0" destOrd="0" parTransId="{5644E411-A376-44E4-98E0-C53B461D9E6B}" sibTransId="{B9C427DF-172C-4B53-A96A-38017D2B374C}"/>
    <dgm:cxn modelId="{03134D2C-1DDE-4F29-8360-7E1D8E25CB27}" type="presOf" srcId="{1ACA2559-2267-4808-8C1F-1BBBEA009FEA}" destId="{10497117-15B3-4AD3-91EB-8AF590BEA574}" srcOrd="0" destOrd="0" presId="urn:microsoft.com/office/officeart/2005/8/layout/chevron2"/>
    <dgm:cxn modelId="{3AEE5C13-3798-4ADD-9FD6-37A6742DBB34}" type="presOf" srcId="{1D5D180A-6A96-4E44-A979-D3C1F2A24DD0}" destId="{8C0A2808-03A1-4BFB-80A7-409F14D74913}" srcOrd="0" destOrd="0" presId="urn:microsoft.com/office/officeart/2005/8/layout/chevron2"/>
    <dgm:cxn modelId="{334B2724-DBA4-496B-9551-9803E11CFD67}" type="presOf" srcId="{BEBDB80E-45C4-4A5A-AEEC-CD30EE06451B}" destId="{B3DC20A1-613A-4956-A282-47FFB8528FFC}" srcOrd="0" destOrd="0" presId="urn:microsoft.com/office/officeart/2005/8/layout/chevron2"/>
    <dgm:cxn modelId="{6642FAB1-A0AF-4BE7-B16F-A88822E74CD0}" type="presOf" srcId="{F2446BA8-DF14-4525-95AE-BD35981A8A78}" destId="{B4E06E83-598E-4909-99CD-F193F9E4B060}" srcOrd="0" destOrd="0" presId="urn:microsoft.com/office/officeart/2005/8/layout/chevron2"/>
    <dgm:cxn modelId="{41F2DBC1-180C-461C-B7AA-C77F57F8D23C}" type="presOf" srcId="{3AAA953A-A8C6-4391-8BA9-7FA573DAE2C7}" destId="{C14A1DD9-E731-4442-8C9A-53403ED2A73C}" srcOrd="0" destOrd="0" presId="urn:microsoft.com/office/officeart/2005/8/layout/chevron2"/>
    <dgm:cxn modelId="{45E6D886-5C40-445D-8F09-9CB1D125F2D4}" type="presOf" srcId="{A3A044B7-D715-454F-8086-91F2C6820E0B}" destId="{6DE19C96-83CB-47C7-BE94-B88AA8F9E242}" srcOrd="0" destOrd="0" presId="urn:microsoft.com/office/officeart/2005/8/layout/chevron2"/>
    <dgm:cxn modelId="{78F570D5-8652-44E0-AE89-D3D721C5C4B2}" type="presOf" srcId="{2BF3F27C-3A15-4D9D-9C59-FA4292799A8F}" destId="{0BA8902E-640E-4556-A74F-45ABB37101CC}" srcOrd="0" destOrd="0" presId="urn:microsoft.com/office/officeart/2005/8/layout/chevron2"/>
    <dgm:cxn modelId="{041EE3F3-6459-4B8C-90AB-1273643381E0}" srcId="{1D5D180A-6A96-4E44-A979-D3C1F2A24DD0}" destId="{1ACA2559-2267-4808-8C1F-1BBBEA009FEA}" srcOrd="4" destOrd="0" parTransId="{FCFA9EBB-CDF0-4083-9DCE-5DF45B79D5C0}" sibTransId="{A2901D91-1BE5-4754-87A6-CD63D3C023EF}"/>
    <dgm:cxn modelId="{8A085399-F407-4E4C-9581-3B8D20FC8EC9}" srcId="{1D5D180A-6A96-4E44-A979-D3C1F2A24DD0}" destId="{6F0E3531-83A8-4ACB-8D22-8D2C7E373A50}" srcOrd="1" destOrd="0" parTransId="{7EF7BE0B-EDCD-461B-B075-5D5A790C6D66}" sibTransId="{BF3EA1BA-987A-4B6D-B88F-900A183C6883}"/>
    <dgm:cxn modelId="{38C00E81-2183-4615-96B2-7EB49BAB2F01}" srcId="{9841B42E-D1D9-4F21-9A5F-1423F473DD4D}" destId="{A3A044B7-D715-454F-8086-91F2C6820E0B}" srcOrd="0" destOrd="0" parTransId="{423EA8A0-1BE5-4D69-8FED-30594F564AC1}" sibTransId="{913461DA-A746-444E-AB75-7836D7BF4C8A}"/>
    <dgm:cxn modelId="{1E863BD5-F781-4EB6-9B34-B229286FF9FE}" srcId="{6F0E3531-83A8-4ACB-8D22-8D2C7E373A50}" destId="{2C07F970-912A-4A38-A380-FDAB1914329A}" srcOrd="0" destOrd="0" parTransId="{B2A1730C-E942-46D8-BC30-04C88A28ADAB}" sibTransId="{B0132B40-CAE4-4ECF-AAF4-C0DBF75D03F5}"/>
    <dgm:cxn modelId="{CD8192C3-2359-4ED0-8CD9-B5F46EBC3FF5}" srcId="{1D5D180A-6A96-4E44-A979-D3C1F2A24DD0}" destId="{1C28E0E7-70CF-493B-999C-8A78F44ED1E5}" srcOrd="0" destOrd="0" parTransId="{8F2CB556-97E8-4F89-BAFF-049DC861E310}" sibTransId="{7FE46CA7-D16A-4572-B738-3874B23C3A16}"/>
    <dgm:cxn modelId="{E3935C95-9528-4C19-A66F-AADE1BB3B28E}" srcId="{1D5D180A-6A96-4E44-A979-D3C1F2A24DD0}" destId="{3AAA953A-A8C6-4391-8BA9-7FA573DAE2C7}" srcOrd="2" destOrd="0" parTransId="{FADF5753-C05F-4168-A7C7-DE4C23D22639}" sibTransId="{A681A5A4-BB50-4B31-8CBE-3BFC20E90101}"/>
    <dgm:cxn modelId="{DCF2A83F-D084-4399-8F45-91BC1DCCB8F4}" type="presParOf" srcId="{8C0A2808-03A1-4BFB-80A7-409F14D74913}" destId="{D20EC64E-C281-450C-A335-1FDD62692396}" srcOrd="0" destOrd="0" presId="urn:microsoft.com/office/officeart/2005/8/layout/chevron2"/>
    <dgm:cxn modelId="{53C6D407-F60F-4652-804B-35C5E625931C}" type="presParOf" srcId="{D20EC64E-C281-450C-A335-1FDD62692396}" destId="{F6E1DDFA-5052-4337-8F40-28FF13A8CF09}" srcOrd="0" destOrd="0" presId="urn:microsoft.com/office/officeart/2005/8/layout/chevron2"/>
    <dgm:cxn modelId="{78F40B16-E114-4610-873A-996F89E0A2EA}" type="presParOf" srcId="{D20EC64E-C281-450C-A335-1FDD62692396}" destId="{A42FC3E7-3B5D-4F32-9B3C-5F21523403D7}" srcOrd="1" destOrd="0" presId="urn:microsoft.com/office/officeart/2005/8/layout/chevron2"/>
    <dgm:cxn modelId="{5EE9900E-A300-4123-8CE4-009F9167DE38}" type="presParOf" srcId="{8C0A2808-03A1-4BFB-80A7-409F14D74913}" destId="{DFE4DB70-EECF-4882-9226-8E56EC1053ED}" srcOrd="1" destOrd="0" presId="urn:microsoft.com/office/officeart/2005/8/layout/chevron2"/>
    <dgm:cxn modelId="{B978C72B-3853-4ABD-8682-2FD0EEFC9958}" type="presParOf" srcId="{8C0A2808-03A1-4BFB-80A7-409F14D74913}" destId="{CB24132D-FCBD-455A-8808-20B4A51CDD92}" srcOrd="2" destOrd="0" presId="urn:microsoft.com/office/officeart/2005/8/layout/chevron2"/>
    <dgm:cxn modelId="{6499D5FB-4BFB-4CF2-805B-D02A6BBEDAE2}" type="presParOf" srcId="{CB24132D-FCBD-455A-8808-20B4A51CDD92}" destId="{4C0FDA46-BF1A-4632-978F-8B7AE3763632}" srcOrd="0" destOrd="0" presId="urn:microsoft.com/office/officeart/2005/8/layout/chevron2"/>
    <dgm:cxn modelId="{A2287A9C-A7BC-479C-B9A8-60AE4C5EF6ED}" type="presParOf" srcId="{CB24132D-FCBD-455A-8808-20B4A51CDD92}" destId="{1482F1EB-3D5E-4353-9BDC-F909ABDC207C}" srcOrd="1" destOrd="0" presId="urn:microsoft.com/office/officeart/2005/8/layout/chevron2"/>
    <dgm:cxn modelId="{D32838D8-229F-4C40-9C24-FB5CED42667C}" type="presParOf" srcId="{8C0A2808-03A1-4BFB-80A7-409F14D74913}" destId="{C4B53EB0-29E7-4382-9337-2C3643E740AF}" srcOrd="3" destOrd="0" presId="urn:microsoft.com/office/officeart/2005/8/layout/chevron2"/>
    <dgm:cxn modelId="{1CCB95E1-E4B2-4658-ADA9-B230128D0883}" type="presParOf" srcId="{8C0A2808-03A1-4BFB-80A7-409F14D74913}" destId="{B01CC8FB-8C43-4BC8-8598-218E60C2B63F}" srcOrd="4" destOrd="0" presId="urn:microsoft.com/office/officeart/2005/8/layout/chevron2"/>
    <dgm:cxn modelId="{7009E07A-8DE6-4AC9-AFBA-33E0A27AB61F}" type="presParOf" srcId="{B01CC8FB-8C43-4BC8-8598-218E60C2B63F}" destId="{C14A1DD9-E731-4442-8C9A-53403ED2A73C}" srcOrd="0" destOrd="0" presId="urn:microsoft.com/office/officeart/2005/8/layout/chevron2"/>
    <dgm:cxn modelId="{D2682554-F399-4C16-B391-A91F3963079C}" type="presParOf" srcId="{B01CC8FB-8C43-4BC8-8598-218E60C2B63F}" destId="{CBE260BE-FB9A-44A5-86F6-74A06E42001A}" srcOrd="1" destOrd="0" presId="urn:microsoft.com/office/officeart/2005/8/layout/chevron2"/>
    <dgm:cxn modelId="{3112DE9A-50E0-4801-AC80-663BA01C6FF4}" type="presParOf" srcId="{8C0A2808-03A1-4BFB-80A7-409F14D74913}" destId="{E0970D43-9B01-4602-B24F-0728D95ECA4F}" srcOrd="5" destOrd="0" presId="urn:microsoft.com/office/officeart/2005/8/layout/chevron2"/>
    <dgm:cxn modelId="{70871AF5-D6AD-4CC1-B966-9976EFBFD414}" type="presParOf" srcId="{8C0A2808-03A1-4BFB-80A7-409F14D74913}" destId="{287FF732-48EA-42A0-BAB3-014F7A508962}" srcOrd="6" destOrd="0" presId="urn:microsoft.com/office/officeart/2005/8/layout/chevron2"/>
    <dgm:cxn modelId="{15087E5C-5C4B-47BD-A5FC-A579AD14F138}" type="presParOf" srcId="{287FF732-48EA-42A0-BAB3-014F7A508962}" destId="{B4E06E83-598E-4909-99CD-F193F9E4B060}" srcOrd="0" destOrd="0" presId="urn:microsoft.com/office/officeart/2005/8/layout/chevron2"/>
    <dgm:cxn modelId="{0AB56260-6415-4A3D-8CEA-C4153F864855}" type="presParOf" srcId="{287FF732-48EA-42A0-BAB3-014F7A508962}" destId="{62C765D1-76E0-4BBF-8DB0-5F2FD358B0A6}" srcOrd="1" destOrd="0" presId="urn:microsoft.com/office/officeart/2005/8/layout/chevron2"/>
    <dgm:cxn modelId="{B7A11B80-7AC7-454B-A315-B0D690079104}" type="presParOf" srcId="{8C0A2808-03A1-4BFB-80A7-409F14D74913}" destId="{3B475F8E-3E2B-4C71-B8D6-966143E026B5}" srcOrd="7" destOrd="0" presId="urn:microsoft.com/office/officeart/2005/8/layout/chevron2"/>
    <dgm:cxn modelId="{F2092A34-BC16-44A7-9072-57FB9BF5B638}" type="presParOf" srcId="{8C0A2808-03A1-4BFB-80A7-409F14D74913}" destId="{B572A0CE-8875-4D28-A4FA-1D43AA324376}" srcOrd="8" destOrd="0" presId="urn:microsoft.com/office/officeart/2005/8/layout/chevron2"/>
    <dgm:cxn modelId="{50F9D15E-F330-4ECD-823D-0FBC5CDA9B29}" type="presParOf" srcId="{B572A0CE-8875-4D28-A4FA-1D43AA324376}" destId="{10497117-15B3-4AD3-91EB-8AF590BEA574}" srcOrd="0" destOrd="0" presId="urn:microsoft.com/office/officeart/2005/8/layout/chevron2"/>
    <dgm:cxn modelId="{4C16AE14-4DB7-4706-A9BE-B2713E9C1BA7}" type="presParOf" srcId="{B572A0CE-8875-4D28-A4FA-1D43AA324376}" destId="{B3DC20A1-613A-4956-A282-47FFB8528FFC}" srcOrd="1" destOrd="0" presId="urn:microsoft.com/office/officeart/2005/8/layout/chevron2"/>
    <dgm:cxn modelId="{C9041BFC-73CD-4DBC-BE67-0787A6856941}" type="presParOf" srcId="{8C0A2808-03A1-4BFB-80A7-409F14D74913}" destId="{9BDD77B1-80D4-4C73-929D-3D2DC7179540}" srcOrd="9" destOrd="0" presId="urn:microsoft.com/office/officeart/2005/8/layout/chevron2"/>
    <dgm:cxn modelId="{7D68A801-92C2-4A54-B8E0-B88637D3E2D5}" type="presParOf" srcId="{8C0A2808-03A1-4BFB-80A7-409F14D74913}" destId="{2ACF988C-B839-4B52-9FE0-FCE9106C0AA6}" srcOrd="10" destOrd="0" presId="urn:microsoft.com/office/officeart/2005/8/layout/chevron2"/>
    <dgm:cxn modelId="{78B4153B-5AB8-4957-9E3F-887A7C9C3FA3}" type="presParOf" srcId="{2ACF988C-B839-4B52-9FE0-FCE9106C0AA6}" destId="{00B527CF-8F6B-4867-B001-17E2E69629A5}" srcOrd="0" destOrd="0" presId="urn:microsoft.com/office/officeart/2005/8/layout/chevron2"/>
    <dgm:cxn modelId="{18CF9FBF-BAFE-464C-BE9E-066FE177D13E}" type="presParOf" srcId="{2ACF988C-B839-4B52-9FE0-FCE9106C0AA6}" destId="{6DE19C96-83CB-47C7-BE94-B88AA8F9E242}" srcOrd="1" destOrd="0" presId="urn:microsoft.com/office/officeart/2005/8/layout/chevron2"/>
    <dgm:cxn modelId="{EB896064-6626-4CBC-B860-322B350C9EF2}" type="presParOf" srcId="{8C0A2808-03A1-4BFB-80A7-409F14D74913}" destId="{835B06BD-3903-48B6-836C-6098CF1265FD}" srcOrd="11" destOrd="0" presId="urn:microsoft.com/office/officeart/2005/8/layout/chevron2"/>
    <dgm:cxn modelId="{3AA944EC-90A8-427F-937C-E7BCAF8A8354}" type="presParOf" srcId="{8C0A2808-03A1-4BFB-80A7-409F14D74913}" destId="{3E1DBA5B-1DD8-4C90-9718-AEF62E832074}" srcOrd="12" destOrd="0" presId="urn:microsoft.com/office/officeart/2005/8/layout/chevron2"/>
    <dgm:cxn modelId="{BB23EEF1-8AAD-4FE1-9771-1921C24A92CA}" type="presParOf" srcId="{3E1DBA5B-1DD8-4C90-9718-AEF62E832074}" destId="{0BA8902E-640E-4556-A74F-45ABB37101CC}" srcOrd="0" destOrd="0" presId="urn:microsoft.com/office/officeart/2005/8/layout/chevron2"/>
    <dgm:cxn modelId="{A2AFE358-4E4D-4F06-BC1C-17203D4530C4}" type="presParOf" srcId="{3E1DBA5B-1DD8-4C90-9718-AEF62E832074}" destId="{FF39BA7F-CD2F-4F25-8EDA-BAD3D754EC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E1DDFA-5052-4337-8F40-28FF13A8CF09}">
      <dsp:nvSpPr>
        <dsp:cNvPr id="0" name=""/>
        <dsp:cNvSpPr/>
      </dsp:nvSpPr>
      <dsp:spPr>
        <a:xfrm rot="5400000">
          <a:off x="-125432" y="129463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b="1" kern="1200" dirty="0"/>
        </a:p>
      </dsp:txBody>
      <dsp:txXfrm rot="5400000">
        <a:off x="-125432" y="129463"/>
        <a:ext cx="836213" cy="585349"/>
      </dsp:txXfrm>
    </dsp:sp>
    <dsp:sp modelId="{A42FC3E7-3B5D-4F32-9B3C-5F21523403D7}">
      <dsp:nvSpPr>
        <dsp:cNvPr id="0" name=""/>
        <dsp:cNvSpPr/>
      </dsp:nvSpPr>
      <dsp:spPr>
        <a:xfrm rot="5400000">
          <a:off x="3693313" y="-3103932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Background</a:t>
          </a:r>
          <a:endParaRPr lang="zh-CN" altLang="en-US" sz="3400" kern="1200" dirty="0"/>
        </a:p>
      </dsp:txBody>
      <dsp:txXfrm rot="5400000">
        <a:off x="3693313" y="-3103932"/>
        <a:ext cx="543539" cy="6759466"/>
      </dsp:txXfrm>
    </dsp:sp>
    <dsp:sp modelId="{4C0FDA46-BF1A-4632-978F-8B7AE3763632}">
      <dsp:nvSpPr>
        <dsp:cNvPr id="0" name=""/>
        <dsp:cNvSpPr/>
      </dsp:nvSpPr>
      <dsp:spPr>
        <a:xfrm rot="5400000">
          <a:off x="-125432" y="882107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zh-CN" sz="1700" b="1" kern="1200" dirty="0" smtClean="0"/>
        </a:p>
      </dsp:txBody>
      <dsp:txXfrm rot="5400000">
        <a:off x="-125432" y="882107"/>
        <a:ext cx="836213" cy="585349"/>
      </dsp:txXfrm>
    </dsp:sp>
    <dsp:sp modelId="{1482F1EB-3D5E-4353-9BDC-F909ABDC207C}">
      <dsp:nvSpPr>
        <dsp:cNvPr id="0" name=""/>
        <dsp:cNvSpPr/>
      </dsp:nvSpPr>
      <dsp:spPr>
        <a:xfrm rot="5400000">
          <a:off x="3693313" y="-2351287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What is FAR</a:t>
          </a:r>
          <a:endParaRPr lang="zh-CN" altLang="en-US" sz="3400" kern="1200" dirty="0"/>
        </a:p>
      </dsp:txBody>
      <dsp:txXfrm rot="5400000">
        <a:off x="3693313" y="-2351287"/>
        <a:ext cx="543539" cy="6759466"/>
      </dsp:txXfrm>
    </dsp:sp>
    <dsp:sp modelId="{C14A1DD9-E731-4442-8C9A-53403ED2A73C}">
      <dsp:nvSpPr>
        <dsp:cNvPr id="0" name=""/>
        <dsp:cNvSpPr/>
      </dsp:nvSpPr>
      <dsp:spPr>
        <a:xfrm rot="5400000">
          <a:off x="-125432" y="1634752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b="1" kern="1200" dirty="0"/>
        </a:p>
      </dsp:txBody>
      <dsp:txXfrm rot="5400000">
        <a:off x="-125432" y="1634752"/>
        <a:ext cx="836213" cy="585349"/>
      </dsp:txXfrm>
    </dsp:sp>
    <dsp:sp modelId="{CBE260BE-FB9A-44A5-86F6-74A06E42001A}">
      <dsp:nvSpPr>
        <dsp:cNvPr id="0" name=""/>
        <dsp:cNvSpPr/>
      </dsp:nvSpPr>
      <dsp:spPr>
        <a:xfrm rot="5400000">
          <a:off x="3693313" y="-1598643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Differences</a:t>
          </a:r>
          <a:endParaRPr lang="zh-CN" altLang="en-US" sz="3400" kern="1200" dirty="0"/>
        </a:p>
      </dsp:txBody>
      <dsp:txXfrm rot="5400000">
        <a:off x="3693313" y="-1598643"/>
        <a:ext cx="543539" cy="6759466"/>
      </dsp:txXfrm>
    </dsp:sp>
    <dsp:sp modelId="{B4E06E83-598E-4909-99CD-F193F9E4B060}">
      <dsp:nvSpPr>
        <dsp:cNvPr id="0" name=""/>
        <dsp:cNvSpPr/>
      </dsp:nvSpPr>
      <dsp:spPr>
        <a:xfrm rot="5400000">
          <a:off x="-125432" y="2387397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b="1" kern="1200" dirty="0"/>
        </a:p>
      </dsp:txBody>
      <dsp:txXfrm rot="5400000">
        <a:off x="-125432" y="2387397"/>
        <a:ext cx="836213" cy="585349"/>
      </dsp:txXfrm>
    </dsp:sp>
    <dsp:sp modelId="{62C765D1-76E0-4BBF-8DB0-5F2FD358B0A6}">
      <dsp:nvSpPr>
        <dsp:cNvPr id="0" name=""/>
        <dsp:cNvSpPr/>
      </dsp:nvSpPr>
      <dsp:spPr>
        <a:xfrm rot="5400000">
          <a:off x="3693313" y="-845998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Principle and framework</a:t>
          </a:r>
          <a:endParaRPr lang="zh-CN" altLang="en-US" sz="3400" kern="1200" dirty="0"/>
        </a:p>
      </dsp:txBody>
      <dsp:txXfrm rot="5400000">
        <a:off x="3693313" y="-845998"/>
        <a:ext cx="543539" cy="6759466"/>
      </dsp:txXfrm>
    </dsp:sp>
    <dsp:sp modelId="{10497117-15B3-4AD3-91EB-8AF590BEA574}">
      <dsp:nvSpPr>
        <dsp:cNvPr id="0" name=""/>
        <dsp:cNvSpPr/>
      </dsp:nvSpPr>
      <dsp:spPr>
        <a:xfrm rot="5400000">
          <a:off x="-125432" y="3188374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b="1" kern="1200" dirty="0"/>
        </a:p>
      </dsp:txBody>
      <dsp:txXfrm rot="5400000">
        <a:off x="-125432" y="3188374"/>
        <a:ext cx="836213" cy="585349"/>
      </dsp:txXfrm>
    </dsp:sp>
    <dsp:sp modelId="{B3DC20A1-613A-4956-A282-47FFB8528FFC}">
      <dsp:nvSpPr>
        <dsp:cNvPr id="0" name=""/>
        <dsp:cNvSpPr/>
      </dsp:nvSpPr>
      <dsp:spPr>
        <a:xfrm rot="5400000">
          <a:off x="3693313" y="-93353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Use case</a:t>
          </a:r>
          <a:endParaRPr lang="zh-CN" altLang="en-US" sz="3400" kern="1200" dirty="0"/>
        </a:p>
      </dsp:txBody>
      <dsp:txXfrm rot="5400000">
        <a:off x="3693313" y="-93353"/>
        <a:ext cx="543539" cy="6759466"/>
      </dsp:txXfrm>
    </dsp:sp>
    <dsp:sp modelId="{00B527CF-8F6B-4867-B001-17E2E69629A5}">
      <dsp:nvSpPr>
        <dsp:cNvPr id="0" name=""/>
        <dsp:cNvSpPr/>
      </dsp:nvSpPr>
      <dsp:spPr>
        <a:xfrm rot="5400000">
          <a:off x="-125432" y="3892686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b="1" kern="1200" dirty="0"/>
        </a:p>
      </dsp:txBody>
      <dsp:txXfrm rot="5400000">
        <a:off x="-125432" y="3892686"/>
        <a:ext cx="836213" cy="585349"/>
      </dsp:txXfrm>
    </dsp:sp>
    <dsp:sp modelId="{6DE19C96-83CB-47C7-BE94-B88AA8F9E242}">
      <dsp:nvSpPr>
        <dsp:cNvPr id="0" name=""/>
        <dsp:cNvSpPr/>
      </dsp:nvSpPr>
      <dsp:spPr>
        <a:xfrm rot="5400000">
          <a:off x="3693313" y="659290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3400" kern="1200" dirty="0" smtClean="0"/>
            <a:t>Advantages</a:t>
          </a:r>
          <a:endParaRPr lang="zh-CN" altLang="en-US" sz="3400" kern="1200" dirty="0"/>
        </a:p>
      </dsp:txBody>
      <dsp:txXfrm rot="5400000">
        <a:off x="3693313" y="659290"/>
        <a:ext cx="543539" cy="6759466"/>
      </dsp:txXfrm>
    </dsp:sp>
    <dsp:sp modelId="{0BA8902E-640E-4556-A74F-45ABB37101CC}">
      <dsp:nvSpPr>
        <dsp:cNvPr id="0" name=""/>
        <dsp:cNvSpPr/>
      </dsp:nvSpPr>
      <dsp:spPr>
        <a:xfrm rot="5400000">
          <a:off x="-125432" y="4645331"/>
          <a:ext cx="836213" cy="58534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b="1" kern="1200" dirty="0"/>
        </a:p>
      </dsp:txBody>
      <dsp:txXfrm rot="5400000">
        <a:off x="-125432" y="4645331"/>
        <a:ext cx="836213" cy="585349"/>
      </dsp:txXfrm>
    </dsp:sp>
    <dsp:sp modelId="{FF39BA7F-CD2F-4F25-8EDA-BAD3D754ECA7}">
      <dsp:nvSpPr>
        <dsp:cNvPr id="0" name=""/>
        <dsp:cNvSpPr/>
      </dsp:nvSpPr>
      <dsp:spPr>
        <a:xfrm rot="5400000">
          <a:off x="3693313" y="1411935"/>
          <a:ext cx="543539" cy="67594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3400" kern="1200" dirty="0" smtClean="0"/>
            <a:t>D</a:t>
          </a:r>
          <a:r>
            <a:rPr lang="en-US" altLang="en-US" sz="3400" kern="1200" dirty="0" smtClean="0"/>
            <a:t>rawback and future </a:t>
          </a:r>
          <a:r>
            <a:rPr lang="en-US" altLang="zh-CN" sz="3400" kern="1200" dirty="0" smtClean="0"/>
            <a:t>work</a:t>
          </a:r>
          <a:endParaRPr lang="zh-CN" altLang="en-US" sz="3400" kern="1200" dirty="0"/>
        </a:p>
      </dsp:txBody>
      <dsp:txXfrm rot="5400000">
        <a:off x="3693313" y="1411935"/>
        <a:ext cx="543539" cy="6759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7BA1169-942D-42CD-9040-EC5717AA86A6}" type="datetimeFigureOut">
              <a:rPr lang="zh-CN" altLang="en-US"/>
              <a:pPr>
                <a:defRPr/>
              </a:pPr>
              <a:t>2017/1/12</a:t>
            </a:fld>
            <a:endParaRPr lang="en-US" altLang="zh-CN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3ACCB1E-7EFD-489F-B707-D083843F610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819121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52AF101-9E3D-418C-85FA-1377DB98FC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962764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959109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827036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Focus on the following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 * Brief description of the method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* How it is different from others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* Why it is better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* Under which use cases the proposed method performs better than other similar schemes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* Why IETF should publish this draft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* Drawbacks of the method, if any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 * Future works </a:t>
            </a:r>
            <a:b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rPr>
              <a:t>* Next Steps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85533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/>
              <a:t>other conventional routing methods:</a:t>
            </a:r>
            <a:r>
              <a:rPr lang="en-US" altLang="zh-CN" sz="1200" baseline="0" dirty="0" smtClean="0"/>
              <a:t> such as TRILL, SPB, etc.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537224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45426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FAR</a:t>
            </a:r>
            <a:r>
              <a:rPr lang="zh-CN" altLang="en-US" dirty="0" smtClean="0"/>
              <a:t>的路由框架图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798580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395129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696170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682651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AF101-9E3D-418C-85FA-1377DB98FCDE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650899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2514600" y="2314575"/>
            <a:ext cx="0" cy="35147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427012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659063" y="3810000"/>
            <a:ext cx="5932487" cy="366713"/>
          </a:xfrm>
          <a:ln algn="ctr"/>
        </p:spPr>
        <p:txBody>
          <a:bodyPr>
            <a:spAutoFit/>
          </a:bodyPr>
          <a:lstStyle>
            <a:lvl1pPr algn="ctr">
              <a:spcBef>
                <a:spcPct val="0"/>
              </a:spcBef>
              <a:defRPr sz="1800">
                <a:solidFill>
                  <a:schemeClr val="bg2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4270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659063" y="3306763"/>
            <a:ext cx="5932487" cy="503237"/>
          </a:xfrm>
          <a:ln algn="ctr"/>
        </p:spPr>
        <p:txBody>
          <a:bodyPr anchor="b">
            <a:spAutoFit/>
          </a:bodyPr>
          <a:lstStyle>
            <a:lvl1pPr algn="ctr">
              <a:defRPr sz="3000"/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D0F3C-6B12-4A59-A3FD-E2A05CFE0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63238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7D20E-542D-49E8-B0AB-2F6E7E910B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9887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8D5A1-E62D-490A-AFDC-E14793F48D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3238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146050"/>
            <a:ext cx="2133600" cy="625475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46050"/>
            <a:ext cx="6248400" cy="6254750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E6BF6-B015-4A95-97AE-FD1B13F8A8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029491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6050"/>
            <a:ext cx="7696200" cy="49847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1054A-7CF3-46C6-BAEB-A0576F683F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05286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6050"/>
            <a:ext cx="7696200" cy="49847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43000"/>
            <a:ext cx="4038600" cy="52578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2578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6646F-286F-4980-B2D8-04C4083EBE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611691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34FD-2716-494C-B2E1-4B22B24937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513552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146050"/>
            <a:ext cx="8534400" cy="62547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D18CC-E360-4106-BA1B-0148701E57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24525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6050"/>
            <a:ext cx="7696200" cy="49847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012BD-63CF-4957-827C-2CBDD3A1D7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69947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3413125"/>
            <a:ext cx="8229600" cy="457200"/>
          </a:xfrm>
          <a:ln algn="ctr"/>
        </p:spPr>
        <p:txBody>
          <a:bodyPr>
            <a:spAutoFit/>
          </a:bodyPr>
          <a:lstStyle>
            <a:lvl1pPr algn="ctr">
              <a:spcBef>
                <a:spcPct val="0"/>
              </a:spcBef>
              <a:defRPr sz="2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0483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647950"/>
            <a:ext cx="8229600" cy="585788"/>
          </a:xfrm>
        </p:spPr>
        <p:txBody>
          <a:bodyPr anchor="b">
            <a:sp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358355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307BC-431C-419D-A193-E4991E7F54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9790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100392" y="6237312"/>
            <a:ext cx="720080" cy="40466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9AC67-6C58-4D7E-8E24-5194E4A9AF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98060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12B55-30A9-402B-AED2-AB15FEEE4B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11408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EAD52-C3C0-4424-8A29-BCB2E69242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89099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FB09B-80FF-4F58-A89A-48B2131590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93402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F398D-362F-4B37-A1FC-C9DCE8EC94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68319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44408" y="6381328"/>
            <a:ext cx="648072" cy="26064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A2B31-2019-443E-BBB5-978CA82FB7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42461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46050"/>
            <a:ext cx="769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259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400800"/>
            <a:ext cx="32385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tx2"/>
                </a:solidFill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fld id="{B3ED924A-057C-4722-B61A-B9EA38C021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gray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230188" indent="-2286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687388" indent="-2270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</a:defRPr>
      </a:lvl3pPr>
      <a:lvl4pPr marL="1082675" indent="-168275" algn="l" rtl="0" eaLnBrk="0" fontAlgn="base" hangingPunct="0">
        <a:spcBef>
          <a:spcPct val="2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1490663" indent="-177800" algn="l" rtl="0" eaLnBrk="0" fontAlgn="base" hangingPunct="0">
        <a:spcBef>
          <a:spcPct val="25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5pPr>
      <a:lvl6pPr marL="1947863" indent="-177800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405063" indent="-177800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2862263" indent="-177800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319463" indent="-177800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atatracker.ietf.org/doc/draft-sl-rtgwg-far-d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rtgwg@ietf.or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ctrTitle"/>
          </p:nvPr>
        </p:nvSpPr>
        <p:spPr>
          <a:xfrm>
            <a:off x="2706241" y="1268760"/>
            <a:ext cx="5932487" cy="1089529"/>
          </a:xfrm>
          <a:ln/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2400" b="1" dirty="0"/>
              <a:t>FAR: A Fault-avoidance Routing Method for Data Center Networks with Regular Topology</a:t>
            </a:r>
            <a:endParaRPr lang="zh-CN" altLang="en-US" sz="2000" dirty="0" smtClean="0">
              <a:ea typeface="宋体" charset="-122"/>
            </a:endParaRPr>
          </a:p>
        </p:txBody>
      </p:sp>
      <p:sp>
        <p:nvSpPr>
          <p:cNvPr id="4099" name="副标题 2"/>
          <p:cNvSpPr>
            <a:spLocks noGrp="1"/>
          </p:cNvSpPr>
          <p:nvPr>
            <p:ph type="subTitle" idx="1"/>
          </p:nvPr>
        </p:nvSpPr>
        <p:spPr>
          <a:xfrm>
            <a:off x="2555776" y="2564904"/>
            <a:ext cx="6233417" cy="615553"/>
          </a:xfrm>
          <a:ln/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dirty="0" smtClean="0">
                <a:hlinkClick r:id="rId3"/>
              </a:rPr>
              <a:t>http://datatracker.ietf.org/doc/draft-sl-rtgwg-far-dcn/</a:t>
            </a:r>
            <a:r>
              <a:rPr lang="en-US" altLang="zh-CN" dirty="0" smtClean="0"/>
              <a:t> </a:t>
            </a:r>
          </a:p>
          <a:p>
            <a:endParaRPr lang="en-US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462584" y="4725144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send comments to </a:t>
            </a:r>
            <a:r>
              <a:rPr lang="en-US" dirty="0" smtClean="0">
                <a:hlinkClick r:id="rId4"/>
              </a:rPr>
              <a:t>rtgwg@ietf.org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6D0F3C-6B12-4A59-A3FD-E2A05CFE0307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</a:t>
            </a:r>
            <a:r>
              <a:rPr lang="en-US" altLang="zh-CN" dirty="0" smtClean="0"/>
              <a:t>he </a:t>
            </a:r>
            <a:r>
              <a:rPr lang="en-US" altLang="zh-CN" dirty="0"/>
              <a:t>BRT of </a:t>
            </a:r>
            <a:r>
              <a:rPr lang="en-US" altLang="zh-CN" dirty="0" smtClean="0"/>
              <a:t>aggregation </a:t>
            </a:r>
            <a:r>
              <a:rPr lang="en-US" altLang="zh-CN" dirty="0"/>
              <a:t>switch </a:t>
            </a:r>
            <a:r>
              <a:rPr lang="en-US" altLang="zh-CN" dirty="0" smtClean="0"/>
              <a:t>10</a:t>
            </a:r>
            <a:r>
              <a:rPr lang="en-US" altLang="zh-CN" i="1" dirty="0" smtClean="0"/>
              <a:t>.</a:t>
            </a:r>
            <a:r>
              <a:rPr lang="en-US" altLang="zh-CN" dirty="0" smtClean="0"/>
              <a:t>1</a:t>
            </a:r>
            <a:r>
              <a:rPr lang="en-US" altLang="zh-CN" i="1" dirty="0" smtClean="0"/>
              <a:t>.</a:t>
            </a:r>
            <a:r>
              <a:rPr lang="en-US" altLang="zh-CN" dirty="0" smtClean="0"/>
              <a:t>0</a:t>
            </a:r>
            <a:r>
              <a:rPr lang="en-US" altLang="zh-CN" i="1" dirty="0" smtClean="0"/>
              <a:t>.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It is easy to build a BRT for a router according to its local topology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We take 10.1.0.1 as an example. Its BRT is: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6969990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727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NRT of </a:t>
            </a:r>
            <a:r>
              <a:rPr lang="en-US" altLang="zh-CN" dirty="0"/>
              <a:t>aggregation switch 10</a:t>
            </a:r>
            <a:r>
              <a:rPr lang="en-US" altLang="zh-CN" i="1" dirty="0"/>
              <a:t>.</a:t>
            </a:r>
            <a:r>
              <a:rPr lang="en-US" altLang="zh-CN" dirty="0"/>
              <a:t>1</a:t>
            </a:r>
            <a:r>
              <a:rPr lang="en-US" altLang="zh-CN" i="1" dirty="0"/>
              <a:t>.</a:t>
            </a:r>
            <a:r>
              <a:rPr lang="en-US" altLang="zh-CN" dirty="0"/>
              <a:t>0</a:t>
            </a:r>
            <a:r>
              <a:rPr lang="en-US" altLang="zh-CN" i="1" dirty="0"/>
              <a:t>.</a:t>
            </a:r>
            <a:r>
              <a:rPr lang="en-US" altLang="zh-CN" dirty="0"/>
              <a:t>1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A router’s NRT is determined by locations of link or device failures in the network.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Suppose the </a:t>
            </a:r>
            <a:r>
              <a:rPr lang="en-US" altLang="zh-CN" dirty="0"/>
              <a:t>link between 10.0.1.2 and 10.3.0.1 </a:t>
            </a:r>
            <a:r>
              <a:rPr lang="en-US" altLang="zh-CN" dirty="0" smtClean="0"/>
              <a:t>fails, The NRT of 10.1.0.1 is:</a:t>
            </a:r>
          </a:p>
          <a:p>
            <a:pPr>
              <a:buFont typeface="Arial" pitchFamily="34" charset="0"/>
              <a:buChar char="•"/>
            </a:pP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6480720" cy="1044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2071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46050"/>
            <a:ext cx="8452048" cy="498475"/>
          </a:xfrm>
        </p:spPr>
        <p:txBody>
          <a:bodyPr/>
          <a:lstStyle/>
          <a:p>
            <a:r>
              <a:rPr lang="en-US" altLang="zh-CN" dirty="0"/>
              <a:t>N</a:t>
            </a:r>
            <a:r>
              <a:rPr lang="en-US" altLang="zh-CN" dirty="0" smtClean="0"/>
              <a:t>ode </a:t>
            </a:r>
            <a:r>
              <a:rPr lang="en-US" altLang="zh-CN" dirty="0"/>
              <a:t>10.1.0.1 forward a packet to </a:t>
            </a:r>
            <a:r>
              <a:rPr lang="en-US" altLang="zh-CN" dirty="0" smtClean="0"/>
              <a:t>node 10.3.1.3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/>
              <a:t>1) Calculate candidate hops. 10.1.0.1 looks up its BRT and obtains the following matched </a:t>
            </a:r>
            <a:r>
              <a:rPr lang="en-US" altLang="zh-CN" dirty="0" smtClean="0"/>
              <a:t>entries:</a:t>
            </a:r>
          </a:p>
          <a:p>
            <a:pPr>
              <a:buFont typeface="Arial" pitchFamily="34" charset="0"/>
              <a:buChar char="•"/>
            </a:pPr>
            <a:endParaRPr lang="en-US" altLang="zh-CN" dirty="0"/>
          </a:p>
          <a:p>
            <a:pPr>
              <a:buFont typeface="Arial" pitchFamily="34" charset="0"/>
              <a:buChar char="•"/>
            </a:pPr>
            <a:endParaRPr lang="en-US" altLang="zh-CN" dirty="0" smtClean="0"/>
          </a:p>
          <a:p>
            <a:pPr marL="0" indent="0"/>
            <a:r>
              <a:rPr lang="en-US" altLang="zh-CN" dirty="0" smtClean="0"/>
              <a:t>    </a:t>
            </a:r>
            <a:br>
              <a:rPr lang="en-US" altLang="zh-CN" dirty="0" smtClean="0"/>
            </a:br>
            <a:r>
              <a:rPr lang="en-US" altLang="zh-CN" dirty="0" smtClean="0"/>
              <a:t>      So </a:t>
            </a:r>
            <a:r>
              <a:rPr lang="en-US" altLang="zh-CN" dirty="0"/>
              <a:t>the </a:t>
            </a:r>
            <a:r>
              <a:rPr lang="en-US" altLang="zh-CN" dirty="0" smtClean="0"/>
              <a:t>candidate next </a:t>
            </a:r>
            <a:r>
              <a:rPr lang="en-US" altLang="zh-CN" dirty="0"/>
              <a:t>hops = {10.0.1.1; 10.0.1.2</a:t>
            </a:r>
            <a:r>
              <a:rPr lang="en-US" altLang="zh-CN" dirty="0" smtClean="0"/>
              <a:t>}.</a:t>
            </a:r>
          </a:p>
          <a:p>
            <a:pPr>
              <a:buFont typeface="Arial" pitchFamily="34" charset="0"/>
              <a:buChar char="•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5863509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35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 </a:t>
            </a:r>
            <a:r>
              <a:rPr lang="en-US" altLang="zh-CN" dirty="0"/>
              <a:t>2) Calculate avoiding hops. 10.1.0.1 looks up its NRT and obtains the following matched entries:</a:t>
            </a:r>
          </a:p>
          <a:p>
            <a:pPr>
              <a:buFont typeface="Arial" pitchFamily="34" charset="0"/>
              <a:buChar char="•"/>
            </a:pPr>
            <a:endParaRPr lang="en-US" altLang="zh-CN" dirty="0" smtClean="0"/>
          </a:p>
          <a:p>
            <a:pPr marL="0" indent="0"/>
            <a:r>
              <a:rPr lang="en-US" altLang="zh-CN" dirty="0"/>
              <a:t> </a:t>
            </a:r>
            <a:r>
              <a:rPr lang="en-US" altLang="zh-CN" dirty="0" smtClean="0"/>
              <a:t>   </a:t>
            </a:r>
            <a:br>
              <a:rPr lang="en-US" altLang="zh-CN" dirty="0" smtClean="0"/>
            </a:br>
            <a:r>
              <a:rPr lang="en-US" altLang="zh-CN" dirty="0" smtClean="0"/>
              <a:t>      So </a:t>
            </a:r>
            <a:r>
              <a:rPr lang="en-US" altLang="zh-CN" dirty="0"/>
              <a:t>the avoiding hops </a:t>
            </a:r>
            <a:r>
              <a:rPr lang="en-US" altLang="zh-CN" dirty="0" smtClean="0"/>
              <a:t>= </a:t>
            </a:r>
            <a:r>
              <a:rPr lang="en-US" altLang="zh-CN" dirty="0"/>
              <a:t>{10.0.1.2} </a:t>
            </a:r>
            <a:endParaRPr lang="en-US" altLang="zh-CN" dirty="0" smtClean="0"/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3) Calculate </a:t>
            </a:r>
            <a:r>
              <a:rPr lang="en-US" altLang="zh-CN" dirty="0"/>
              <a:t>applicable hops</a:t>
            </a:r>
            <a:r>
              <a:rPr lang="en-US" altLang="zh-CN" dirty="0" smtClean="0"/>
              <a:t>.</a:t>
            </a:r>
          </a:p>
          <a:p>
            <a:pPr marL="0" indent="0"/>
            <a:r>
              <a:rPr lang="en-US" altLang="zh-CN" dirty="0" smtClean="0"/>
              <a:t>     applicable next hops =  {</a:t>
            </a:r>
            <a:r>
              <a:rPr lang="en-US" altLang="zh-CN" dirty="0"/>
              <a:t>10.0.1.1; 10.0.1.2</a:t>
            </a:r>
            <a:r>
              <a:rPr lang="en-US" altLang="zh-CN" dirty="0" smtClean="0"/>
              <a:t>} – {10.0.1.2}  </a:t>
            </a:r>
            <a:br>
              <a:rPr lang="en-US" altLang="zh-CN" dirty="0" smtClean="0"/>
            </a:br>
            <a:r>
              <a:rPr lang="en-US" altLang="zh-CN" dirty="0" smtClean="0"/>
              <a:t>      = {10.0.1.1}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4) Finally</a:t>
            </a:r>
            <a:r>
              <a:rPr lang="en-US" altLang="zh-CN" dirty="0"/>
              <a:t>, forward the packet to the next </a:t>
            </a:r>
            <a:r>
              <a:rPr lang="en-US" altLang="zh-CN" dirty="0" smtClean="0"/>
              <a:t>hop 10.0.1.1.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571590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461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Advantages of FAR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FAR is a generic routing method suitable for most data centers with regular topologies.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FAR is a high-performance routing method which supports very large-scale networks.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A FAR switch is simple and cheap, so it can lower </a:t>
            </a:r>
            <a:r>
              <a:rPr lang="en-US" altLang="zh-CN" dirty="0"/>
              <a:t>the constructing </a:t>
            </a:r>
            <a:r>
              <a:rPr lang="en-US" altLang="zh-CN" dirty="0" smtClean="0"/>
              <a:t>and operating cost of a data center.</a:t>
            </a:r>
          </a:p>
          <a:p>
            <a:pPr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337669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Drawback of FAR and future work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FAR in this proposal doesn’t give an universal method to calculate routing tables for various of network topologies. We should design different method for each type of topology.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Now we are solving the problem above. We have invented a TDL (topology definition language) to describe a regular topology, and based on TDL, we can design an universal method to calculate routing tables for FAR switches.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098243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Requested actions from the WG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sz="2400" dirty="0"/>
              <a:t>Routing </a:t>
            </a:r>
            <a:r>
              <a:rPr lang="en-US" altLang="zh-CN" sz="2400" dirty="0" smtClean="0"/>
              <a:t>methods </a:t>
            </a:r>
            <a:r>
              <a:rPr lang="en-US" altLang="zh-CN" sz="2400" dirty="0"/>
              <a:t>based on regular topology </a:t>
            </a:r>
            <a:r>
              <a:rPr lang="en-US" altLang="zh-CN" sz="2400" dirty="0" smtClean="0"/>
              <a:t>have great advantages in large-scale next-generation data centers.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In the past, no draft has discussed routing problem in regular network topology in Data Centers.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All we need to do now is to propose the problems in the IETF.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Requesting IETF </a:t>
            </a:r>
            <a:r>
              <a:rPr lang="en-US" altLang="zh-CN" sz="2400" dirty="0" err="1" smtClean="0"/>
              <a:t>Rtg</a:t>
            </a:r>
            <a:r>
              <a:rPr lang="en-US" altLang="zh-CN" sz="2400" dirty="0" smtClean="0"/>
              <a:t> WG to consider adoption of this draft and then standardize the solutions.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8348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zh-CN" sz="6600" dirty="0" smtClean="0"/>
              <a:t/>
            </a:r>
            <a:br>
              <a:rPr lang="en-US" altLang="zh-CN" sz="6600" dirty="0" smtClean="0"/>
            </a:br>
            <a:r>
              <a:rPr lang="en-US" altLang="zh-CN" sz="6600" dirty="0" smtClean="0"/>
              <a:t>Thanks and Q&amp;A!</a:t>
            </a:r>
            <a:endParaRPr lang="zh-CN" altLang="en-US" sz="66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4723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="" xmlns:p14="http://schemas.microsoft.com/office/powerpoint/2010/main" val="3849003652"/>
              </p:ext>
            </p:extLst>
          </p:nvPr>
        </p:nvGraphicFramePr>
        <p:xfrm>
          <a:off x="899592" y="1124744"/>
          <a:ext cx="7344816" cy="5360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4706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10336"/>
          </a:xfrm>
        </p:spPr>
        <p:txBody>
          <a:bodyPr/>
          <a:lstStyle/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800" dirty="0" smtClean="0"/>
              <a:t>With rapid development of cloud computing technologies, scale of a data center is growing up quickly.</a:t>
            </a:r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endParaRPr lang="en-US" altLang="zh-CN" sz="2800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992" y="2780928"/>
            <a:ext cx="5658016" cy="3537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9455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57200" y="1143000"/>
            <a:ext cx="8229600" cy="437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10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0188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687388" indent="-227013" algn="l" rtl="0" eaLnBrk="0" fontAlgn="base" hangingPunct="0">
              <a:spcBef>
                <a:spcPct val="40000"/>
              </a:spcBef>
              <a:spcAft>
                <a:spcPct val="0"/>
              </a:spcAft>
              <a:buFont typeface="Arial" charset="0"/>
              <a:buChar char="–"/>
              <a:defRPr>
                <a:solidFill>
                  <a:schemeClr val="tx1"/>
                </a:solidFill>
                <a:latin typeface="+mn-lt"/>
              </a:defRPr>
            </a:lvl3pPr>
            <a:lvl4pPr marL="1082675" indent="-168275" algn="l" rtl="0" eaLnBrk="0" fontAlgn="base" hangingPunct="0">
              <a:spcBef>
                <a:spcPct val="25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1490663" indent="-177800" algn="l" rtl="0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5pPr>
            <a:lvl6pPr marL="1947863" indent="-177800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405063" indent="-177800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2862263" indent="-177800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319463" indent="-177800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600" dirty="0" smtClean="0"/>
              <a:t>Traditional tree-like architectures and routing protocols are not suitable for building large-scale networks.</a:t>
            </a:r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600" dirty="0" smtClean="0"/>
              <a:t>Some new network architectures, such as Fat-tree, </a:t>
            </a:r>
            <a:r>
              <a:rPr lang="en-US" altLang="zh-CN" sz="2600" dirty="0" err="1" smtClean="0"/>
              <a:t>BCube</a:t>
            </a:r>
            <a:r>
              <a:rPr lang="en-US" altLang="zh-CN" sz="2600" dirty="0" smtClean="0"/>
              <a:t>, are applied to data center networks.</a:t>
            </a:r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600" dirty="0" smtClean="0"/>
              <a:t>To maximize benefits of new architectures, some new routing methods are </a:t>
            </a:r>
            <a:r>
              <a:rPr lang="en-US" altLang="zh-CN" sz="2600" dirty="0"/>
              <a:t>proposed </a:t>
            </a:r>
            <a:r>
              <a:rPr lang="en-US" altLang="zh-CN" sz="2600" dirty="0" smtClean="0"/>
              <a:t>according to the features of </a:t>
            </a:r>
            <a:r>
              <a:rPr lang="en-US" altLang="zh-CN" sz="2600" dirty="0"/>
              <a:t>Fat-tree, </a:t>
            </a:r>
            <a:r>
              <a:rPr lang="en-US" altLang="zh-CN" sz="2600" dirty="0" err="1" smtClean="0"/>
              <a:t>BCube’s</a:t>
            </a:r>
            <a:r>
              <a:rPr lang="en-US" altLang="zh-CN" sz="2600" dirty="0" smtClean="0"/>
              <a:t> topologies.</a:t>
            </a:r>
            <a:endParaRPr lang="en-US" altLang="zh-CN" sz="2600" dirty="0"/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endParaRPr lang="en-US" altLang="zh-CN" sz="2800" dirty="0"/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endParaRPr lang="en-US" altLang="zh-CN" sz="2800" kern="0" dirty="0" smtClean="0"/>
          </a:p>
        </p:txBody>
      </p:sp>
    </p:spTree>
    <p:extLst>
      <p:ext uri="{BB962C8B-B14F-4D97-AF65-F5344CB8AC3E}">
        <p14:creationId xmlns="" xmlns:p14="http://schemas.microsoft.com/office/powerpoint/2010/main" val="1427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576064"/>
          </a:xfrm>
        </p:spPr>
        <p:txBody>
          <a:bodyPr/>
          <a:lstStyle/>
          <a:p>
            <a:r>
              <a:rPr lang="en-US" altLang="zh-CN" dirty="0" smtClean="0"/>
              <a:t>What is FAR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896544"/>
          </a:xfrm>
        </p:spPr>
        <p:txBody>
          <a:bodyPr/>
          <a:lstStyle/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800" dirty="0"/>
              <a:t>FAR </a:t>
            </a:r>
            <a:r>
              <a:rPr lang="en-US" altLang="zh-CN" sz="2800" dirty="0" smtClean="0"/>
              <a:t>is </a:t>
            </a:r>
            <a:r>
              <a:rPr lang="en-US" altLang="zh-CN" sz="2800" dirty="0"/>
              <a:t>a generic routing </a:t>
            </a:r>
            <a:r>
              <a:rPr lang="en-US" altLang="zh-CN" sz="2800" dirty="0" smtClean="0"/>
              <a:t>method and framework for large-scale data center networks.</a:t>
            </a:r>
            <a:endParaRPr lang="en-US" altLang="zh-CN" sz="2800" dirty="0"/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800" dirty="0" smtClean="0"/>
              <a:t>FAR </a:t>
            </a:r>
            <a:r>
              <a:rPr lang="en-US" altLang="zh-CN" sz="2800" dirty="0"/>
              <a:t>protocol </a:t>
            </a:r>
            <a:r>
              <a:rPr lang="en-US" altLang="zh-CN" sz="2800" dirty="0" smtClean="0"/>
              <a:t>is well </a:t>
            </a:r>
            <a:r>
              <a:rPr lang="en-US" altLang="zh-CN" sz="2800" dirty="0"/>
              <a:t>designed to fully leverage the regularity in the </a:t>
            </a:r>
            <a:r>
              <a:rPr lang="en-US" altLang="zh-CN" sz="2800" dirty="0" smtClean="0"/>
              <a:t>topology of networks.</a:t>
            </a:r>
            <a:endParaRPr lang="en-US" altLang="zh-CN" sz="2800" dirty="0"/>
          </a:p>
          <a:p>
            <a:pPr marL="342900" lvl="1" indent="-342900">
              <a:spcBef>
                <a:spcPct val="100000"/>
              </a:spcBef>
              <a:buFont typeface="Arial" pitchFamily="34" charset="0"/>
              <a:buChar char="•"/>
            </a:pPr>
            <a:r>
              <a:rPr lang="en-US" altLang="zh-CN" sz="2800" dirty="0"/>
              <a:t>FAR </a:t>
            </a:r>
            <a:r>
              <a:rPr lang="en-US" altLang="zh-CN" sz="2800" dirty="0" smtClean="0"/>
              <a:t>is a high-performance routing method which </a:t>
            </a:r>
            <a:r>
              <a:rPr lang="en-US" altLang="zh-CN" sz="2800" dirty="0"/>
              <a:t>computes </a:t>
            </a:r>
            <a:r>
              <a:rPr lang="en-US" altLang="zh-CN" sz="2800" dirty="0" smtClean="0"/>
              <a:t>routing tables </a:t>
            </a:r>
            <a:r>
              <a:rPr lang="en-US" altLang="zh-CN" sz="2800" dirty="0"/>
              <a:t>in a simplistic </a:t>
            </a:r>
            <a:r>
              <a:rPr lang="en-US" altLang="zh-CN" sz="2800" dirty="0" smtClean="0"/>
              <a:t>manner.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7376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46050"/>
            <a:ext cx="8812088" cy="498475"/>
          </a:xfrm>
        </p:spPr>
        <p:txBody>
          <a:bodyPr/>
          <a:lstStyle/>
          <a:p>
            <a:r>
              <a:rPr lang="en-US" altLang="zh-CN" dirty="0" smtClean="0"/>
              <a:t>Differences between FAR and other routing methods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OSPF, IS-IS or RIP works in an arbitrary network, but FAR is designed for regular topologies.</a:t>
            </a:r>
          </a:p>
          <a:p>
            <a:pPr lvl="2">
              <a:buFont typeface="Arial" panose="020B0604020202020204" pitchFamily="34" charset="0"/>
              <a:buChar char="-"/>
            </a:pPr>
            <a:r>
              <a:rPr lang="en-US" altLang="zh-CN" dirty="0" smtClean="0"/>
              <a:t>A regular topology means the distribution of nodes, addressing and connections are well designed, so a node knows the whole topology without learning in a network.</a:t>
            </a: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Other than some routing methods for specific networks such as Fat-tree and </a:t>
            </a:r>
            <a:r>
              <a:rPr lang="en-US" altLang="zh-CN" dirty="0" err="1" smtClean="0"/>
              <a:t>BCube</a:t>
            </a:r>
            <a:r>
              <a:rPr lang="en-US" altLang="zh-CN" dirty="0" smtClean="0"/>
              <a:t>, FAR is a generic routing method suitable for any network with a regular topology.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20603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46050"/>
            <a:ext cx="8236024" cy="498475"/>
          </a:xfrm>
        </p:spPr>
        <p:txBody>
          <a:bodyPr/>
          <a:lstStyle/>
          <a:p>
            <a:r>
              <a:rPr lang="en-US" altLang="zh-CN" dirty="0" smtClean="0"/>
              <a:t>The Principle of FAR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Network </a:t>
            </a:r>
            <a:r>
              <a:rPr lang="en-US" altLang="zh-CN" dirty="0"/>
              <a:t>devices, including routers, </a:t>
            </a:r>
            <a:r>
              <a:rPr lang="en-US" altLang="zh-CN" dirty="0" smtClean="0"/>
              <a:t>switches, and </a:t>
            </a:r>
            <a:r>
              <a:rPr lang="en-US" altLang="zh-CN" dirty="0"/>
              <a:t>servers, are assigned IP addresses according to </a:t>
            </a:r>
            <a:r>
              <a:rPr lang="en-US" altLang="zh-CN" dirty="0" smtClean="0"/>
              <a:t>their location </a:t>
            </a:r>
            <a:r>
              <a:rPr lang="en-US" altLang="zh-CN" dirty="0"/>
              <a:t>in the network</a:t>
            </a:r>
            <a:r>
              <a:rPr lang="en-US" altLang="zh-CN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A basic routing table (BRT) is built based on local topology.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A </a:t>
            </a:r>
            <a:r>
              <a:rPr lang="en-US" altLang="zh-CN" dirty="0"/>
              <a:t>n</a:t>
            </a:r>
            <a:r>
              <a:rPr lang="en-US" altLang="zh-CN" dirty="0" smtClean="0"/>
              <a:t>egative routing table (NRT) is built based on link and device failures in the entire network.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Look up both BRT and NRT  to determine the final route in a routing procedure. 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 Final routes = matched routes in BRT </a:t>
            </a:r>
            <a:r>
              <a:rPr lang="en-US" altLang="zh-CN" dirty="0"/>
              <a:t>- matched routes in </a:t>
            </a:r>
            <a:r>
              <a:rPr lang="en-US" altLang="zh-CN" dirty="0" smtClean="0"/>
              <a:t>NRT.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60313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Routing Framework of FAR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8840"/>
            <a:ext cx="8992541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574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Use Case (Fat-tree Network)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307BC-431C-419D-A193-E4991E7F54F5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/>
          </p:nvPr>
        </p:nvGraphicFramePr>
        <p:xfrm>
          <a:off x="539551" y="1340768"/>
          <a:ext cx="8131153" cy="4464496"/>
        </p:xfrm>
        <a:graphic>
          <a:graphicData uri="http://schemas.openxmlformats.org/presentationml/2006/ole">
            <p:oleObj spid="_x0000_s2060" name="Visio" r:id="rId4" imgW="8963282" imgH="4534906" progId="Visio.Drawing.11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86671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w-To Guide - Client Preso">
  <a:themeElements>
    <a:clrScheme name="How-To Guide - Client Preso 1">
      <a:dk1>
        <a:srgbClr val="3C3C3C"/>
      </a:dk1>
      <a:lt1>
        <a:srgbClr val="FFFFFF"/>
      </a:lt1>
      <a:dk2>
        <a:srgbClr val="AAAAAA"/>
      </a:dk2>
      <a:lt2>
        <a:srgbClr val="7D7D7D"/>
      </a:lt2>
      <a:accent1>
        <a:srgbClr val="0066CC"/>
      </a:accent1>
      <a:accent2>
        <a:srgbClr val="FFCC00"/>
      </a:accent2>
      <a:accent3>
        <a:srgbClr val="FFFFFF"/>
      </a:accent3>
      <a:accent4>
        <a:srgbClr val="323232"/>
      </a:accent4>
      <a:accent5>
        <a:srgbClr val="AAB8E2"/>
      </a:accent5>
      <a:accent6>
        <a:srgbClr val="E7B900"/>
      </a:accent6>
      <a:hlink>
        <a:srgbClr val="009900"/>
      </a:hlink>
      <a:folHlink>
        <a:srgbClr val="FF0000"/>
      </a:folHlink>
    </a:clrScheme>
    <a:fontScheme name="How-To Guide - Client Pres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w-To Guide - Client Preso 1">
        <a:dk1>
          <a:srgbClr val="3C3C3C"/>
        </a:dk1>
        <a:lt1>
          <a:srgbClr val="FFFFFF"/>
        </a:lt1>
        <a:dk2>
          <a:srgbClr val="AAAAAA"/>
        </a:dk2>
        <a:lt2>
          <a:srgbClr val="7D7D7D"/>
        </a:lt2>
        <a:accent1>
          <a:srgbClr val="0066CC"/>
        </a:accent1>
        <a:accent2>
          <a:srgbClr val="FFCC00"/>
        </a:accent2>
        <a:accent3>
          <a:srgbClr val="FFFFFF"/>
        </a:accent3>
        <a:accent4>
          <a:srgbClr val="323232"/>
        </a:accent4>
        <a:accent5>
          <a:srgbClr val="AAB8E2"/>
        </a:accent5>
        <a:accent6>
          <a:srgbClr val="E7B900"/>
        </a:accent6>
        <a:hlink>
          <a:srgbClr val="0099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4699</TotalTime>
  <Words>716</Words>
  <Application>Microsoft Office PowerPoint</Application>
  <PresentationFormat>On-screen Show (4:3)</PresentationFormat>
  <Paragraphs>96</Paragraphs>
  <Slides>17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How-To Guide - Client Preso</vt:lpstr>
      <vt:lpstr>Visio</vt:lpstr>
      <vt:lpstr>FAR: A Fault-avoidance Routing Method for Data Center Networks with Regular Topology</vt:lpstr>
      <vt:lpstr>Outline </vt:lpstr>
      <vt:lpstr>Background</vt:lpstr>
      <vt:lpstr>Background</vt:lpstr>
      <vt:lpstr>What is FAR</vt:lpstr>
      <vt:lpstr>Differences between FAR and other routing methods</vt:lpstr>
      <vt:lpstr>The Principle of FAR </vt:lpstr>
      <vt:lpstr>The Routing Framework of FAR</vt:lpstr>
      <vt:lpstr>Use Case (Fat-tree Network)</vt:lpstr>
      <vt:lpstr>The BRT of aggregation switch 10.1.0.1</vt:lpstr>
      <vt:lpstr>The NRT of aggregation switch 10.1.0.1 </vt:lpstr>
      <vt:lpstr>Node 10.1.0.1 forward a packet to node 10.3.1.3</vt:lpstr>
      <vt:lpstr>Slide 13</vt:lpstr>
      <vt:lpstr>Advantages of FAR</vt:lpstr>
      <vt:lpstr>Drawback of FAR and future work</vt:lpstr>
      <vt:lpstr>Requested actions from the WG</vt:lpstr>
      <vt:lpstr>.</vt:lpstr>
    </vt:vector>
  </TitlesOfParts>
  <Company>MC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FAR: A Fault-avoidance Routing Method for Data Center Networks with Regular Topology</dc:title>
  <dc:creator>MC SYSTEM</dc:creator>
  <cp:lastModifiedBy>ZTE-TX-Inc-R8a</cp:lastModifiedBy>
  <cp:revision>518</cp:revision>
  <dcterms:created xsi:type="dcterms:W3CDTF">2009-04-08T12:52:23Z</dcterms:created>
  <dcterms:modified xsi:type="dcterms:W3CDTF">2017-01-12T17:08:36Z</dcterms:modified>
</cp:coreProperties>
</file>