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30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5" autoAdjust="0"/>
    <p:restoredTop sz="88124" autoAdjust="0"/>
  </p:normalViewPr>
  <p:slideViewPr>
    <p:cSldViewPr snapToGrid="0">
      <p:cViewPr varScale="1">
        <p:scale>
          <a:sx n="74" d="100"/>
          <a:sy n="74" d="100"/>
        </p:scale>
        <p:origin x="91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9F11B-0402-442E-BF93-2A7EE432D556}" type="datetimeFigureOut">
              <a:rPr lang="en-US" smtClean="0"/>
              <a:t>02/14/2018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E9CE4-1316-4288-BE0D-5AD26993F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637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E9CE4-1316-4288-BE0D-5AD26993F5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418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600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783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721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352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815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029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43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41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354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72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282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2/14/2018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1F4F0-48FA-43E1-9815-55ECD851B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46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11094720" cy="1620838"/>
          </a:xfrm>
        </p:spPr>
        <p:txBody>
          <a:bodyPr>
            <a:normAutofit/>
          </a:bodyPr>
          <a:lstStyle/>
          <a:p>
            <a:r>
              <a:rPr lang="en-US" dirty="0" smtClean="0"/>
              <a:t>IP and DetNet service layer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>Based on </a:t>
            </a:r>
            <a:r>
              <a:rPr lang="en-US" sz="2700" dirty="0" smtClean="0"/>
              <a:t>an overdose of fresh &amp; cold air </a:t>
            </a:r>
            <a:r>
              <a:rPr lang="en-US" sz="2700" dirty="0"/>
              <a:t>…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754312"/>
          </a:xfrm>
        </p:spPr>
        <p:txBody>
          <a:bodyPr>
            <a:no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Jouni Korhonen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err="1"/>
              <a:t>DetNet</a:t>
            </a:r>
            <a:r>
              <a:rPr lang="en-US" dirty="0"/>
              <a:t> WG</a:t>
            </a:r>
          </a:p>
          <a:p>
            <a:r>
              <a:rPr lang="hu-HU" dirty="0" err="1"/>
              <a:t>Interim</a:t>
            </a:r>
            <a:r>
              <a:rPr lang="en-US" dirty="0"/>
              <a:t>, </a:t>
            </a:r>
            <a:r>
              <a:rPr lang="hu-HU" dirty="0"/>
              <a:t>14</a:t>
            </a:r>
            <a:r>
              <a:rPr lang="en-US" baseline="30000" dirty="0" err="1"/>
              <a:t>th</a:t>
            </a:r>
            <a:r>
              <a:rPr lang="en-US" dirty="0"/>
              <a:t> </a:t>
            </a:r>
            <a:r>
              <a:rPr lang="hu-HU" dirty="0" err="1"/>
              <a:t>February</a:t>
            </a:r>
            <a:r>
              <a:rPr lang="en-US" dirty="0"/>
              <a:t>, 201</a:t>
            </a:r>
            <a:r>
              <a:rPr lang="hu-HU" dirty="0"/>
              <a:t>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2/14/2018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F4F0-48FA-43E1-9815-55ECD851B9C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042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09AF7-22D2-4BC5-98E8-AC908BEE4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427" y="365125"/>
            <a:ext cx="11814463" cy="1325563"/>
          </a:xfrm>
        </p:spPr>
        <p:txBody>
          <a:bodyPr/>
          <a:lstStyle/>
          <a:p>
            <a:r>
              <a:rPr lang="en-US" dirty="0" smtClean="0"/>
              <a:t>IP-based E2E </a:t>
            </a:r>
            <a:r>
              <a:rPr lang="en-US" dirty="0" err="1" smtClean="0"/>
              <a:t>Detnet</a:t>
            </a:r>
            <a:r>
              <a:rPr lang="en-US" dirty="0" smtClean="0"/>
              <a:t>-</a:t>
            </a:r>
            <a:r>
              <a:rPr lang="en-US" dirty="0" err="1" smtClean="0"/>
              <a:t>ts</a:t>
            </a:r>
            <a:r>
              <a:rPr lang="en-US" dirty="0" smtClean="0"/>
              <a:t>-flow over DetNet subnets</a:t>
            </a:r>
            <a:endParaRPr lang="en-US" dirty="0"/>
          </a:p>
        </p:txBody>
      </p:sp>
      <p:sp>
        <p:nvSpPr>
          <p:cNvPr id="32" name="Content Placeholder 31"/>
          <p:cNvSpPr>
            <a:spLocks noGrp="1"/>
          </p:cNvSpPr>
          <p:nvPr>
            <p:ph sz="half" idx="1"/>
          </p:nvPr>
        </p:nvSpPr>
        <p:spPr>
          <a:xfrm>
            <a:off x="838200" y="4061796"/>
            <a:ext cx="5181600" cy="2609167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Issue 1) Unless there is IP-level DetNet service layer options (</a:t>
            </a:r>
            <a:r>
              <a:rPr lang="en-US" dirty="0" err="1" smtClean="0"/>
              <a:t>seqnum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r>
              <a:rPr lang="en-US" dirty="0" smtClean="0"/>
              <a:t>) available then end station has to be part of the “edge technology domain”.</a:t>
            </a:r>
            <a:endParaRPr lang="en-US" i="1" dirty="0" smtClean="0"/>
          </a:p>
          <a:p>
            <a:r>
              <a:rPr lang="en-US" dirty="0" smtClean="0"/>
              <a:t>Issue 2) Edge nodes between technology domain.. If more than one then coordination between DetNet-</a:t>
            </a:r>
            <a:r>
              <a:rPr lang="en-US" dirty="0" err="1" smtClean="0"/>
              <a:t>ts</a:t>
            </a:r>
            <a:r>
              <a:rPr lang="en-US" dirty="0" smtClean="0"/>
              <a:t>-Flows is FFS.</a:t>
            </a:r>
          </a:p>
        </p:txBody>
      </p:sp>
      <p:sp>
        <p:nvSpPr>
          <p:cNvPr id="33" name="Content Placeholder 3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Assumption 1) IP(+TP) 5-tuple (or similar) maps to a DetNet-aware subnet-layer transport.</a:t>
            </a:r>
          </a:p>
          <a:p>
            <a:r>
              <a:rPr lang="en-US" dirty="0" smtClean="0"/>
              <a:t>Assumption 2) </a:t>
            </a:r>
            <a:r>
              <a:rPr lang="en-US" dirty="0"/>
              <a:t>DetNet-aware subnet-layer </a:t>
            </a:r>
            <a:r>
              <a:rPr lang="en-US" dirty="0" smtClean="0"/>
              <a:t>transport provides sequencing, elimination &amp; duplication services, etc.</a:t>
            </a:r>
          </a:p>
          <a:p>
            <a:r>
              <a:rPr lang="en-US" dirty="0" smtClean="0"/>
              <a:t>Assumption 3) Technology domains are “independent” when it comes to Assumption 2)</a:t>
            </a:r>
          </a:p>
          <a:p>
            <a:r>
              <a:rPr lang="en-US" dirty="0" smtClean="0"/>
              <a:t>Assumption 4) control plane is e2e within the DetNet domain..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3FE617-2E1A-4BBF-9EA5-527D34A1440B}"/>
              </a:ext>
            </a:extLst>
          </p:cNvPr>
          <p:cNvSpPr txBox="1"/>
          <p:nvPr/>
        </p:nvSpPr>
        <p:spPr>
          <a:xfrm>
            <a:off x="2627270" y="1469212"/>
            <a:ext cx="1624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DetNet</a:t>
            </a:r>
            <a:r>
              <a:rPr lang="en-US" dirty="0"/>
              <a:t> domain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F463A1D-2ED7-4C6A-B2EA-45C521660210}"/>
              </a:ext>
            </a:extLst>
          </p:cNvPr>
          <p:cNvCxnSpPr>
            <a:cxnSpLocks/>
          </p:cNvCxnSpPr>
          <p:nvPr/>
        </p:nvCxnSpPr>
        <p:spPr>
          <a:xfrm>
            <a:off x="529936" y="1875354"/>
            <a:ext cx="5572698" cy="15792"/>
          </a:xfrm>
          <a:prstGeom prst="straightConnector1">
            <a:avLst/>
          </a:prstGeom>
          <a:ln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53E8D4F-9FD2-495D-B6CA-F6CBE7E59135}"/>
              </a:ext>
            </a:extLst>
          </p:cNvPr>
          <p:cNvCxnSpPr>
            <a:cxnSpLocks/>
          </p:cNvCxnSpPr>
          <p:nvPr/>
        </p:nvCxnSpPr>
        <p:spPr>
          <a:xfrm flipV="1">
            <a:off x="629286" y="3535937"/>
            <a:ext cx="1447273" cy="1210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3BD3D55-407F-4526-BECF-61D851529FA1}"/>
              </a:ext>
            </a:extLst>
          </p:cNvPr>
          <p:cNvCxnSpPr>
            <a:cxnSpLocks/>
          </p:cNvCxnSpPr>
          <p:nvPr/>
        </p:nvCxnSpPr>
        <p:spPr>
          <a:xfrm>
            <a:off x="2859170" y="3535937"/>
            <a:ext cx="829080" cy="0"/>
          </a:xfrm>
          <a:prstGeom prst="straightConnector1">
            <a:avLst/>
          </a:prstGeom>
          <a:ln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080F3A0-649C-4004-AFDE-998CEF437B8C}"/>
              </a:ext>
            </a:extLst>
          </p:cNvPr>
          <p:cNvCxnSpPr>
            <a:cxnSpLocks/>
          </p:cNvCxnSpPr>
          <p:nvPr/>
        </p:nvCxnSpPr>
        <p:spPr>
          <a:xfrm>
            <a:off x="4440921" y="3535937"/>
            <a:ext cx="1661713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B38EE03-E9C5-4B6A-8522-06516AD16B42}"/>
              </a:ext>
            </a:extLst>
          </p:cNvPr>
          <p:cNvSpPr txBox="1"/>
          <p:nvPr/>
        </p:nvSpPr>
        <p:spPr>
          <a:xfrm>
            <a:off x="2390249" y="3548037"/>
            <a:ext cx="2098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Technology domains</a:t>
            </a:r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F2F72243-D525-4CAC-9EF6-3D53A31346CE}"/>
              </a:ext>
            </a:extLst>
          </p:cNvPr>
          <p:cNvSpPr/>
          <p:nvPr/>
        </p:nvSpPr>
        <p:spPr>
          <a:xfrm>
            <a:off x="629286" y="2679802"/>
            <a:ext cx="250723" cy="339616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B79D3551-7F8A-40ED-B918-2156615AA0D5}"/>
              </a:ext>
            </a:extLst>
          </p:cNvPr>
          <p:cNvSpPr/>
          <p:nvPr/>
        </p:nvSpPr>
        <p:spPr>
          <a:xfrm>
            <a:off x="5851911" y="2679802"/>
            <a:ext cx="250723" cy="339616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C9E0ABE-2CE7-46DA-9AC0-86A26E75427A}"/>
              </a:ext>
            </a:extLst>
          </p:cNvPr>
          <p:cNvCxnSpPr>
            <a:stCxn id="25" idx="5"/>
            <a:endCxn id="26" idx="1"/>
          </p:cNvCxnSpPr>
          <p:nvPr/>
        </p:nvCxnSpPr>
        <p:spPr>
          <a:xfrm>
            <a:off x="817328" y="2849610"/>
            <a:ext cx="5097264" cy="0"/>
          </a:xfrm>
          <a:prstGeom prst="straightConnector1">
            <a:avLst/>
          </a:prstGeom>
          <a:ln>
            <a:solidFill>
              <a:schemeClr val="accent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loud 6">
            <a:extLst>
              <a:ext uri="{FF2B5EF4-FFF2-40B4-BE49-F238E27FC236}">
                <a16:creationId xmlns:a16="http://schemas.microsoft.com/office/drawing/2014/main" id="{B55F1153-FA92-4E70-B790-992B75D2C5E6}"/>
              </a:ext>
            </a:extLst>
          </p:cNvPr>
          <p:cNvSpPr/>
          <p:nvPr/>
        </p:nvSpPr>
        <p:spPr>
          <a:xfrm>
            <a:off x="1076605" y="2335849"/>
            <a:ext cx="1206518" cy="102752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loud 22">
            <a:extLst>
              <a:ext uri="{FF2B5EF4-FFF2-40B4-BE49-F238E27FC236}">
                <a16:creationId xmlns:a16="http://schemas.microsoft.com/office/drawing/2014/main" id="{B55F1153-FA92-4E70-B790-992B75D2C5E6}"/>
              </a:ext>
            </a:extLst>
          </p:cNvPr>
          <p:cNvSpPr/>
          <p:nvPr/>
        </p:nvSpPr>
        <p:spPr>
          <a:xfrm>
            <a:off x="2670451" y="2280496"/>
            <a:ext cx="1206518" cy="102752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loud 23">
            <a:extLst>
              <a:ext uri="{FF2B5EF4-FFF2-40B4-BE49-F238E27FC236}">
                <a16:creationId xmlns:a16="http://schemas.microsoft.com/office/drawing/2014/main" id="{B55F1153-FA92-4E70-B790-992B75D2C5E6}"/>
              </a:ext>
            </a:extLst>
          </p:cNvPr>
          <p:cNvSpPr/>
          <p:nvPr/>
        </p:nvSpPr>
        <p:spPr>
          <a:xfrm>
            <a:off x="4252202" y="2280496"/>
            <a:ext cx="1206518" cy="102752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9A8641-3BD2-4F0D-B976-1136BD1F49EA}"/>
              </a:ext>
            </a:extLst>
          </p:cNvPr>
          <p:cNvSpPr txBox="1"/>
          <p:nvPr/>
        </p:nvSpPr>
        <p:spPr>
          <a:xfrm>
            <a:off x="4489222" y="2635991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MPLS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99A8641-3BD2-4F0D-B976-1136BD1F49EA}"/>
              </a:ext>
            </a:extLst>
          </p:cNvPr>
          <p:cNvSpPr txBox="1"/>
          <p:nvPr/>
        </p:nvSpPr>
        <p:spPr>
          <a:xfrm>
            <a:off x="2998410" y="2635991"/>
            <a:ext cx="550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TSN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99A8641-3BD2-4F0D-B976-1136BD1F49EA}"/>
              </a:ext>
            </a:extLst>
          </p:cNvPr>
          <p:cNvSpPr txBox="1"/>
          <p:nvPr/>
        </p:nvSpPr>
        <p:spPr>
          <a:xfrm>
            <a:off x="1404564" y="2664944"/>
            <a:ext cx="550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TSN</a:t>
            </a:r>
            <a:endParaRPr lang="en-US" dirty="0"/>
          </a:p>
        </p:txBody>
      </p:sp>
      <p:sp>
        <p:nvSpPr>
          <p:cNvPr id="37" name="Down Arrow 36"/>
          <p:cNvSpPr/>
          <p:nvPr/>
        </p:nvSpPr>
        <p:spPr>
          <a:xfrm>
            <a:off x="2283123" y="2130136"/>
            <a:ext cx="387328" cy="3844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own Arrow 37"/>
          <p:cNvSpPr/>
          <p:nvPr/>
        </p:nvSpPr>
        <p:spPr>
          <a:xfrm>
            <a:off x="3928896" y="2105409"/>
            <a:ext cx="387328" cy="3844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2072920" y="1849185"/>
            <a:ext cx="818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Router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3713249" y="1823734"/>
            <a:ext cx="818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Router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929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11888</TotalTime>
  <Words>149</Words>
  <Application>Microsoft Office PowerPoint</Application>
  <PresentationFormat>Widescreen</PresentationFormat>
  <Paragraphs>23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IP and DetNet service layer Based on an overdose of fresh &amp; cold air …</vt:lpstr>
      <vt:lpstr>IP-based E2E Detnet-ts-flow over DetNet subnets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DetNet  Service Model draft-varga-detnet-service-model-01</dc:title>
  <dc:creator>Balázs Varga A</dc:creator>
  <cp:lastModifiedBy>Korhonen, Jouni</cp:lastModifiedBy>
  <cp:revision>158</cp:revision>
  <dcterms:created xsi:type="dcterms:W3CDTF">2016-07-16T05:12:05Z</dcterms:created>
  <dcterms:modified xsi:type="dcterms:W3CDTF">2018-02-14T14:54:48Z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pdateProcess">
    <vt:lpwstr>End</vt:lpwstr>
  </property>
</Properties>
</file>