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661" r:id="rId5"/>
  </p:sldIdLst>
  <p:sldSz cx="9144000" cy="6858000" type="screen4x3"/>
  <p:notesSz cx="9931400" cy="143637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4303713" cy="719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5627688" y="0"/>
            <a:ext cx="4303712" cy="719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376363" y="1076325"/>
            <a:ext cx="7181850" cy="538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325563" y="6823075"/>
            <a:ext cx="7280275" cy="64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13644563"/>
            <a:ext cx="4303713" cy="71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5627688" y="13644563"/>
            <a:ext cx="4303712" cy="71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225" tIns="64100" rIns="128225" bIns="64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525325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6325"/>
            <a:ext cx="7181850" cy="538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325563" y="6823075"/>
            <a:ext cx="7280275" cy="64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225" tIns="64100" rIns="128225" bIns="64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5627688" y="13644563"/>
            <a:ext cx="4303712" cy="71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225" tIns="64100" rIns="128225" bIns="64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325563" y="6823075"/>
            <a:ext cx="7280275" cy="64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6325"/>
            <a:ext cx="7181850" cy="538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62DB-A92E-2B42-8760-3F20E43E2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9F5D0-41A6-504B-A5CC-C378E65D9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754DC-00D0-9B41-B3E9-6294A0E06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75784-3495-134A-B3DB-FADA9016C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95AC6-AC08-6F46-8E08-14ED10ED0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63196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16B0F-1F0B-344E-8D3E-1BB79C3F2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F01118-8104-1D49-B685-5D780F696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3A43E-43AD-3843-8088-F6B70C59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17E6C-B755-104D-8F12-19D86A13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750F7-B091-1448-AC34-B836DBC05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70239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7D0E9-60B8-B041-9F18-C88D6432B8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B1DC85-C1EC-0244-A248-316A09C12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1A8E6-15B9-534C-8297-74628DF82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2C0D9-AAE7-2749-A752-327941158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32835-2970-7544-9FD4-45EADCD6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2430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EC27E-104C-1D46-8DE7-FE65FC646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028E2-81F1-D042-8810-7EA428B84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5247E-C3FE-7B43-AFAA-EBB174C4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570F6-3913-CF4B-A8E7-31C1223FF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78512-7650-0248-BC8D-45882C136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4867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0E28C-1738-0742-9285-CB263BD8F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2311B-5432-1C4E-96AD-A73600F59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41FB3-6DFD-6741-AE69-B4C98D1B9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64BCD-1250-2047-A027-9DDDE91A3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43DBA-6129-794D-B527-202286268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09873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5AD4-B3A4-7941-ABDA-240B402A0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6977F-B773-7C4A-9C09-2FB2565DB4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78C61-B10A-E649-80C4-5FFDA8C80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CE650-AE1A-634E-8A21-C16468C36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775F22-89D9-B84B-87DB-AA34556CE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B2765-AD37-9049-9C9C-69C106184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27320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AF577-53F0-2449-8E88-E1524EC9C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02499-DEA8-3740-886C-CC6E0F975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26B2B-FDC3-3D46-924B-EBD82E2D1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0B478-A2E4-6A49-B153-6B9C73398B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3ED989-DBC4-C844-AAFD-B9F6EE09C0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3997AD-F764-7C4A-97B4-A3A8317C5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123BFC-1F44-BC48-879A-0E83E295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23B691-506A-EA40-92C1-C81A8DC8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4381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31DA-E605-3546-B2A4-821750EB1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DEB824-EE63-414F-91A3-AA6D0FDC1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3F75E0-2280-624F-9942-FF178B359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46AF9-BB52-6645-9556-0ADD0F4CB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29633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4AEADD-A661-4046-8EB9-36B47215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A3D01-661A-CD4C-86B6-7271D84AF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8DC3C-9F86-3A42-B8F8-7CE3A6CE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1564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431F8-CC27-744A-9431-B3E9946B7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002C3-B7FB-314C-9683-A304F7E46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D93DAD-EF83-CE46-AE27-AB6D900B4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60D0A-FD7C-B840-83C1-67BC6904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E3E83-6EEB-FC4A-8486-EB60BFAB3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748978-A8F7-F246-A33E-F5D15D9C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56972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B8DB8-8891-BB40-893C-BA53CD70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609C4A-C12C-FE4C-A0D8-AEA88ABB1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5BA95-64AD-D741-945C-D2F39780B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ABFC7F-CEF8-CF4A-BEF4-E2C4DA839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7C050-908C-DC4E-9A62-CEC5B0AFA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E3F224-AC56-4649-A22B-F1E671E3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5652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DCE0FB-8673-6F4B-903C-87B087486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023E6-C539-3442-A23F-F14344653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8DCD5-8788-EC4C-9FD4-ACB87A8FEC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4192B-C90E-A04D-BE32-0F66E860CA1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AFDA8-E8DE-6E4D-80F4-04FB8EECD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E6784-395F-044E-BE16-6C434E70D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19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etf.webex.com/ietf/j.php?MTID=m4d74e60aecea8c08e8532decfa823a4a" TargetMode="External"/><Relationship Id="rId2" Type="http://schemas.openxmlformats.org/officeDocument/2006/relationships/hyperlink" Target="https://datatracker.ietf.org/meeting/103/floor-pla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ie@mjmontpetit.com" TargetMode="External"/><Relationship Id="rId5" Type="http://schemas.openxmlformats.org/officeDocument/2006/relationships/hyperlink" Target="mailto:jeffreyhe@huawei.com" TargetMode="External"/><Relationship Id="rId4" Type="http://schemas.openxmlformats.org/officeDocument/2006/relationships/hyperlink" Target="mailto:Jeffreyhe@huawe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179512" y="2731625"/>
            <a:ext cx="8799727" cy="204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COIN</a:t>
            </a:r>
            <a:br>
              <a:rPr lang="en-US" sz="44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</a:br>
            <a:r>
              <a:rPr lang="en-US" sz="44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Computing</a:t>
            </a:r>
            <a:r>
              <a:rPr lang="en-US" sz="4400" i="0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 </a:t>
            </a:r>
            <a:r>
              <a:rPr lang="en-US" sz="44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in the Network</a:t>
            </a:r>
            <a:br>
              <a:rPr lang="en-US" sz="44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</a:br>
            <a:r>
              <a:rPr lang="en-US" sz="2800" b="1" i="0" u="none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Proposed Research Group</a:t>
            </a:r>
            <a:endParaRPr lang="en-US" sz="2800" b="1" i="0" u="none" strike="noStrike" cap="none" dirty="0">
              <a:solidFill>
                <a:schemeClr val="accen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sldNum" sz="quarter" idx="12"/>
          </p:nvPr>
        </p:nvSpPr>
        <p:spPr>
          <a:xfrm>
            <a:off x="7010400" y="64770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92753" y="5373216"/>
            <a:ext cx="8943743" cy="121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400"/>
              <a:buFont typeface="Noto Sans Symbols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+mn-lt"/>
                <a:ea typeface="Courier New"/>
                <a:cs typeface="Courier New"/>
                <a:sym typeface="Courier New"/>
              </a:rPr>
              <a:t>Marie-José Montpetit</a:t>
            </a:r>
          </a:p>
          <a:p>
            <a: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rgbClr val="FF9900"/>
              </a:buClr>
              <a:buSzPts val="2400"/>
              <a:buFont typeface="Noto Sans Symbols"/>
              <a:buNone/>
            </a:pPr>
            <a:r>
              <a:rPr lang="en-US" sz="2400" dirty="0">
                <a:solidFill>
                  <a:schemeClr val="dk1"/>
                </a:solidFill>
                <a:latin typeface="+mn-lt"/>
                <a:ea typeface="Courier New"/>
                <a:cs typeface="Courier New"/>
                <a:sym typeface="Courier New"/>
              </a:rPr>
              <a:t>November 9 2018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+mn-lt"/>
                <a:ea typeface="Courier New"/>
                <a:cs typeface="Courier New"/>
                <a:sym typeface="Courier New"/>
              </a:rPr>
              <a:t>, IETF 103, </a:t>
            </a:r>
            <a:r>
              <a:rPr lang="en-US" sz="2400" dirty="0">
                <a:solidFill>
                  <a:schemeClr val="dk1"/>
                </a:solidFill>
                <a:latin typeface="+mn-lt"/>
                <a:ea typeface="Courier New"/>
                <a:cs typeface="Courier New"/>
                <a:sym typeface="Courier New"/>
              </a:rPr>
              <a:t>Bangkok</a:t>
            </a:r>
            <a:endParaRPr lang="en-US" sz="2400" b="0" i="0" u="none" strike="noStrike" cap="none" dirty="0">
              <a:solidFill>
                <a:schemeClr val="dk1"/>
              </a:solidFill>
              <a:latin typeface="+mn-lt"/>
              <a:ea typeface="Courier New"/>
              <a:cs typeface="Courier New"/>
              <a:sym typeface="Courier New"/>
            </a:endParaRPr>
          </a:p>
        </p:txBody>
      </p:sp>
      <p:pic>
        <p:nvPicPr>
          <p:cNvPr id="61" name="Shape 61" descr="nternet Research Task Force (IRTF)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7824" y="72008"/>
            <a:ext cx="3083726" cy="2204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strike="noStrike" cap="none" dirty="0">
                <a:solidFill>
                  <a:schemeClr val="accent1"/>
                </a:solidFill>
                <a:latin typeface="+mn-lt"/>
                <a:ea typeface="Courier New"/>
                <a:cs typeface="Courier New"/>
                <a:sym typeface="Courier New"/>
              </a:rPr>
              <a:t>What is COIN?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8612" marR="0" lvl="0" indent="-3159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●"/>
            </a:pPr>
            <a:r>
              <a:rPr lang="en-US" sz="2200" dirty="0">
                <a:solidFill>
                  <a:schemeClr val="dk1"/>
                </a:solidFill>
                <a:ea typeface="Courier New"/>
                <a:cs typeface="Courier New"/>
                <a:sym typeface="Courier New"/>
              </a:rPr>
              <a:t>Our goal: </a:t>
            </a:r>
            <a:endParaRPr lang="en-US" sz="2000" dirty="0">
              <a:solidFill>
                <a:schemeClr val="dk1"/>
              </a:solidFill>
              <a:ea typeface="Courier New"/>
              <a:cs typeface="Courier New"/>
              <a:sym typeface="Courier New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</a:pPr>
            <a:r>
              <a:rPr lang="en-US" sz="2200" b="1" i="1" dirty="0">
                <a:solidFill>
                  <a:schemeClr val="accent1"/>
                </a:solidFill>
                <a:ea typeface="Courier New"/>
                <a:cs typeface="Courier New"/>
                <a:sym typeface="Courier New"/>
              </a:rPr>
              <a:t>Foster research in computing in the network to improve performance and allow new networked applications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</a:pPr>
            <a:endParaRPr lang="en-US" sz="2000" dirty="0">
              <a:solidFill>
                <a:schemeClr val="dk1"/>
              </a:solidFill>
              <a:ea typeface="Courier New"/>
              <a:cs typeface="Courier New"/>
              <a:sym typeface="Courier New"/>
            </a:endParaRPr>
          </a:p>
          <a:p>
            <a:pPr marL="328613" lvl="0" indent="-31591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urier New"/>
              <a:buChar char="●"/>
            </a:pPr>
            <a:r>
              <a:rPr lang="en-US" sz="2200" dirty="0">
                <a:ea typeface="Courier New"/>
                <a:cs typeface="Courier New"/>
                <a:sym typeface="Courier New"/>
              </a:rPr>
              <a:t>Architectures</a:t>
            </a:r>
          </a:p>
          <a:p>
            <a:pPr marL="328613" marR="0" lvl="0" indent="-3159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urier New"/>
              <a:buChar char="●"/>
            </a:pPr>
            <a:r>
              <a:rPr lang="en-US" sz="2200" dirty="0">
                <a:ea typeface="Courier New"/>
                <a:cs typeface="Courier New"/>
                <a:sym typeface="Courier New"/>
              </a:rPr>
              <a:t>Protocol</a:t>
            </a:r>
          </a:p>
          <a:p>
            <a:pPr marL="328613" marR="0" lvl="0" indent="-3159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urier New"/>
              <a:buChar char="●"/>
            </a:pPr>
            <a:r>
              <a:rPr lang="en-US" sz="2200" dirty="0">
                <a:ea typeface="Courier New"/>
                <a:cs typeface="Courier New"/>
                <a:sym typeface="Courier New"/>
              </a:rPr>
              <a:t>Real-world use cases, applications and work in progress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B0C13-3225-3541-BE87-BC6B870E5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343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24504D-2AE0-AB43-9F4E-9FA31C0BA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6976F0-E136-F040-82A0-879B29186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556" y="1009799"/>
            <a:ext cx="9144000" cy="552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b="1" dirty="0"/>
              <a:t>1. </a:t>
            </a:r>
            <a:r>
              <a:rPr lang="en-US" sz="4000" b="1" dirty="0" err="1"/>
              <a:t>HotRFC</a:t>
            </a:r>
            <a:r>
              <a:rPr lang="en-US" sz="4000" b="1" dirty="0"/>
              <a:t>: Sunday Nov. 4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dirty="0"/>
              <a:t>2. COIN side meeting</a:t>
            </a:r>
          </a:p>
          <a:p>
            <a:pPr marL="0" indent="0">
              <a:buNone/>
            </a:pPr>
            <a:endParaRPr lang="en-US" sz="3800" b="1" dirty="0"/>
          </a:p>
          <a:p>
            <a:pPr marL="0" indent="0">
              <a:buNone/>
            </a:pPr>
            <a:r>
              <a:rPr lang="en-US" sz="3800" dirty="0"/>
              <a:t>	Friday Nov. 9 from 10am to 12pm Bangkok time (GMT+7) in room </a:t>
            </a:r>
            <a:r>
              <a:rPr lang="en-US" sz="3800" dirty="0" err="1"/>
              <a:t>Boromphimarn</a:t>
            </a:r>
            <a:r>
              <a:rPr lang="en-US" sz="3800" dirty="0"/>
              <a:t> 3 	(</a:t>
            </a:r>
            <a:r>
              <a:rPr lang="en-US" sz="3800" u="sng" dirty="0">
                <a:hlinkClick r:id="rId2"/>
              </a:rPr>
              <a:t>https://datatracker.ietf.org/meeting/103/floor-plan</a:t>
            </a:r>
            <a:r>
              <a:rPr lang="en-US" sz="3800" dirty="0"/>
              <a:t>)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	Remote access via the IETF </a:t>
            </a:r>
            <a:r>
              <a:rPr lang="en-US" sz="3800" dirty="0" err="1"/>
              <a:t>Webex</a:t>
            </a:r>
            <a:r>
              <a:rPr lang="en-US" sz="3800" dirty="0"/>
              <a:t>:</a:t>
            </a:r>
          </a:p>
          <a:p>
            <a:pPr marL="0" indent="0">
              <a:buNone/>
            </a:pPr>
            <a:r>
              <a:rPr lang="en-US" sz="3800" dirty="0"/>
              <a:t>		link: </a:t>
            </a:r>
            <a:r>
              <a:rPr lang="en-US" sz="3800" u="sng" dirty="0">
                <a:hlinkClick r:id="rId3"/>
              </a:rPr>
              <a:t>https://ietf.webex.com/ietf/j.php?MTID=m4d74e60aecea8c08e8532decfa823a4a</a:t>
            </a:r>
            <a:br>
              <a:rPr lang="en-US" sz="3800" dirty="0"/>
            </a:br>
            <a:r>
              <a:rPr lang="en-US" sz="3800" dirty="0"/>
              <a:t>           	Meeting number: 642 054 101</a:t>
            </a:r>
            <a:br>
              <a:rPr lang="en-US" sz="3800" dirty="0"/>
            </a:br>
            <a:r>
              <a:rPr lang="en-US" sz="3800" dirty="0"/>
              <a:t>            	Meeting password: y7evFtMt</a:t>
            </a:r>
          </a:p>
          <a:p>
            <a:pPr marL="0" indent="0">
              <a:buNone/>
            </a:pPr>
            <a:endParaRPr lang="en-US" sz="3800" b="1" dirty="0">
              <a:hlinkClick r:id="rId4"/>
            </a:endParaRPr>
          </a:p>
          <a:p>
            <a:pPr marL="0" indent="0" algn="ctr">
              <a:buNone/>
            </a:pPr>
            <a:endParaRPr lang="en-US" sz="3800" dirty="0">
              <a:hlinkClick r:id="rId5"/>
            </a:endParaRPr>
          </a:p>
          <a:p>
            <a:pPr marL="0" indent="0" algn="ctr">
              <a:buNone/>
            </a:pPr>
            <a:endParaRPr lang="en-US" sz="3800" dirty="0">
              <a:hlinkClick r:id="rId5"/>
            </a:endParaRPr>
          </a:p>
          <a:p>
            <a:pPr marL="0" indent="0" algn="ctr">
              <a:buNone/>
            </a:pPr>
            <a:r>
              <a:rPr lang="en-US" sz="3800" dirty="0">
                <a:hlinkClick r:id="rId6"/>
              </a:rPr>
              <a:t>marie@mjmontpetit.com</a:t>
            </a:r>
            <a:endParaRPr lang="en-US" sz="3800" dirty="0"/>
          </a:p>
          <a:p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965D50-FAFF-2447-91ED-E283E750F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Join Us!</a:t>
            </a:r>
          </a:p>
        </p:txBody>
      </p:sp>
    </p:spTree>
    <p:extLst>
      <p:ext uri="{BB962C8B-B14F-4D97-AF65-F5344CB8AC3E}">
        <p14:creationId xmlns:p14="http://schemas.microsoft.com/office/powerpoint/2010/main" val="1615761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64</Words>
  <Application>Microsoft Macintosh PowerPoint</Application>
  <PresentationFormat>On-screen Show (4:3)</PresentationFormat>
  <Paragraphs>28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Noto Sans Symbols</vt:lpstr>
      <vt:lpstr>Times New Roman</vt:lpstr>
      <vt:lpstr>Calibri</vt:lpstr>
      <vt:lpstr>Arial</vt:lpstr>
      <vt:lpstr>Courier New</vt:lpstr>
      <vt:lpstr>Calibri Light</vt:lpstr>
      <vt:lpstr>Office Theme</vt:lpstr>
      <vt:lpstr>COIN Computing in the Network Proposed Research Group</vt:lpstr>
      <vt:lpstr>What is COIN?</vt:lpstr>
      <vt:lpstr>Architecture</vt:lpstr>
      <vt:lpstr>Join Us!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for efficient NetWork Communications Research Group (NWCRG)</dc:title>
  <cp:lastModifiedBy>Marie-Jose Montpetit</cp:lastModifiedBy>
  <cp:revision>21</cp:revision>
  <dcterms:modified xsi:type="dcterms:W3CDTF">2018-10-29T12:27:22Z</dcterms:modified>
</cp:coreProperties>
</file>