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5"/>
  </p:notesMasterIdLst>
  <p:sldIdLst>
    <p:sldId id="256" r:id="rId2"/>
    <p:sldId id="343" r:id="rId3"/>
    <p:sldId id="36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7" autoAdjust="0"/>
    <p:restoredTop sz="93211" autoAdjust="0"/>
  </p:normalViewPr>
  <p:slideViewPr>
    <p:cSldViewPr snapToGrid="0" snapToObjects="1">
      <p:cViewPr varScale="1">
        <p:scale>
          <a:sx n="115" d="100"/>
          <a:sy n="115" d="100"/>
        </p:scale>
        <p:origin x="14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80CD4-5D4B-4239-8E0D-6448E12E0E8E}" type="datetimeFigureOut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38CAB-7412-4C36-BBF6-05C3B68C81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0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38CAB-7412-4C36-BBF6-05C3B68C81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DF918A-FE93-49EC-99F5-79E90D1E95EB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header_background_7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87" y="4841519"/>
            <a:ext cx="9144000" cy="141926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innerShdw blurRad="914400" dist="292100" dir="21540000">
              <a:schemeClr val="bg1"/>
            </a:inn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8382-5280-4A29-A069-E406D7D5FCA9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3BA7-A2DD-49BB-9083-D58C7E42A03C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CC87-AF10-4A58-A7D2-CB320B947530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2D358-4DF4-4352-8E0E-0BCF40C8A250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1537-A1B9-4C25-A64F-6E6F59985AB0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4B1-02C2-43BE-A2CB-131E3FAC3FD6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D468-62FC-4493-8E71-9A65F2C77E48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00E8-83A3-432F-9ED8-E4F9EBFE1357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0F06039-042F-4E22-B0F0-840369AFBCA1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51DD29-5123-48A9-993D-2A392965C6E7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49761" y="6070641"/>
            <a:ext cx="4890135" cy="79537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92687" y="6114699"/>
            <a:ext cx="3783481" cy="7577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6070981"/>
            <a:ext cx="3402314" cy="801140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>
            <a:stCxn id="14" idx="0"/>
          </p:cNvCxnSpPr>
          <p:nvPr/>
        </p:nvCxnSpPr>
        <p:spPr>
          <a:xfrm>
            <a:off x="-6042" y="6070981"/>
            <a:ext cx="3402314" cy="80114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3422C8-7788-4A3F-93BD-4FDD55A211A4}" type="datetime1">
              <a:rPr lang="en-US" smtClean="0"/>
              <a:pPr/>
              <a:t>7/20/2018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98A350-2484-9C4F-8697-5A6DA765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 noChangeArrowheads="1"/>
          </p:cNvSpPr>
          <p:nvPr>
            <p:ph type="ctrTitle"/>
          </p:nvPr>
        </p:nvSpPr>
        <p:spPr bwMode="auto">
          <a:xfrm>
            <a:off x="36535" y="1652430"/>
            <a:ext cx="9031265" cy="249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+mj-lt"/>
                <a:ea typeface="+mj-ea"/>
                <a:cs typeface="+mj-cs"/>
                <a:sym typeface="Helvetica Neue Light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sym typeface="Helvetica Neue Light" charset="0"/>
              </a:defRPr>
            </a:lvl9pPr>
          </a:lstStyle>
          <a:p>
            <a:pPr algn="ctr" eaLnBrk="1" hangingPunct="1"/>
            <a:br>
              <a:rPr lang="en-CA" altLang="en-US" sz="3600">
                <a:solidFill>
                  <a:schemeClr val="accent5">
                    <a:lumMod val="50000"/>
                  </a:schemeClr>
                </a:solidFill>
              </a:rPr>
            </a:br>
            <a:r>
              <a:rPr lang="en-CA" altLang="en-US" sz="3600">
                <a:solidFill>
                  <a:schemeClr val="accent5">
                    <a:lumMod val="50000"/>
                  </a:schemeClr>
                </a:solidFill>
              </a:rPr>
              <a:t>Intent-Based Networking Workshop</a:t>
            </a:r>
            <a:br>
              <a:rPr lang="en-CA" altLang="en-US" sz="3600">
                <a:solidFill>
                  <a:schemeClr val="accent5">
                    <a:lumMod val="50000"/>
                  </a:schemeClr>
                </a:solidFill>
              </a:rPr>
            </a:br>
            <a:r>
              <a:rPr lang="en-CA" altLang="en-US" sz="2400" b="0">
                <a:solidFill>
                  <a:schemeClr val="accent5">
                    <a:lumMod val="50000"/>
                  </a:schemeClr>
                </a:solidFill>
              </a:rPr>
              <a:t>NMRG 49</a:t>
            </a:r>
            <a:r>
              <a:rPr lang="en-CA" altLang="en-US" sz="2400" b="0" baseline="30000">
                <a:solidFill>
                  <a:schemeClr val="accent5">
                    <a:lumMod val="50000"/>
                  </a:schemeClr>
                </a:solidFill>
              </a:rPr>
              <a:t>th</a:t>
            </a:r>
            <a:r>
              <a:rPr lang="en-CA" altLang="en-US" sz="2400" b="0">
                <a:solidFill>
                  <a:schemeClr val="accent5">
                    <a:lumMod val="50000"/>
                  </a:schemeClr>
                </a:solidFill>
              </a:rPr>
              <a:t> meeting</a:t>
            </a:r>
            <a:br>
              <a:rPr lang="nl-NL" altLang="en-US" sz="1800" b="1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nl-NL" altLang="en-US" sz="1800" b="1">
                <a:solidFill>
                  <a:schemeClr val="accent6">
                    <a:lumMod val="50000"/>
                  </a:schemeClr>
                </a:solidFill>
              </a:rPr>
            </a:br>
            <a:br>
              <a:rPr lang="nl-NL" altLang="en-US" sz="1800" b="1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b="0"/>
              <a:t>ÉTS </a:t>
            </a:r>
            <a:r>
              <a:rPr lang="en-CA" sz="2400" b="0"/>
              <a:t>Montreal</a:t>
            </a:r>
            <a:br>
              <a:rPr lang="en-US" sz="2400" b="0" dirty="0"/>
            </a:br>
            <a:r>
              <a:rPr lang="nl-NL" altLang="en-US" sz="2400" b="0" dirty="0">
                <a:solidFill>
                  <a:schemeClr val="accent6">
                    <a:lumMod val="50000"/>
                  </a:schemeClr>
                </a:solidFill>
              </a:rPr>
              <a:t>Montreal, Quebec </a:t>
            </a:r>
            <a:r>
              <a:rPr lang="nl-NL" altLang="en-US" sz="2400" b="0">
                <a:solidFill>
                  <a:schemeClr val="accent6">
                    <a:lumMod val="50000"/>
                  </a:schemeClr>
                </a:solidFill>
              </a:rPr>
              <a:t>,Canada</a:t>
            </a:r>
            <a:br>
              <a:rPr lang="nl-NL" altLang="en-US" sz="2400" b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altLang="en-US" sz="2400" b="0">
                <a:solidFill>
                  <a:schemeClr val="accent6">
                    <a:lumMod val="50000"/>
                  </a:schemeClr>
                </a:solidFill>
              </a:rPr>
              <a:t>July 20, 2018</a:t>
            </a:r>
            <a:endParaRPr lang="en-US" altLang="en-US" sz="36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5885" y="209307"/>
            <a:ext cx="1420948" cy="776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04" y="186435"/>
            <a:ext cx="984847" cy="704166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5" name="Rectangle 4"/>
          <p:cNvSpPr/>
          <p:nvPr/>
        </p:nvSpPr>
        <p:spPr>
          <a:xfrm>
            <a:off x="1219251" y="3164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2000" b="1">
                <a:latin typeface="Arial Black" panose="020B0A04020102020204" pitchFamily="34" charset="0"/>
              </a:rPr>
              <a:t>Network Management </a:t>
            </a:r>
          </a:p>
          <a:p>
            <a:pPr>
              <a:spcAft>
                <a:spcPts val="600"/>
              </a:spcAft>
            </a:pPr>
            <a:r>
              <a:rPr lang="en-CA" sz="2000" b="1">
                <a:latin typeface="Arial Black" panose="020B0A04020102020204" pitchFamily="34" charset="0"/>
              </a:rPr>
              <a:t>Research Group (NMRG)</a:t>
            </a:r>
            <a:endParaRPr lang="fr-FR" sz="2000"/>
          </a:p>
        </p:txBody>
      </p:sp>
    </p:spTree>
    <p:extLst>
      <p:ext uri="{BB962C8B-B14F-4D97-AF65-F5344CB8AC3E}">
        <p14:creationId xmlns:p14="http://schemas.microsoft.com/office/powerpoint/2010/main" val="1558566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idx="1"/>
          </p:nvPr>
        </p:nvSpPr>
        <p:spPr>
          <a:xfrm>
            <a:off x="186424" y="1260021"/>
            <a:ext cx="9278523" cy="4525372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09:35: Welcome note</a:t>
            </a:r>
            <a:br>
              <a:rPr lang="en-CA" sz="1600" dirty="0"/>
            </a:br>
            <a:r>
              <a:rPr lang="en-CA" sz="1600" dirty="0"/>
              <a:t>	Jean-Marc Robert (chair of the dep. of software &amp; IT engineering, ÉTS Montreal)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09:30: Meeting introduction, Laurent Ciavaglia (Nokia) </a:t>
            </a:r>
            <a:br>
              <a:rPr lang="en-CA" sz="1600" dirty="0"/>
            </a:br>
            <a:r>
              <a:rPr lang="en-CA" sz="1600" dirty="0"/>
              <a:t>			      Mohamed Faten Zhani (ÉTS Montreal)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09:40: Intent Driven Networking</a:t>
            </a:r>
            <a:br>
              <a:rPr lang="en-CA" sz="1600" dirty="0"/>
            </a:br>
            <a:r>
              <a:rPr lang="en-CA" sz="1600" dirty="0"/>
              <a:t>	 Laurent Ciavaglia (Nokia) 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10:15: Coffee break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10:30: Collective discussion:</a:t>
            </a:r>
            <a:br>
              <a:rPr lang="en-CA" sz="1600" dirty="0"/>
            </a:br>
            <a:r>
              <a:rPr lang="en-CA" sz="1600" dirty="0"/>
              <a:t>      -What is our problem space?</a:t>
            </a:r>
            <a:br>
              <a:rPr lang="en-CA" sz="1600" dirty="0"/>
            </a:br>
            <a:r>
              <a:rPr lang="en-CA" sz="1600" dirty="0"/>
              <a:t>      -What IBN enables, what it promises to solve, how and how efficient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12:00 Lunch break</a:t>
            </a:r>
            <a:endParaRPr lang="en-US" sz="1400" dirty="0"/>
          </a:p>
        </p:txBody>
      </p:sp>
      <p:grpSp>
        <p:nvGrpSpPr>
          <p:cNvPr id="2" name="Group 3"/>
          <p:cNvGrpSpPr/>
          <p:nvPr/>
        </p:nvGrpSpPr>
        <p:grpSpPr>
          <a:xfrm>
            <a:off x="300148" y="175226"/>
            <a:ext cx="8179261" cy="981399"/>
            <a:chOff x="-275261" y="21567"/>
            <a:chExt cx="8449831" cy="1127295"/>
          </a:xfrm>
        </p:grpSpPr>
        <p:sp>
          <p:nvSpPr>
            <p:cNvPr id="5" name="Rounded Rectangle 4"/>
            <p:cNvSpPr/>
            <p:nvPr/>
          </p:nvSpPr>
          <p:spPr>
            <a:xfrm>
              <a:off x="-275261" y="21567"/>
              <a:ext cx="8229600" cy="112729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55030" y="70735"/>
              <a:ext cx="8119540" cy="1017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>
                  <a:latin typeface="Arial Black" panose="020B0A04020102020204" pitchFamily="34" charset="0"/>
                </a:rPr>
                <a:t>Program</a:t>
              </a:r>
              <a:endParaRPr lang="en-US" sz="3600" kern="1200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30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idx="1"/>
          </p:nvPr>
        </p:nvSpPr>
        <p:spPr>
          <a:xfrm>
            <a:off x="380206" y="1029687"/>
            <a:ext cx="8563958" cy="4525372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13:30 Intent dialectics and capabilities model </a:t>
            </a:r>
            <a:br>
              <a:rPr lang="en-CA" sz="1600" dirty="0"/>
            </a:br>
            <a:r>
              <a:rPr lang="en-CA" sz="1600" dirty="0"/>
              <a:t>	Diego Lopez (Telefonica)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13:50 A case for an Intent-based control language in NFV environments</a:t>
            </a:r>
            <a:br>
              <a:rPr lang="en-CA" sz="1600" dirty="0"/>
            </a:br>
            <a:r>
              <a:rPr lang="en-CA" sz="1600" dirty="0"/>
              <a:t>	Pedro A. Aranda Gutiérrez (UC3M)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14:10 IBN unresolved issues, a view from ANIMA WG</a:t>
            </a:r>
            <a:br>
              <a:rPr lang="en-CA" sz="1600" dirty="0"/>
            </a:br>
            <a:r>
              <a:rPr lang="en-CA" sz="1600" dirty="0"/>
              <a:t>	Toerless Eckert (Huawei)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14:30 Further thoughts on Distinguishing Intent, Policy, and Service Models </a:t>
            </a:r>
            <a:br>
              <a:rPr lang="en-CA" sz="1600" dirty="0"/>
            </a:br>
            <a:r>
              <a:rPr lang="en-CA" sz="1600" dirty="0"/>
              <a:t>	Alex Clemm (Huawei)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14:50 Collective discussion:</a:t>
            </a:r>
            <a:br>
              <a:rPr lang="en-CA" sz="1600" dirty="0"/>
            </a:br>
            <a:r>
              <a:rPr lang="en-CA" sz="1600" dirty="0"/>
              <a:t>      -Design goals and challenges</a:t>
            </a:r>
            <a:br>
              <a:rPr lang="en-CA" sz="1600" dirty="0"/>
            </a:br>
            <a:r>
              <a:rPr lang="en-CA" sz="1600" dirty="0"/>
              <a:t>      -Research objectives</a:t>
            </a:r>
            <a:br>
              <a:rPr lang="en-CA" sz="1600" dirty="0"/>
            </a:br>
            <a:r>
              <a:rPr lang="en-CA" sz="1600" dirty="0"/>
              <a:t>      -Documentation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CA" sz="1600" dirty="0"/>
              <a:t>16:00 Thank you and Good Bye.</a:t>
            </a:r>
          </a:p>
        </p:txBody>
      </p:sp>
      <p:grpSp>
        <p:nvGrpSpPr>
          <p:cNvPr id="2" name="Group 3"/>
          <p:cNvGrpSpPr/>
          <p:nvPr/>
        </p:nvGrpSpPr>
        <p:grpSpPr>
          <a:xfrm>
            <a:off x="300148" y="175227"/>
            <a:ext cx="8179261" cy="902676"/>
            <a:chOff x="-275261" y="21567"/>
            <a:chExt cx="8449831" cy="1127295"/>
          </a:xfrm>
        </p:grpSpPr>
        <p:sp>
          <p:nvSpPr>
            <p:cNvPr id="5" name="Rounded Rectangle 4"/>
            <p:cNvSpPr/>
            <p:nvPr/>
          </p:nvSpPr>
          <p:spPr>
            <a:xfrm>
              <a:off x="-275261" y="21567"/>
              <a:ext cx="8229600" cy="112729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55030" y="70735"/>
              <a:ext cx="8119540" cy="1017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>
                  <a:latin typeface="Arial Black" panose="020B0A04020102020204" pitchFamily="34" charset="0"/>
                </a:rPr>
                <a:t>Program</a:t>
              </a:r>
              <a:endParaRPr lang="en-US" sz="3600" kern="1200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103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FF0000"/>
      </a:accent1>
      <a:accent2>
        <a:srgbClr val="FF0000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BF0000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3142</TotalTime>
  <Words>20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 Black</vt:lpstr>
      <vt:lpstr>Calibri</vt:lpstr>
      <vt:lpstr>Helvetica Neue Light</vt:lpstr>
      <vt:lpstr>Lucida Sans Unicode</vt:lpstr>
      <vt:lpstr>Verdana</vt:lpstr>
      <vt:lpstr>Wingdings 2</vt:lpstr>
      <vt:lpstr>Wingdings 3</vt:lpstr>
      <vt:lpstr>Concourse</vt:lpstr>
      <vt:lpstr> Intent-Based Networking Workshop NMRG 49th meeting   ÉTS Montreal Montreal, Quebec ,Canada July 20, 2018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Hosting INFOCOM 2017  in ISTANBUL</dc:title>
  <dc:creator>Berk Canberk;Can Vuran</dc:creator>
  <cp:lastModifiedBy>Ciavaglia, Laurent (Nokia - FR/Paris-Saclay)</cp:lastModifiedBy>
  <cp:revision>410</cp:revision>
  <dcterms:created xsi:type="dcterms:W3CDTF">2013-02-06T15:14:40Z</dcterms:created>
  <dcterms:modified xsi:type="dcterms:W3CDTF">2018-07-20T17:15:59Z</dcterms:modified>
</cp:coreProperties>
</file>