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0"/>
  </p:notesMasterIdLst>
  <p:sldIdLst>
    <p:sldId id="256" r:id="rId2"/>
    <p:sldId id="257" r:id="rId3"/>
    <p:sldId id="258" r:id="rId4"/>
    <p:sldId id="259" r:id="rId5"/>
    <p:sldId id="260" r:id="rId6"/>
    <p:sldId id="261" r:id="rId7"/>
    <p:sldId id="268" r:id="rId8"/>
    <p:sldId id="272" r:id="rId9"/>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2"/>
    <p:restoredTop sz="94649"/>
  </p:normalViewPr>
  <p:slideViewPr>
    <p:cSldViewPr snapToGrid="0" snapToObjects="1">
      <p:cViewPr varScale="1">
        <p:scale>
          <a:sx n="135" d="100"/>
          <a:sy n="135" d="100"/>
        </p:scale>
        <p:origin x="392"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799" cy="458788"/>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 name="Shape 4"/>
          <p:cNvSpPr txBox="1">
            <a:spLocks noGrp="1"/>
          </p:cNvSpPr>
          <p:nvPr>
            <p:ph type="dt" idx="10"/>
          </p:nvPr>
        </p:nvSpPr>
        <p:spPr>
          <a:xfrm>
            <a:off x="3884612" y="0"/>
            <a:ext cx="2971799" cy="458788"/>
          </a:xfrm>
          <a:prstGeom prst="rect">
            <a:avLst/>
          </a:prstGeom>
          <a:noFill/>
          <a:ln>
            <a:noFill/>
          </a:ln>
        </p:spPr>
        <p:txBody>
          <a:bodyPr lIns="91425" tIns="91425" rIns="91425" bIns="91425" anchor="t" anchorCtr="0"/>
          <a:lstStyle>
            <a:lvl1pPr marL="0" marR="0" lvl="0" indent="0" algn="r"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 name="Shape 5"/>
          <p:cNvSpPr>
            <a:spLocks noGrp="1" noRot="1" noChangeAspect="1"/>
          </p:cNvSpPr>
          <p:nvPr>
            <p:ph type="sldImg" idx="3"/>
          </p:nvPr>
        </p:nvSpPr>
        <p:spPr>
          <a:xfrm>
            <a:off x="685800" y="1143000"/>
            <a:ext cx="5486399" cy="3086099"/>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400550"/>
            <a:ext cx="5486399" cy="360045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200" b="0" i="0" u="none" strike="noStrike" cap="none">
                <a:solidFill>
                  <a:schemeClr val="dk1"/>
                </a:solidFill>
                <a:latin typeface="Calibri"/>
                <a:ea typeface="Calibri"/>
                <a:cs typeface="Calibri"/>
                <a:sym typeface="Calibri"/>
              </a:defRPr>
            </a:lvl2pPr>
            <a:lvl3pPr marL="914400" marR="0" lvl="2" indent="0" algn="l" rtl="0">
              <a:spcBef>
                <a:spcPts val="0"/>
              </a:spcBef>
              <a:buNone/>
              <a:defRPr sz="1200" b="0" i="0" u="none" strike="noStrike" cap="none">
                <a:solidFill>
                  <a:schemeClr val="dk1"/>
                </a:solidFill>
                <a:latin typeface="Calibri"/>
                <a:ea typeface="Calibri"/>
                <a:cs typeface="Calibri"/>
                <a:sym typeface="Calibri"/>
              </a:defRPr>
            </a:lvl3pPr>
            <a:lvl4pPr marL="1371600" marR="0" lvl="3" indent="0" algn="l" rtl="0">
              <a:spcBef>
                <a:spcPts val="0"/>
              </a:spcBef>
              <a:buNone/>
              <a:defRPr sz="1200" b="0" i="0" u="none" strike="noStrike" cap="none">
                <a:solidFill>
                  <a:schemeClr val="dk1"/>
                </a:solidFill>
                <a:latin typeface="Calibri"/>
                <a:ea typeface="Calibri"/>
                <a:cs typeface="Calibri"/>
                <a:sym typeface="Calibri"/>
              </a:defRPr>
            </a:lvl4pPr>
            <a:lvl5pPr marL="1828800" marR="0" lvl="4" indent="0" algn="l" rtl="0">
              <a:spcBef>
                <a:spcPts val="0"/>
              </a:spcBef>
              <a:buNone/>
              <a:defRPr sz="1200" b="0" i="0" u="none" strike="noStrike" cap="none">
                <a:solidFill>
                  <a:schemeClr val="dk1"/>
                </a:solidFill>
                <a:latin typeface="Calibri"/>
                <a:ea typeface="Calibri"/>
                <a:cs typeface="Calibri"/>
                <a:sym typeface="Calibri"/>
              </a:defRPr>
            </a:lvl5pPr>
            <a:lvl6pPr marL="2286000" marR="0" lvl="5" indent="0" algn="l" rtl="0">
              <a:spcBef>
                <a:spcPts val="0"/>
              </a:spcBef>
              <a:buNone/>
              <a:defRPr sz="1200" b="0" i="0" u="none" strike="noStrike" cap="none">
                <a:solidFill>
                  <a:schemeClr val="dk1"/>
                </a:solidFill>
                <a:latin typeface="Calibri"/>
                <a:ea typeface="Calibri"/>
                <a:cs typeface="Calibri"/>
                <a:sym typeface="Calibri"/>
              </a:defRPr>
            </a:lvl6pPr>
            <a:lvl7pPr marL="2743200" marR="0" lvl="6" indent="0" algn="l" rtl="0">
              <a:spcBef>
                <a:spcPts val="0"/>
              </a:spcBef>
              <a:buNone/>
              <a:defRPr sz="1200" b="0" i="0" u="none" strike="noStrike" cap="none">
                <a:solidFill>
                  <a:schemeClr val="dk1"/>
                </a:solidFill>
                <a:latin typeface="Calibri"/>
                <a:ea typeface="Calibri"/>
                <a:cs typeface="Calibri"/>
                <a:sym typeface="Calibri"/>
              </a:defRPr>
            </a:lvl7pPr>
            <a:lvl8pPr marL="3200400" marR="0" lvl="7" indent="0" algn="l" rtl="0">
              <a:spcBef>
                <a:spcPts val="0"/>
              </a:spcBef>
              <a:buNone/>
              <a:defRPr sz="1200" b="0" i="0" u="none" strike="noStrike" cap="none">
                <a:solidFill>
                  <a:schemeClr val="dk1"/>
                </a:solidFill>
                <a:latin typeface="Calibri"/>
                <a:ea typeface="Calibri"/>
                <a:cs typeface="Calibri"/>
                <a:sym typeface="Calibri"/>
              </a:defRPr>
            </a:lvl8pPr>
            <a:lvl9pPr marL="3657600" marR="0" lvl="8" indent="0" algn="l" rtl="0">
              <a:spcBef>
                <a:spcPts val="0"/>
              </a:spcBef>
              <a:buNone/>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685213"/>
            <a:ext cx="2971799" cy="458786"/>
          </a:xfrm>
          <a:prstGeom prst="rect">
            <a:avLst/>
          </a:prstGeom>
          <a:noFill/>
          <a:ln>
            <a:noFill/>
          </a:ln>
        </p:spPr>
        <p:txBody>
          <a:bodyPr lIns="91425" tIns="91425" rIns="91425" bIns="91425" anchor="b"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a:t>
            </a:fld>
            <a:endParaRPr lang="en-US"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86" name="Shape 8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Shape 93"/>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94" name="Shape 9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00" name="Shape 10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Shape 105"/>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06" name="Shape 10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12" name="Shape 11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Shape 117"/>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18" name="Shape 118"/>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5"/>
        <p:cNvGrpSpPr/>
        <p:nvPr/>
      </p:nvGrpSpPr>
      <p:grpSpPr>
        <a:xfrm>
          <a:off x="0" y="0"/>
          <a:ext cx="0" cy="0"/>
          <a:chOff x="0" y="0"/>
          <a:chExt cx="0" cy="0"/>
        </a:xfrm>
      </p:grpSpPr>
      <p:sp>
        <p:nvSpPr>
          <p:cNvPr id="16" name="Shape 16"/>
          <p:cNvSpPr txBox="1">
            <a:spLocks noGrp="1"/>
          </p:cNvSpPr>
          <p:nvPr>
            <p:ph type="ctrTitle"/>
          </p:nvPr>
        </p:nvSpPr>
        <p:spPr>
          <a:xfrm>
            <a:off x="914400" y="2130425"/>
            <a:ext cx="10363200" cy="1470024"/>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7" name="Shape 17"/>
          <p:cNvSpPr txBox="1">
            <a:spLocks noGrp="1"/>
          </p:cNvSpPr>
          <p:nvPr>
            <p:ph type="subTitle" idx="1"/>
          </p:nvPr>
        </p:nvSpPr>
        <p:spPr>
          <a:xfrm>
            <a:off x="1828800" y="3886200"/>
            <a:ext cx="8534399" cy="1752600"/>
          </a:xfrm>
          <a:prstGeom prst="rect">
            <a:avLst/>
          </a:prstGeom>
          <a:noFill/>
          <a:ln>
            <a:noFill/>
          </a:ln>
        </p:spPr>
        <p:txBody>
          <a:bodyPr lIns="91425" tIns="91425" rIns="91425" bIns="91425" anchor="t" anchorCtr="0"/>
          <a:lstStyle>
            <a:lvl1pPr marL="0" marR="0" lvl="0" indent="0" algn="ctr" rtl="0">
              <a:spcBef>
                <a:spcPts val="640"/>
              </a:spcBef>
              <a:buClr>
                <a:srgbClr val="888888"/>
              </a:buClr>
              <a:buFont typeface="Arial"/>
              <a:buNone/>
              <a:defRPr sz="3200" b="0" i="0" u="none" strike="noStrike" cap="none">
                <a:solidFill>
                  <a:srgbClr val="888888"/>
                </a:solidFill>
                <a:latin typeface="Calibri"/>
                <a:ea typeface="Calibri"/>
                <a:cs typeface="Calibri"/>
                <a:sym typeface="Calibri"/>
              </a:defRPr>
            </a:lvl1pPr>
            <a:lvl2pPr marL="457200" marR="0" lvl="1" indent="0" algn="ctr" rtl="0">
              <a:spcBef>
                <a:spcPts val="560"/>
              </a:spcBef>
              <a:buClr>
                <a:srgbClr val="888888"/>
              </a:buClr>
              <a:buFont typeface="Arial"/>
              <a:buNone/>
              <a:defRPr sz="2800" b="0" i="0" u="none" strike="noStrike" cap="none">
                <a:solidFill>
                  <a:srgbClr val="888888"/>
                </a:solidFill>
                <a:latin typeface="Calibri"/>
                <a:ea typeface="Calibri"/>
                <a:cs typeface="Calibri"/>
                <a:sym typeface="Calibri"/>
              </a:defRPr>
            </a:lvl2pPr>
            <a:lvl3pPr marL="914400" marR="0" lvl="2" indent="0" algn="ctr" rtl="0">
              <a:spcBef>
                <a:spcPts val="480"/>
              </a:spcBef>
              <a:buClr>
                <a:srgbClr val="888888"/>
              </a:buClr>
              <a:buFont typeface="Arial"/>
              <a:buNone/>
              <a:defRPr sz="2400" b="0" i="0" u="none" strike="noStrike" cap="none">
                <a:solidFill>
                  <a:srgbClr val="888888"/>
                </a:solidFill>
                <a:latin typeface="Calibri"/>
                <a:ea typeface="Calibri"/>
                <a:cs typeface="Calibri"/>
                <a:sym typeface="Calibri"/>
              </a:defRPr>
            </a:lvl3pPr>
            <a:lvl4pPr marL="1371600" marR="0" lvl="3"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4pPr>
            <a:lvl5pPr marL="1828800" marR="0" lvl="4"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5pPr>
            <a:lvl6pPr marL="2286000" marR="0" lvl="5"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6pPr>
            <a:lvl7pPr marL="2743200" marR="0" lvl="6"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7pPr>
            <a:lvl8pPr marL="3200400" marR="0" lvl="7"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8pPr>
            <a:lvl9pPr marL="3657600" marR="0" lvl="8"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9pPr>
          </a:lstStyle>
          <a:p>
            <a:endParaRPr/>
          </a:p>
        </p:txBody>
      </p:sp>
      <p:sp>
        <p:nvSpPr>
          <p:cNvPr id="18" name="Shape 18"/>
          <p:cNvSpPr txBox="1">
            <a:spLocks noGrp="1"/>
          </p:cNvSpPr>
          <p:nvPr>
            <p:ph type="dt" idx="10"/>
          </p:nvPr>
        </p:nvSpPr>
        <p:spPr>
          <a:xfrm>
            <a:off x="609600" y="6356351"/>
            <a:ext cx="2844800" cy="365125"/>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9" name="Shape 19"/>
          <p:cNvSpPr txBox="1">
            <a:spLocks noGrp="1"/>
          </p:cNvSpPr>
          <p:nvPr>
            <p:ph type="ftr" idx="11"/>
          </p:nvPr>
        </p:nvSpPr>
        <p:spPr>
          <a:xfrm>
            <a:off x="4165600" y="6356351"/>
            <a:ext cx="3860799" cy="365125"/>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0" name="Shape 20"/>
          <p:cNvSpPr txBox="1">
            <a:spLocks noGrp="1"/>
          </p:cNvSpPr>
          <p:nvPr>
            <p:ph type="sldNum" idx="12"/>
          </p:nvPr>
        </p:nvSpPr>
        <p:spPr>
          <a:xfrm>
            <a:off x="8737600" y="6356351"/>
            <a:ext cx="28448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21"/>
        <p:cNvGrpSpPr/>
        <p:nvPr/>
      </p:nvGrpSpPr>
      <p:grpSpPr>
        <a:xfrm>
          <a:off x="0" y="0"/>
          <a:ext cx="0" cy="0"/>
          <a:chOff x="0" y="0"/>
          <a:chExt cx="0" cy="0"/>
        </a:xfrm>
      </p:grpSpPr>
      <p:sp>
        <p:nvSpPr>
          <p:cNvPr id="22" name="Shape 22"/>
          <p:cNvSpPr txBox="1">
            <a:spLocks noGrp="1"/>
          </p:cNvSpPr>
          <p:nvPr>
            <p:ph type="title"/>
          </p:nvPr>
        </p:nvSpPr>
        <p:spPr>
          <a:xfrm>
            <a:off x="609600" y="274637"/>
            <a:ext cx="10972799"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3" name="Shape 23"/>
          <p:cNvSpPr txBox="1">
            <a:spLocks noGrp="1"/>
          </p:cNvSpPr>
          <p:nvPr>
            <p:ph type="body" idx="1"/>
          </p:nvPr>
        </p:nvSpPr>
        <p:spPr>
          <a:xfrm>
            <a:off x="609600" y="1600200"/>
            <a:ext cx="10972799" cy="4525963"/>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24" name="Shape 24"/>
          <p:cNvSpPr txBox="1">
            <a:spLocks noGrp="1"/>
          </p:cNvSpPr>
          <p:nvPr>
            <p:ph type="dt" idx="10"/>
          </p:nvPr>
        </p:nvSpPr>
        <p:spPr>
          <a:xfrm>
            <a:off x="609600" y="6356351"/>
            <a:ext cx="2844800" cy="365125"/>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5" name="Shape 25"/>
          <p:cNvSpPr txBox="1">
            <a:spLocks noGrp="1"/>
          </p:cNvSpPr>
          <p:nvPr>
            <p:ph type="ftr" idx="11"/>
          </p:nvPr>
        </p:nvSpPr>
        <p:spPr>
          <a:xfrm>
            <a:off x="4165600" y="6356351"/>
            <a:ext cx="3860799" cy="365125"/>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6" name="Shape 26"/>
          <p:cNvSpPr txBox="1">
            <a:spLocks noGrp="1"/>
          </p:cNvSpPr>
          <p:nvPr>
            <p:ph type="sldNum" idx="12"/>
          </p:nvPr>
        </p:nvSpPr>
        <p:spPr>
          <a:xfrm>
            <a:off x="8737600" y="6356351"/>
            <a:ext cx="28448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39"/>
        <p:cNvGrpSpPr/>
        <p:nvPr/>
      </p:nvGrpSpPr>
      <p:grpSpPr>
        <a:xfrm>
          <a:off x="0" y="0"/>
          <a:ext cx="0" cy="0"/>
          <a:chOff x="0" y="0"/>
          <a:chExt cx="0" cy="0"/>
        </a:xfrm>
      </p:grpSpPr>
      <p:sp>
        <p:nvSpPr>
          <p:cNvPr id="40" name="Shape 40"/>
          <p:cNvSpPr txBox="1">
            <a:spLocks noGrp="1"/>
          </p:cNvSpPr>
          <p:nvPr>
            <p:ph type="title"/>
          </p:nvPr>
        </p:nvSpPr>
        <p:spPr>
          <a:xfrm>
            <a:off x="963083" y="4406901"/>
            <a:ext cx="10363200" cy="1362075"/>
          </a:xfrm>
          <a:prstGeom prst="rect">
            <a:avLst/>
          </a:prstGeom>
          <a:noFill/>
          <a:ln>
            <a:noFill/>
          </a:ln>
        </p:spPr>
        <p:txBody>
          <a:bodyPr lIns="91425" tIns="91425" rIns="91425" bIns="91425" anchor="t" anchorCtr="0"/>
          <a:lstStyle>
            <a:lvl1pPr marL="0" marR="0" lvl="0" indent="0" algn="l" rtl="0">
              <a:spcBef>
                <a:spcPts val="0"/>
              </a:spcBef>
              <a:buClr>
                <a:schemeClr val="dk1"/>
              </a:buClr>
              <a:buFont typeface="Calibri"/>
              <a:buNone/>
              <a:defRPr sz="4000" b="1"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41" name="Shape 41"/>
          <p:cNvSpPr txBox="1">
            <a:spLocks noGrp="1"/>
          </p:cNvSpPr>
          <p:nvPr>
            <p:ph type="body" idx="1"/>
          </p:nvPr>
        </p:nvSpPr>
        <p:spPr>
          <a:xfrm>
            <a:off x="963083" y="2906713"/>
            <a:ext cx="10363200" cy="1500187"/>
          </a:xfrm>
          <a:prstGeom prst="rect">
            <a:avLst/>
          </a:prstGeom>
          <a:noFill/>
          <a:ln>
            <a:noFill/>
          </a:ln>
        </p:spPr>
        <p:txBody>
          <a:bodyPr lIns="91425" tIns="91425" rIns="91425" bIns="91425" anchor="b" anchorCtr="0"/>
          <a:lstStyle>
            <a:lvl1pPr marL="0" marR="0" lvl="0" indent="0" algn="l"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1pPr>
            <a:lvl2pPr marL="457200" marR="0" lvl="1" indent="0" algn="l" rtl="0">
              <a:spcBef>
                <a:spcPts val="360"/>
              </a:spcBef>
              <a:buClr>
                <a:srgbClr val="888888"/>
              </a:buClr>
              <a:buFont typeface="Arial"/>
              <a:buNone/>
              <a:defRPr sz="1800" b="0" i="0" u="none" strike="noStrike" cap="none">
                <a:solidFill>
                  <a:srgbClr val="888888"/>
                </a:solidFill>
                <a:latin typeface="Calibri"/>
                <a:ea typeface="Calibri"/>
                <a:cs typeface="Calibri"/>
                <a:sym typeface="Calibri"/>
              </a:defRPr>
            </a:lvl2pPr>
            <a:lvl3pPr marL="914400" marR="0" lvl="2" indent="0" algn="l" rtl="0">
              <a:spcBef>
                <a:spcPts val="320"/>
              </a:spcBef>
              <a:buClr>
                <a:srgbClr val="888888"/>
              </a:buClr>
              <a:buFont typeface="Arial"/>
              <a:buNone/>
              <a:defRPr sz="1600" b="0" i="0" u="none" strike="noStrike" cap="none">
                <a:solidFill>
                  <a:srgbClr val="888888"/>
                </a:solidFill>
                <a:latin typeface="Calibri"/>
                <a:ea typeface="Calibri"/>
                <a:cs typeface="Calibri"/>
                <a:sym typeface="Calibri"/>
              </a:defRPr>
            </a:lvl3pPr>
            <a:lvl4pPr marL="1371600" marR="0" lvl="3"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4pPr>
            <a:lvl5pPr marL="1828800" marR="0" lvl="4"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5pPr>
            <a:lvl6pPr marL="2286000" marR="0" lvl="5"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6pPr>
            <a:lvl7pPr marL="2743200" marR="0" lvl="6"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7pPr>
            <a:lvl8pPr marL="3200400" marR="0" lvl="7"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8pPr>
            <a:lvl9pPr marL="3657600" marR="0" lvl="8"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9pPr>
          </a:lstStyle>
          <a:p>
            <a:endParaRPr/>
          </a:p>
        </p:txBody>
      </p:sp>
      <p:sp>
        <p:nvSpPr>
          <p:cNvPr id="42" name="Shape 42"/>
          <p:cNvSpPr txBox="1">
            <a:spLocks noGrp="1"/>
          </p:cNvSpPr>
          <p:nvPr>
            <p:ph type="dt" idx="10"/>
          </p:nvPr>
        </p:nvSpPr>
        <p:spPr>
          <a:xfrm>
            <a:off x="609600" y="6356351"/>
            <a:ext cx="2844800"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3" name="Shape 43"/>
          <p:cNvSpPr txBox="1">
            <a:spLocks noGrp="1"/>
          </p:cNvSpPr>
          <p:nvPr>
            <p:ph type="ftr" idx="11"/>
          </p:nvPr>
        </p:nvSpPr>
        <p:spPr>
          <a:xfrm>
            <a:off x="4165600" y="6356351"/>
            <a:ext cx="3860799"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4" name="Shape 44"/>
          <p:cNvSpPr txBox="1">
            <a:spLocks noGrp="1"/>
          </p:cNvSpPr>
          <p:nvPr>
            <p:ph type="sldNum" idx="12"/>
          </p:nvPr>
        </p:nvSpPr>
        <p:spPr>
          <a:xfrm>
            <a:off x="8737600" y="6356351"/>
            <a:ext cx="28448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45"/>
        <p:cNvGrpSpPr/>
        <p:nvPr/>
      </p:nvGrpSpPr>
      <p:grpSpPr>
        <a:xfrm>
          <a:off x="0" y="0"/>
          <a:ext cx="0" cy="0"/>
          <a:chOff x="0" y="0"/>
          <a:chExt cx="0" cy="0"/>
        </a:xfrm>
      </p:grpSpPr>
      <p:sp>
        <p:nvSpPr>
          <p:cNvPr id="46" name="Shape 46"/>
          <p:cNvSpPr txBox="1">
            <a:spLocks noGrp="1"/>
          </p:cNvSpPr>
          <p:nvPr>
            <p:ph type="title"/>
          </p:nvPr>
        </p:nvSpPr>
        <p:spPr>
          <a:xfrm>
            <a:off x="609600" y="274637"/>
            <a:ext cx="10972799"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47" name="Shape 47"/>
          <p:cNvSpPr txBox="1">
            <a:spLocks noGrp="1"/>
          </p:cNvSpPr>
          <p:nvPr>
            <p:ph type="body" idx="1"/>
          </p:nvPr>
        </p:nvSpPr>
        <p:spPr>
          <a:xfrm>
            <a:off x="609600" y="1535112"/>
            <a:ext cx="5386917" cy="639762"/>
          </a:xfrm>
          <a:prstGeom prst="rect">
            <a:avLst/>
          </a:prstGeom>
          <a:noFill/>
          <a:ln>
            <a:noFill/>
          </a:ln>
        </p:spPr>
        <p:txBody>
          <a:bodyPr lIns="91425" tIns="91425" rIns="91425" bIns="91425" anchor="b" anchorCtr="0"/>
          <a:lstStyle>
            <a:lvl1pPr marL="0" marR="0" lvl="0" indent="0" algn="l" rtl="0">
              <a:spcBef>
                <a:spcPts val="480"/>
              </a:spcBef>
              <a:buClr>
                <a:schemeClr val="dk1"/>
              </a:buClr>
              <a:buFont typeface="Arial"/>
              <a:buNone/>
              <a:defRPr sz="2400" b="1" i="0" u="none" strike="noStrike" cap="none">
                <a:solidFill>
                  <a:schemeClr val="dk1"/>
                </a:solidFill>
                <a:latin typeface="Calibri"/>
                <a:ea typeface="Calibri"/>
                <a:cs typeface="Calibri"/>
                <a:sym typeface="Calibri"/>
              </a:defRPr>
            </a:lvl1pPr>
            <a:lvl2pPr marL="457200" marR="0" lvl="1" indent="0" algn="l" rtl="0">
              <a:spcBef>
                <a:spcPts val="400"/>
              </a:spcBef>
              <a:buClr>
                <a:schemeClr val="dk1"/>
              </a:buClr>
              <a:buFont typeface="Arial"/>
              <a:buNone/>
              <a:defRPr sz="2000" b="1" i="0" u="none" strike="noStrike" cap="none">
                <a:solidFill>
                  <a:schemeClr val="dk1"/>
                </a:solidFill>
                <a:latin typeface="Calibri"/>
                <a:ea typeface="Calibri"/>
                <a:cs typeface="Calibri"/>
                <a:sym typeface="Calibri"/>
              </a:defRPr>
            </a:lvl2pPr>
            <a:lvl3pPr marL="914400" marR="0" lvl="2" indent="0" algn="l" rtl="0">
              <a:spcBef>
                <a:spcPts val="360"/>
              </a:spcBef>
              <a:buClr>
                <a:schemeClr val="dk1"/>
              </a:buClr>
              <a:buFont typeface="Arial"/>
              <a:buNone/>
              <a:defRPr sz="1800" b="1" i="0" u="none" strike="noStrike" cap="none">
                <a:solidFill>
                  <a:schemeClr val="dk1"/>
                </a:solidFill>
                <a:latin typeface="Calibri"/>
                <a:ea typeface="Calibri"/>
                <a:cs typeface="Calibri"/>
                <a:sym typeface="Calibri"/>
              </a:defRPr>
            </a:lvl3pPr>
            <a:lvl4pPr marL="1371600" marR="0" lvl="3"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4pPr>
            <a:lvl5pPr marL="1828800" marR="0" lvl="4"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5pPr>
            <a:lvl6pPr marL="2286000" marR="0" lvl="5"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6pPr>
            <a:lvl7pPr marL="2743200" marR="0" lvl="6"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7pPr>
            <a:lvl8pPr marL="3200400" marR="0" lvl="7"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8pPr>
            <a:lvl9pPr marL="3657600" marR="0" lvl="8"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48" name="Shape 48"/>
          <p:cNvSpPr txBox="1">
            <a:spLocks noGrp="1"/>
          </p:cNvSpPr>
          <p:nvPr>
            <p:ph type="body" idx="2"/>
          </p:nvPr>
        </p:nvSpPr>
        <p:spPr>
          <a:xfrm>
            <a:off x="609600" y="2174875"/>
            <a:ext cx="5386917" cy="3951287"/>
          </a:xfrm>
          <a:prstGeom prst="rect">
            <a:avLst/>
          </a:prstGeom>
          <a:noFill/>
          <a:ln>
            <a:noFill/>
          </a:ln>
        </p:spPr>
        <p:txBody>
          <a:bodyPr lIns="91425" tIns="91425" rIns="91425" bIns="91425" anchor="t" anchorCtr="0"/>
          <a:lstStyle>
            <a:lvl1pPr marL="342900" marR="0" lvl="0" indent="-19050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1pPr>
            <a:lvl2pPr marL="742950" marR="0" lvl="1" indent="-15875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2pPr>
            <a:lvl3pPr marL="1143000" marR="0" lvl="2"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3pPr>
            <a:lvl4pPr marL="1600200" marR="0" lvl="3"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4pPr>
            <a:lvl5pPr marL="2057400" marR="0" lvl="4"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5pPr>
            <a:lvl6pPr marL="2514600" marR="0" lvl="5"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6pPr>
            <a:lvl7pPr marL="2971800" marR="0" lvl="6"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7pPr>
            <a:lvl8pPr marL="3429000" marR="0" lvl="7"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8pPr>
            <a:lvl9pPr marL="3886200" marR="0" lvl="8"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49" name="Shape 49"/>
          <p:cNvSpPr txBox="1">
            <a:spLocks noGrp="1"/>
          </p:cNvSpPr>
          <p:nvPr>
            <p:ph type="body" idx="3"/>
          </p:nvPr>
        </p:nvSpPr>
        <p:spPr>
          <a:xfrm>
            <a:off x="6193367" y="1535112"/>
            <a:ext cx="5389032" cy="639762"/>
          </a:xfrm>
          <a:prstGeom prst="rect">
            <a:avLst/>
          </a:prstGeom>
          <a:noFill/>
          <a:ln>
            <a:noFill/>
          </a:ln>
        </p:spPr>
        <p:txBody>
          <a:bodyPr lIns="91425" tIns="91425" rIns="91425" bIns="91425" anchor="b" anchorCtr="0"/>
          <a:lstStyle>
            <a:lvl1pPr marL="0" marR="0" lvl="0" indent="0" algn="l" rtl="0">
              <a:spcBef>
                <a:spcPts val="480"/>
              </a:spcBef>
              <a:buClr>
                <a:schemeClr val="dk1"/>
              </a:buClr>
              <a:buFont typeface="Arial"/>
              <a:buNone/>
              <a:defRPr sz="2400" b="1" i="0" u="none" strike="noStrike" cap="none">
                <a:solidFill>
                  <a:schemeClr val="dk1"/>
                </a:solidFill>
                <a:latin typeface="Calibri"/>
                <a:ea typeface="Calibri"/>
                <a:cs typeface="Calibri"/>
                <a:sym typeface="Calibri"/>
              </a:defRPr>
            </a:lvl1pPr>
            <a:lvl2pPr marL="457200" marR="0" lvl="1" indent="0" algn="l" rtl="0">
              <a:spcBef>
                <a:spcPts val="400"/>
              </a:spcBef>
              <a:buClr>
                <a:schemeClr val="dk1"/>
              </a:buClr>
              <a:buFont typeface="Arial"/>
              <a:buNone/>
              <a:defRPr sz="2000" b="1" i="0" u="none" strike="noStrike" cap="none">
                <a:solidFill>
                  <a:schemeClr val="dk1"/>
                </a:solidFill>
                <a:latin typeface="Calibri"/>
                <a:ea typeface="Calibri"/>
                <a:cs typeface="Calibri"/>
                <a:sym typeface="Calibri"/>
              </a:defRPr>
            </a:lvl2pPr>
            <a:lvl3pPr marL="914400" marR="0" lvl="2" indent="0" algn="l" rtl="0">
              <a:spcBef>
                <a:spcPts val="360"/>
              </a:spcBef>
              <a:buClr>
                <a:schemeClr val="dk1"/>
              </a:buClr>
              <a:buFont typeface="Arial"/>
              <a:buNone/>
              <a:defRPr sz="1800" b="1" i="0" u="none" strike="noStrike" cap="none">
                <a:solidFill>
                  <a:schemeClr val="dk1"/>
                </a:solidFill>
                <a:latin typeface="Calibri"/>
                <a:ea typeface="Calibri"/>
                <a:cs typeface="Calibri"/>
                <a:sym typeface="Calibri"/>
              </a:defRPr>
            </a:lvl3pPr>
            <a:lvl4pPr marL="1371600" marR="0" lvl="3"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4pPr>
            <a:lvl5pPr marL="1828800" marR="0" lvl="4"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5pPr>
            <a:lvl6pPr marL="2286000" marR="0" lvl="5"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6pPr>
            <a:lvl7pPr marL="2743200" marR="0" lvl="6"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7pPr>
            <a:lvl8pPr marL="3200400" marR="0" lvl="7"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8pPr>
            <a:lvl9pPr marL="3657600" marR="0" lvl="8"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50" name="Shape 50"/>
          <p:cNvSpPr txBox="1">
            <a:spLocks noGrp="1"/>
          </p:cNvSpPr>
          <p:nvPr>
            <p:ph type="body" idx="4"/>
          </p:nvPr>
        </p:nvSpPr>
        <p:spPr>
          <a:xfrm>
            <a:off x="6193367" y="2174875"/>
            <a:ext cx="5389032" cy="3951287"/>
          </a:xfrm>
          <a:prstGeom prst="rect">
            <a:avLst/>
          </a:prstGeom>
          <a:noFill/>
          <a:ln>
            <a:noFill/>
          </a:ln>
        </p:spPr>
        <p:txBody>
          <a:bodyPr lIns="91425" tIns="91425" rIns="91425" bIns="91425" anchor="t" anchorCtr="0"/>
          <a:lstStyle>
            <a:lvl1pPr marL="342900" marR="0" lvl="0" indent="-19050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1pPr>
            <a:lvl2pPr marL="742950" marR="0" lvl="1" indent="-15875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2pPr>
            <a:lvl3pPr marL="1143000" marR="0" lvl="2"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3pPr>
            <a:lvl4pPr marL="1600200" marR="0" lvl="3"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4pPr>
            <a:lvl5pPr marL="2057400" marR="0" lvl="4"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5pPr>
            <a:lvl6pPr marL="2514600" marR="0" lvl="5"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6pPr>
            <a:lvl7pPr marL="2971800" marR="0" lvl="6"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7pPr>
            <a:lvl8pPr marL="3429000" marR="0" lvl="7"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8pPr>
            <a:lvl9pPr marL="3886200" marR="0" lvl="8"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51" name="Shape 51"/>
          <p:cNvSpPr txBox="1">
            <a:spLocks noGrp="1"/>
          </p:cNvSpPr>
          <p:nvPr>
            <p:ph type="dt" idx="10"/>
          </p:nvPr>
        </p:nvSpPr>
        <p:spPr>
          <a:xfrm>
            <a:off x="609600" y="6356351"/>
            <a:ext cx="2844800"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2" name="Shape 52"/>
          <p:cNvSpPr txBox="1">
            <a:spLocks noGrp="1"/>
          </p:cNvSpPr>
          <p:nvPr>
            <p:ph type="ftr" idx="11"/>
          </p:nvPr>
        </p:nvSpPr>
        <p:spPr>
          <a:xfrm>
            <a:off x="4165600" y="6356351"/>
            <a:ext cx="3860799"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3" name="Shape 53"/>
          <p:cNvSpPr txBox="1">
            <a:spLocks noGrp="1"/>
          </p:cNvSpPr>
          <p:nvPr>
            <p:ph type="sldNum" idx="12"/>
          </p:nvPr>
        </p:nvSpPr>
        <p:spPr>
          <a:xfrm>
            <a:off x="8737600" y="6356351"/>
            <a:ext cx="28448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4"/>
        <p:cNvGrpSpPr/>
        <p:nvPr/>
      </p:nvGrpSpPr>
      <p:grpSpPr>
        <a:xfrm>
          <a:off x="0" y="0"/>
          <a:ext cx="0" cy="0"/>
          <a:chOff x="0" y="0"/>
          <a:chExt cx="0" cy="0"/>
        </a:xfrm>
      </p:grpSpPr>
      <p:sp>
        <p:nvSpPr>
          <p:cNvPr id="55" name="Shape 55"/>
          <p:cNvSpPr txBox="1">
            <a:spLocks noGrp="1"/>
          </p:cNvSpPr>
          <p:nvPr>
            <p:ph type="dt" idx="10"/>
          </p:nvPr>
        </p:nvSpPr>
        <p:spPr>
          <a:xfrm>
            <a:off x="609600" y="6356351"/>
            <a:ext cx="2844800"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6" name="Shape 56"/>
          <p:cNvSpPr txBox="1">
            <a:spLocks noGrp="1"/>
          </p:cNvSpPr>
          <p:nvPr>
            <p:ph type="ftr" idx="11"/>
          </p:nvPr>
        </p:nvSpPr>
        <p:spPr>
          <a:xfrm>
            <a:off x="4165600" y="6356351"/>
            <a:ext cx="3860799"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7" name="Shape 57"/>
          <p:cNvSpPr txBox="1">
            <a:spLocks noGrp="1"/>
          </p:cNvSpPr>
          <p:nvPr>
            <p:ph type="sldNum" idx="12"/>
          </p:nvPr>
        </p:nvSpPr>
        <p:spPr>
          <a:xfrm>
            <a:off x="8737600" y="6356351"/>
            <a:ext cx="28448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8"/>
        <p:cNvGrpSpPr/>
        <p:nvPr/>
      </p:nvGrpSpPr>
      <p:grpSpPr>
        <a:xfrm>
          <a:off x="0" y="0"/>
          <a:ext cx="0" cy="0"/>
          <a:chOff x="0" y="0"/>
          <a:chExt cx="0" cy="0"/>
        </a:xfrm>
      </p:grpSpPr>
      <p:sp>
        <p:nvSpPr>
          <p:cNvPr id="59" name="Shape 59"/>
          <p:cNvSpPr txBox="1">
            <a:spLocks noGrp="1"/>
          </p:cNvSpPr>
          <p:nvPr>
            <p:ph type="title"/>
          </p:nvPr>
        </p:nvSpPr>
        <p:spPr>
          <a:xfrm>
            <a:off x="609600" y="273050"/>
            <a:ext cx="4011084" cy="1162049"/>
          </a:xfrm>
          <a:prstGeom prst="rect">
            <a:avLst/>
          </a:prstGeom>
          <a:noFill/>
          <a:ln>
            <a:noFill/>
          </a:ln>
        </p:spPr>
        <p:txBody>
          <a:bodyPr lIns="91425" tIns="91425" rIns="91425" bIns="91425" anchor="b" anchorCtr="0"/>
          <a:lstStyle>
            <a:lvl1pPr marL="0" marR="0" lvl="0" indent="0" algn="l" rtl="0">
              <a:spcBef>
                <a:spcPts val="0"/>
              </a:spcBef>
              <a:buClr>
                <a:schemeClr val="dk1"/>
              </a:buClr>
              <a:buFont typeface="Calibri"/>
              <a:buNone/>
              <a:defRPr sz="2000" b="1"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60" name="Shape 60"/>
          <p:cNvSpPr txBox="1">
            <a:spLocks noGrp="1"/>
          </p:cNvSpPr>
          <p:nvPr>
            <p:ph type="body" idx="1"/>
          </p:nvPr>
        </p:nvSpPr>
        <p:spPr>
          <a:xfrm>
            <a:off x="4766732" y="273051"/>
            <a:ext cx="6815666" cy="5853112"/>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61" name="Shape 61"/>
          <p:cNvSpPr txBox="1">
            <a:spLocks noGrp="1"/>
          </p:cNvSpPr>
          <p:nvPr>
            <p:ph type="body" idx="2"/>
          </p:nvPr>
        </p:nvSpPr>
        <p:spPr>
          <a:xfrm>
            <a:off x="609600" y="1435100"/>
            <a:ext cx="4011084" cy="4691063"/>
          </a:xfrm>
          <a:prstGeom prst="rect">
            <a:avLst/>
          </a:prstGeom>
          <a:noFill/>
          <a:ln>
            <a:noFill/>
          </a:ln>
        </p:spPr>
        <p:txBody>
          <a:bodyPr lIns="91425" tIns="91425" rIns="91425" bIns="91425" anchor="t" anchorCtr="0"/>
          <a:lstStyle>
            <a:lvl1pPr marL="0" marR="0" lvl="0" indent="0" algn="l" rtl="0">
              <a:spcBef>
                <a:spcPts val="280"/>
              </a:spcBef>
              <a:buClr>
                <a:schemeClr val="dk1"/>
              </a:buClr>
              <a:buFont typeface="Arial"/>
              <a:buNone/>
              <a:defRPr sz="1400" b="0" i="0" u="none" strike="noStrike" cap="none">
                <a:solidFill>
                  <a:schemeClr val="dk1"/>
                </a:solidFill>
                <a:latin typeface="Calibri"/>
                <a:ea typeface="Calibri"/>
                <a:cs typeface="Calibri"/>
                <a:sym typeface="Calibri"/>
              </a:defRPr>
            </a:lvl1pPr>
            <a:lvl2pPr marL="457200" marR="0" lvl="1" indent="0" algn="l" rtl="0">
              <a:spcBef>
                <a:spcPts val="240"/>
              </a:spcBef>
              <a:buClr>
                <a:schemeClr val="dk1"/>
              </a:buClr>
              <a:buFont typeface="Arial"/>
              <a:buNone/>
              <a:defRPr sz="1200" b="0" i="0" u="none" strike="noStrike" cap="none">
                <a:solidFill>
                  <a:schemeClr val="dk1"/>
                </a:solidFill>
                <a:latin typeface="Calibri"/>
                <a:ea typeface="Calibri"/>
                <a:cs typeface="Calibri"/>
                <a:sym typeface="Calibri"/>
              </a:defRPr>
            </a:lvl2pPr>
            <a:lvl3pPr marL="914400" marR="0" lvl="2" indent="0" algn="l" rtl="0">
              <a:spcBef>
                <a:spcPts val="200"/>
              </a:spcBef>
              <a:buClr>
                <a:schemeClr val="dk1"/>
              </a:buClr>
              <a:buFont typeface="Arial"/>
              <a:buNone/>
              <a:defRPr sz="1000" b="0" i="0" u="none" strike="noStrike" cap="none">
                <a:solidFill>
                  <a:schemeClr val="dk1"/>
                </a:solidFill>
                <a:latin typeface="Calibri"/>
                <a:ea typeface="Calibri"/>
                <a:cs typeface="Calibri"/>
                <a:sym typeface="Calibri"/>
              </a:defRPr>
            </a:lvl3pPr>
            <a:lvl4pPr marL="1371600" marR="0" lvl="3"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4pPr>
            <a:lvl5pPr marL="1828800" marR="0" lvl="4"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5pPr>
            <a:lvl6pPr marL="2286000" marR="0" lvl="5"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6pPr>
            <a:lvl7pPr marL="2743200" marR="0" lvl="6"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7pPr>
            <a:lvl8pPr marL="3200400" marR="0" lvl="7"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8pPr>
            <a:lvl9pPr marL="3657600" marR="0" lvl="8"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62" name="Shape 62"/>
          <p:cNvSpPr txBox="1">
            <a:spLocks noGrp="1"/>
          </p:cNvSpPr>
          <p:nvPr>
            <p:ph type="dt" idx="10"/>
          </p:nvPr>
        </p:nvSpPr>
        <p:spPr>
          <a:xfrm>
            <a:off x="609600" y="6356351"/>
            <a:ext cx="2844800"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63" name="Shape 63"/>
          <p:cNvSpPr txBox="1">
            <a:spLocks noGrp="1"/>
          </p:cNvSpPr>
          <p:nvPr>
            <p:ph type="ftr" idx="11"/>
          </p:nvPr>
        </p:nvSpPr>
        <p:spPr>
          <a:xfrm>
            <a:off x="4165600" y="6356351"/>
            <a:ext cx="3860799"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64" name="Shape 64"/>
          <p:cNvSpPr txBox="1">
            <a:spLocks noGrp="1"/>
          </p:cNvSpPr>
          <p:nvPr>
            <p:ph type="sldNum" idx="12"/>
          </p:nvPr>
        </p:nvSpPr>
        <p:spPr>
          <a:xfrm>
            <a:off x="8737600" y="6356351"/>
            <a:ext cx="28448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2389716" y="4800600"/>
            <a:ext cx="7315200" cy="566737"/>
          </a:xfrm>
          <a:prstGeom prst="rect">
            <a:avLst/>
          </a:prstGeom>
          <a:noFill/>
          <a:ln>
            <a:noFill/>
          </a:ln>
        </p:spPr>
        <p:txBody>
          <a:bodyPr lIns="91425" tIns="91425" rIns="91425" bIns="91425" anchor="b" anchorCtr="0"/>
          <a:lstStyle>
            <a:lvl1pPr marL="0" marR="0" lvl="0" indent="0" algn="l" rtl="0">
              <a:spcBef>
                <a:spcPts val="0"/>
              </a:spcBef>
              <a:buClr>
                <a:schemeClr val="dk1"/>
              </a:buClr>
              <a:buFont typeface="Calibri"/>
              <a:buNone/>
              <a:defRPr sz="2000" b="1"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67" name="Shape 67"/>
          <p:cNvSpPr>
            <a:spLocks noGrp="1"/>
          </p:cNvSpPr>
          <p:nvPr>
            <p:ph type="pic" idx="2"/>
          </p:nvPr>
        </p:nvSpPr>
        <p:spPr>
          <a:xfrm>
            <a:off x="2389716" y="612775"/>
            <a:ext cx="7315200" cy="4114800"/>
          </a:xfrm>
          <a:prstGeom prst="rect">
            <a:avLst/>
          </a:prstGeom>
          <a:noFill/>
          <a:ln>
            <a:noFill/>
          </a:ln>
        </p:spPr>
        <p:txBody>
          <a:bodyPr lIns="91425" tIns="91425" rIns="91425" bIns="91425" anchor="t" anchorCtr="0"/>
          <a:lstStyle>
            <a:lvl1pPr marL="0" marR="0" lvl="0" indent="0" algn="l" rtl="0">
              <a:spcBef>
                <a:spcPts val="640"/>
              </a:spcBef>
              <a:buClr>
                <a:schemeClr val="dk1"/>
              </a:buClr>
              <a:buFont typeface="Arial"/>
              <a:buNone/>
              <a:defRPr sz="3200" b="0" i="0" u="none" strike="noStrike" cap="none">
                <a:solidFill>
                  <a:schemeClr val="dk1"/>
                </a:solidFill>
                <a:latin typeface="Calibri"/>
                <a:ea typeface="Calibri"/>
                <a:cs typeface="Calibri"/>
                <a:sym typeface="Calibri"/>
              </a:defRPr>
            </a:lvl1pPr>
            <a:lvl2pPr marL="457200" marR="0" lvl="1" indent="0" algn="l" rtl="0">
              <a:spcBef>
                <a:spcPts val="560"/>
              </a:spcBef>
              <a:buClr>
                <a:schemeClr val="dk1"/>
              </a:buClr>
              <a:buFont typeface="Arial"/>
              <a:buNone/>
              <a:defRPr sz="2800" b="0" i="0" u="none" strike="noStrike" cap="none">
                <a:solidFill>
                  <a:schemeClr val="dk1"/>
                </a:solidFill>
                <a:latin typeface="Calibri"/>
                <a:ea typeface="Calibri"/>
                <a:cs typeface="Calibri"/>
                <a:sym typeface="Calibri"/>
              </a:defRPr>
            </a:lvl2pPr>
            <a:lvl3pPr marL="914400" marR="0" lvl="2" indent="0" algn="l" rtl="0">
              <a:spcBef>
                <a:spcPts val="480"/>
              </a:spcBef>
              <a:buClr>
                <a:schemeClr val="dk1"/>
              </a:buClr>
              <a:buFont typeface="Arial"/>
              <a:buNone/>
              <a:defRPr sz="2400" b="0" i="0" u="none" strike="noStrike" cap="none">
                <a:solidFill>
                  <a:schemeClr val="dk1"/>
                </a:solidFill>
                <a:latin typeface="Calibri"/>
                <a:ea typeface="Calibri"/>
                <a:cs typeface="Calibri"/>
                <a:sym typeface="Calibri"/>
              </a:defRPr>
            </a:lvl3pPr>
            <a:lvl4pPr marL="1371600" marR="0" lvl="3"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4pPr>
            <a:lvl5pPr marL="1828800" marR="0" lvl="4"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5pPr>
            <a:lvl6pPr marL="2286000" marR="0" lvl="5"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6pPr>
            <a:lvl7pPr marL="2743200" marR="0" lvl="6"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7pPr>
            <a:lvl8pPr marL="3200400" marR="0" lvl="7"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8pPr>
            <a:lvl9pPr marL="3657600" marR="0" lvl="8"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8" name="Shape 68"/>
          <p:cNvSpPr txBox="1">
            <a:spLocks noGrp="1"/>
          </p:cNvSpPr>
          <p:nvPr>
            <p:ph type="body" idx="1"/>
          </p:nvPr>
        </p:nvSpPr>
        <p:spPr>
          <a:xfrm>
            <a:off x="2389716" y="5367337"/>
            <a:ext cx="7315200" cy="804861"/>
          </a:xfrm>
          <a:prstGeom prst="rect">
            <a:avLst/>
          </a:prstGeom>
          <a:noFill/>
          <a:ln>
            <a:noFill/>
          </a:ln>
        </p:spPr>
        <p:txBody>
          <a:bodyPr lIns="91425" tIns="91425" rIns="91425" bIns="91425" anchor="t" anchorCtr="0"/>
          <a:lstStyle>
            <a:lvl1pPr marL="0" marR="0" lvl="0" indent="0" algn="l" rtl="0">
              <a:spcBef>
                <a:spcPts val="280"/>
              </a:spcBef>
              <a:buClr>
                <a:schemeClr val="dk1"/>
              </a:buClr>
              <a:buFont typeface="Arial"/>
              <a:buNone/>
              <a:defRPr sz="1400" b="0" i="0" u="none" strike="noStrike" cap="none">
                <a:solidFill>
                  <a:schemeClr val="dk1"/>
                </a:solidFill>
                <a:latin typeface="Calibri"/>
                <a:ea typeface="Calibri"/>
                <a:cs typeface="Calibri"/>
                <a:sym typeface="Calibri"/>
              </a:defRPr>
            </a:lvl1pPr>
            <a:lvl2pPr marL="457200" marR="0" lvl="1" indent="0" algn="l" rtl="0">
              <a:spcBef>
                <a:spcPts val="240"/>
              </a:spcBef>
              <a:buClr>
                <a:schemeClr val="dk1"/>
              </a:buClr>
              <a:buFont typeface="Arial"/>
              <a:buNone/>
              <a:defRPr sz="1200" b="0" i="0" u="none" strike="noStrike" cap="none">
                <a:solidFill>
                  <a:schemeClr val="dk1"/>
                </a:solidFill>
                <a:latin typeface="Calibri"/>
                <a:ea typeface="Calibri"/>
                <a:cs typeface="Calibri"/>
                <a:sym typeface="Calibri"/>
              </a:defRPr>
            </a:lvl2pPr>
            <a:lvl3pPr marL="914400" marR="0" lvl="2" indent="0" algn="l" rtl="0">
              <a:spcBef>
                <a:spcPts val="200"/>
              </a:spcBef>
              <a:buClr>
                <a:schemeClr val="dk1"/>
              </a:buClr>
              <a:buFont typeface="Arial"/>
              <a:buNone/>
              <a:defRPr sz="1000" b="0" i="0" u="none" strike="noStrike" cap="none">
                <a:solidFill>
                  <a:schemeClr val="dk1"/>
                </a:solidFill>
                <a:latin typeface="Calibri"/>
                <a:ea typeface="Calibri"/>
                <a:cs typeface="Calibri"/>
                <a:sym typeface="Calibri"/>
              </a:defRPr>
            </a:lvl3pPr>
            <a:lvl4pPr marL="1371600" marR="0" lvl="3"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4pPr>
            <a:lvl5pPr marL="1828800" marR="0" lvl="4"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5pPr>
            <a:lvl6pPr marL="2286000" marR="0" lvl="5"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6pPr>
            <a:lvl7pPr marL="2743200" marR="0" lvl="6"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7pPr>
            <a:lvl8pPr marL="3200400" marR="0" lvl="7"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8pPr>
            <a:lvl9pPr marL="3657600" marR="0" lvl="8"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69" name="Shape 69"/>
          <p:cNvSpPr txBox="1">
            <a:spLocks noGrp="1"/>
          </p:cNvSpPr>
          <p:nvPr>
            <p:ph type="dt" idx="10"/>
          </p:nvPr>
        </p:nvSpPr>
        <p:spPr>
          <a:xfrm>
            <a:off x="609600" y="6356351"/>
            <a:ext cx="2844800"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0" name="Shape 70"/>
          <p:cNvSpPr txBox="1">
            <a:spLocks noGrp="1"/>
          </p:cNvSpPr>
          <p:nvPr>
            <p:ph type="ftr" idx="11"/>
          </p:nvPr>
        </p:nvSpPr>
        <p:spPr>
          <a:xfrm>
            <a:off x="4165600" y="6356351"/>
            <a:ext cx="3860799"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1" name="Shape 71"/>
          <p:cNvSpPr txBox="1">
            <a:spLocks noGrp="1"/>
          </p:cNvSpPr>
          <p:nvPr>
            <p:ph type="sldNum" idx="12"/>
          </p:nvPr>
        </p:nvSpPr>
        <p:spPr>
          <a:xfrm>
            <a:off x="8737600" y="6356351"/>
            <a:ext cx="28448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72"/>
        <p:cNvGrpSpPr/>
        <p:nvPr/>
      </p:nvGrpSpPr>
      <p:grpSpPr>
        <a:xfrm>
          <a:off x="0" y="0"/>
          <a:ext cx="0" cy="0"/>
          <a:chOff x="0" y="0"/>
          <a:chExt cx="0" cy="0"/>
        </a:xfrm>
      </p:grpSpPr>
      <p:sp>
        <p:nvSpPr>
          <p:cNvPr id="73" name="Shape 73"/>
          <p:cNvSpPr txBox="1">
            <a:spLocks noGrp="1"/>
          </p:cNvSpPr>
          <p:nvPr>
            <p:ph type="title"/>
          </p:nvPr>
        </p:nvSpPr>
        <p:spPr>
          <a:xfrm>
            <a:off x="609600" y="274637"/>
            <a:ext cx="10972799"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4" name="Shape 74"/>
          <p:cNvSpPr txBox="1">
            <a:spLocks noGrp="1"/>
          </p:cNvSpPr>
          <p:nvPr>
            <p:ph type="body" idx="1"/>
          </p:nvPr>
        </p:nvSpPr>
        <p:spPr>
          <a:xfrm rot="5400000">
            <a:off x="3833018" y="-1623217"/>
            <a:ext cx="4525963" cy="10972799"/>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75" name="Shape 75"/>
          <p:cNvSpPr txBox="1">
            <a:spLocks noGrp="1"/>
          </p:cNvSpPr>
          <p:nvPr>
            <p:ph type="dt" idx="10"/>
          </p:nvPr>
        </p:nvSpPr>
        <p:spPr>
          <a:xfrm>
            <a:off x="609600" y="6356351"/>
            <a:ext cx="2844800"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6" name="Shape 76"/>
          <p:cNvSpPr txBox="1">
            <a:spLocks noGrp="1"/>
          </p:cNvSpPr>
          <p:nvPr>
            <p:ph type="ftr" idx="11"/>
          </p:nvPr>
        </p:nvSpPr>
        <p:spPr>
          <a:xfrm>
            <a:off x="4165600" y="6356351"/>
            <a:ext cx="3860799"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7" name="Shape 77"/>
          <p:cNvSpPr txBox="1">
            <a:spLocks noGrp="1"/>
          </p:cNvSpPr>
          <p:nvPr>
            <p:ph type="sldNum" idx="12"/>
          </p:nvPr>
        </p:nvSpPr>
        <p:spPr>
          <a:xfrm>
            <a:off x="8737600" y="6356351"/>
            <a:ext cx="28448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8"/>
        <p:cNvGrpSpPr/>
        <p:nvPr/>
      </p:nvGrpSpPr>
      <p:grpSpPr>
        <a:xfrm>
          <a:off x="0" y="0"/>
          <a:ext cx="0" cy="0"/>
          <a:chOff x="0" y="0"/>
          <a:chExt cx="0" cy="0"/>
        </a:xfrm>
      </p:grpSpPr>
      <p:sp>
        <p:nvSpPr>
          <p:cNvPr id="79" name="Shape 79"/>
          <p:cNvSpPr txBox="1">
            <a:spLocks noGrp="1"/>
          </p:cNvSpPr>
          <p:nvPr>
            <p:ph type="title"/>
          </p:nvPr>
        </p:nvSpPr>
        <p:spPr>
          <a:xfrm rot="5400000">
            <a:off x="7285037" y="1828801"/>
            <a:ext cx="5851525" cy="2743199"/>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80" name="Shape 80"/>
          <p:cNvSpPr txBox="1">
            <a:spLocks noGrp="1"/>
          </p:cNvSpPr>
          <p:nvPr>
            <p:ph type="body" idx="1"/>
          </p:nvPr>
        </p:nvSpPr>
        <p:spPr>
          <a:xfrm rot="5400000">
            <a:off x="1697037" y="-812798"/>
            <a:ext cx="5851525" cy="8026400"/>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1" name="Shape 81"/>
          <p:cNvSpPr txBox="1">
            <a:spLocks noGrp="1"/>
          </p:cNvSpPr>
          <p:nvPr>
            <p:ph type="dt" idx="10"/>
          </p:nvPr>
        </p:nvSpPr>
        <p:spPr>
          <a:xfrm>
            <a:off x="609600" y="6356351"/>
            <a:ext cx="2844800"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82" name="Shape 82"/>
          <p:cNvSpPr txBox="1">
            <a:spLocks noGrp="1"/>
          </p:cNvSpPr>
          <p:nvPr>
            <p:ph type="ftr" idx="11"/>
          </p:nvPr>
        </p:nvSpPr>
        <p:spPr>
          <a:xfrm>
            <a:off x="4165600" y="6356351"/>
            <a:ext cx="3860799"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83" name="Shape 83"/>
          <p:cNvSpPr txBox="1">
            <a:spLocks noGrp="1"/>
          </p:cNvSpPr>
          <p:nvPr>
            <p:ph type="sldNum" idx="12"/>
          </p:nvPr>
        </p:nvSpPr>
        <p:spPr>
          <a:xfrm>
            <a:off x="8737600" y="6356351"/>
            <a:ext cx="28448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609600" y="274637"/>
            <a:ext cx="10972799"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1" name="Shape 11"/>
          <p:cNvSpPr txBox="1">
            <a:spLocks noGrp="1"/>
          </p:cNvSpPr>
          <p:nvPr>
            <p:ph type="body" idx="1"/>
          </p:nvPr>
        </p:nvSpPr>
        <p:spPr>
          <a:xfrm>
            <a:off x="609600" y="1600200"/>
            <a:ext cx="10972799" cy="4525963"/>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Shape 12"/>
          <p:cNvSpPr txBox="1">
            <a:spLocks noGrp="1"/>
          </p:cNvSpPr>
          <p:nvPr>
            <p:ph type="dt" idx="10"/>
          </p:nvPr>
        </p:nvSpPr>
        <p:spPr>
          <a:xfrm>
            <a:off x="609600" y="6356351"/>
            <a:ext cx="2844800" cy="365125"/>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3" name="Shape 13"/>
          <p:cNvSpPr txBox="1">
            <a:spLocks noGrp="1"/>
          </p:cNvSpPr>
          <p:nvPr>
            <p:ph type="ftr" idx="11"/>
          </p:nvPr>
        </p:nvSpPr>
        <p:spPr>
          <a:xfrm>
            <a:off x="4165600" y="6356351"/>
            <a:ext cx="3860799" cy="365125"/>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4" name="Shape 14"/>
          <p:cNvSpPr txBox="1">
            <a:spLocks noGrp="1"/>
          </p:cNvSpPr>
          <p:nvPr>
            <p:ph type="sldNum" idx="12"/>
          </p:nvPr>
        </p:nvSpPr>
        <p:spPr>
          <a:xfrm>
            <a:off x="8737600" y="6356351"/>
            <a:ext cx="28448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2" r:id="rId3"/>
    <p:sldLayoutId id="2147483653" r:id="rId4"/>
    <p:sldLayoutId id="2147483654" r:id="rId5"/>
    <p:sldLayoutId id="2147483655" r:id="rId6"/>
    <p:sldLayoutId id="2147483656" r:id="rId7"/>
    <p:sldLayoutId id="2147483657" r:id="rId8"/>
    <p:sldLayoutId id="2147483658" r:id="rId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Shape 88"/>
          <p:cNvSpPr txBox="1">
            <a:spLocks noGrp="1"/>
          </p:cNvSpPr>
          <p:nvPr>
            <p:ph type="ctrTitle"/>
          </p:nvPr>
        </p:nvSpPr>
        <p:spPr>
          <a:xfrm>
            <a:off x="2209800" y="864799"/>
            <a:ext cx="7772400" cy="3094037"/>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3959" b="0" i="0" u="none" strike="noStrike" cap="none" dirty="0">
                <a:solidFill>
                  <a:schemeClr val="dk1"/>
                </a:solidFill>
                <a:latin typeface="Calibri"/>
                <a:ea typeface="Calibri"/>
                <a:cs typeface="Calibri"/>
                <a:sym typeface="Calibri"/>
              </a:rPr>
              <a:t>IETF – NVO3 WG</a:t>
            </a:r>
            <a:br>
              <a:rPr lang="en-US" sz="3959" b="0" i="0" u="none" strike="noStrike" cap="none" dirty="0">
                <a:solidFill>
                  <a:schemeClr val="dk1"/>
                </a:solidFill>
                <a:latin typeface="Calibri"/>
                <a:ea typeface="Calibri"/>
                <a:cs typeface="Calibri"/>
                <a:sym typeface="Calibri"/>
              </a:rPr>
            </a:br>
            <a:r>
              <a:rPr lang="en-US" sz="3240" b="0" i="0" u="none" strike="noStrike" cap="none" dirty="0">
                <a:solidFill>
                  <a:schemeClr val="dk1"/>
                </a:solidFill>
                <a:latin typeface="Calibri"/>
                <a:ea typeface="Calibri"/>
                <a:cs typeface="Calibri"/>
                <a:sym typeface="Calibri"/>
              </a:rPr>
              <a:t>Virtual Interim Meeting</a:t>
            </a:r>
            <a:br>
              <a:rPr lang="en-US" sz="3240" b="0" i="0" u="none" strike="noStrike" cap="none" dirty="0">
                <a:solidFill>
                  <a:schemeClr val="dk1"/>
                </a:solidFill>
                <a:latin typeface="Calibri"/>
                <a:ea typeface="Calibri"/>
                <a:cs typeface="Calibri"/>
                <a:sym typeface="Calibri"/>
              </a:rPr>
            </a:br>
            <a:r>
              <a:rPr lang="en-US" sz="3240" b="0" i="0" u="none" strike="noStrike" cap="none" dirty="0">
                <a:solidFill>
                  <a:schemeClr val="dk1"/>
                </a:solidFill>
                <a:latin typeface="Calibri"/>
                <a:ea typeface="Calibri"/>
                <a:cs typeface="Calibri"/>
                <a:sym typeface="Calibri"/>
              </a:rPr>
              <a:t>26th January 2018</a:t>
            </a:r>
            <a:br>
              <a:rPr lang="en-US" sz="3240" b="0" i="0" u="none" strike="noStrike" cap="none" dirty="0">
                <a:solidFill>
                  <a:schemeClr val="dk1"/>
                </a:solidFill>
                <a:latin typeface="Calibri"/>
                <a:ea typeface="Calibri"/>
                <a:cs typeface="Calibri"/>
                <a:sym typeface="Calibri"/>
              </a:rPr>
            </a:br>
            <a:br>
              <a:rPr lang="en-US" sz="3240" b="0" i="0" u="none" strike="noStrike" cap="none" dirty="0">
                <a:solidFill>
                  <a:schemeClr val="dk1"/>
                </a:solidFill>
                <a:latin typeface="Calibri"/>
                <a:ea typeface="Calibri"/>
                <a:cs typeface="Calibri"/>
                <a:sym typeface="Calibri"/>
              </a:rPr>
            </a:br>
            <a:br>
              <a:rPr lang="en-US" sz="3959" b="0" i="0" u="none" strike="noStrike" cap="none" dirty="0">
                <a:solidFill>
                  <a:schemeClr val="dk1"/>
                </a:solidFill>
                <a:latin typeface="Calibri"/>
                <a:ea typeface="Calibri"/>
                <a:cs typeface="Calibri"/>
                <a:sym typeface="Calibri"/>
              </a:rPr>
            </a:br>
            <a:endParaRPr lang="en-US" sz="3959" b="0" i="0" u="none" strike="noStrike" cap="none" dirty="0">
              <a:solidFill>
                <a:schemeClr val="dk1"/>
              </a:solidFill>
              <a:latin typeface="Calibri"/>
              <a:ea typeface="Calibri"/>
              <a:cs typeface="Calibri"/>
              <a:sym typeface="Calibri"/>
            </a:endParaRPr>
          </a:p>
        </p:txBody>
      </p:sp>
      <p:sp>
        <p:nvSpPr>
          <p:cNvPr id="89" name="Shape 89"/>
          <p:cNvSpPr txBox="1">
            <a:spLocks noGrp="1"/>
          </p:cNvSpPr>
          <p:nvPr>
            <p:ph type="subTitle" idx="1"/>
          </p:nvPr>
        </p:nvSpPr>
        <p:spPr>
          <a:xfrm>
            <a:off x="2677444" y="3886200"/>
            <a:ext cx="6400799" cy="215180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rgbClr val="888888"/>
              </a:buClr>
              <a:buSzPct val="25000"/>
              <a:buFont typeface="Arial"/>
              <a:buNone/>
            </a:pPr>
            <a:r>
              <a:rPr lang="en-US" sz="2400" b="0" i="0" u="none" strike="noStrike" cap="none">
                <a:solidFill>
                  <a:srgbClr val="888888"/>
                </a:solidFill>
                <a:latin typeface="Calibri"/>
                <a:ea typeface="Calibri"/>
                <a:cs typeface="Calibri"/>
                <a:sym typeface="Calibri"/>
              </a:rPr>
              <a:t>Chairs:</a:t>
            </a:r>
          </a:p>
          <a:p>
            <a:pPr marL="0" marR="0" lvl="0" indent="0" algn="l" rtl="0">
              <a:spcBef>
                <a:spcPts val="480"/>
              </a:spcBef>
              <a:spcAft>
                <a:spcPts val="0"/>
              </a:spcAft>
              <a:buClr>
                <a:srgbClr val="888888"/>
              </a:buClr>
              <a:buSzPct val="25000"/>
              <a:buFont typeface="Arial"/>
              <a:buNone/>
            </a:pPr>
            <a:endParaRPr sz="2400" b="0" i="0" u="none" strike="noStrike" cap="none">
              <a:solidFill>
                <a:srgbClr val="888888"/>
              </a:solidFill>
              <a:latin typeface="Calibri"/>
              <a:ea typeface="Calibri"/>
              <a:cs typeface="Calibri"/>
              <a:sym typeface="Calibri"/>
            </a:endParaRPr>
          </a:p>
          <a:p>
            <a:pPr marL="0" marR="0" lvl="0" indent="0" algn="l" rtl="0">
              <a:spcBef>
                <a:spcPts val="480"/>
              </a:spcBef>
              <a:buClr>
                <a:srgbClr val="888888"/>
              </a:buClr>
              <a:buSzPct val="25000"/>
              <a:buFont typeface="Arial"/>
              <a:buNone/>
            </a:pPr>
            <a:r>
              <a:rPr lang="en-US" sz="2400" b="0" i="0" u="none" strike="noStrike" cap="none">
                <a:solidFill>
                  <a:srgbClr val="888888"/>
                </a:solidFill>
                <a:latin typeface="Calibri"/>
                <a:ea typeface="Calibri"/>
                <a:cs typeface="Calibri"/>
                <a:sym typeface="Calibri"/>
              </a:rPr>
              <a:t>Secretary:</a:t>
            </a:r>
          </a:p>
        </p:txBody>
      </p:sp>
      <p:sp>
        <p:nvSpPr>
          <p:cNvPr id="90" name="Shape 90"/>
          <p:cNvSpPr txBox="1"/>
          <p:nvPr/>
        </p:nvSpPr>
        <p:spPr>
          <a:xfrm>
            <a:off x="4190221" y="3901671"/>
            <a:ext cx="5791978" cy="99884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rgbClr val="888888"/>
              </a:buClr>
              <a:buSzPct val="25000"/>
              <a:buFont typeface="Arial"/>
              <a:buNone/>
            </a:pPr>
            <a:r>
              <a:rPr lang="en-US" sz="2000" b="0" i="0" u="none" strike="noStrike" cap="none">
                <a:solidFill>
                  <a:srgbClr val="888888"/>
                </a:solidFill>
                <a:latin typeface="Calibri"/>
                <a:ea typeface="Calibri"/>
                <a:cs typeface="Calibri"/>
                <a:sym typeface="Calibri"/>
              </a:rPr>
              <a:t>Sam Aldrin &lt;aldrin.ietf@gmail.com&gt;</a:t>
            </a:r>
          </a:p>
          <a:p>
            <a:pPr marL="0" marR="0" lvl="0" indent="0" algn="l" rtl="0">
              <a:spcBef>
                <a:spcPts val="400"/>
              </a:spcBef>
              <a:spcAft>
                <a:spcPts val="0"/>
              </a:spcAft>
              <a:buClr>
                <a:srgbClr val="888888"/>
              </a:buClr>
              <a:buSzPct val="25000"/>
              <a:buFont typeface="Arial"/>
              <a:buNone/>
            </a:pPr>
            <a:r>
              <a:rPr lang="en-US" sz="2000" b="0" i="0" u="none" strike="noStrike" cap="none">
                <a:solidFill>
                  <a:srgbClr val="888888"/>
                </a:solidFill>
                <a:latin typeface="Calibri"/>
                <a:ea typeface="Calibri"/>
                <a:cs typeface="Calibri"/>
                <a:sym typeface="Calibri"/>
              </a:rPr>
              <a:t>Matthew Bocci &lt;matthew.bocci@nokia.com&gt;</a:t>
            </a:r>
          </a:p>
          <a:p>
            <a:pPr marL="0" marR="0" lvl="0" indent="0" algn="l" rtl="0">
              <a:spcBef>
                <a:spcPts val="400"/>
              </a:spcBef>
              <a:buClr>
                <a:srgbClr val="888888"/>
              </a:buClr>
              <a:buFont typeface="Arial"/>
              <a:buNone/>
            </a:pPr>
            <a:endParaRPr sz="2000" b="0" i="0" u="none" strike="noStrike" cap="none">
              <a:solidFill>
                <a:srgbClr val="888888"/>
              </a:solidFill>
              <a:latin typeface="Calibri"/>
              <a:ea typeface="Calibri"/>
              <a:cs typeface="Calibri"/>
              <a:sym typeface="Calibri"/>
            </a:endParaRPr>
          </a:p>
        </p:txBody>
      </p:sp>
      <p:sp>
        <p:nvSpPr>
          <p:cNvPr id="91" name="Shape 91"/>
          <p:cNvSpPr txBox="1"/>
          <p:nvPr/>
        </p:nvSpPr>
        <p:spPr>
          <a:xfrm>
            <a:off x="4190221" y="4807028"/>
            <a:ext cx="5791978" cy="998849"/>
          </a:xfrm>
          <a:prstGeom prst="rect">
            <a:avLst/>
          </a:prstGeom>
          <a:noFill/>
          <a:ln>
            <a:noFill/>
          </a:ln>
        </p:spPr>
        <p:txBody>
          <a:bodyPr lIns="91425" tIns="45700" rIns="91425" bIns="45700" anchor="t" anchorCtr="0">
            <a:noAutofit/>
          </a:bodyPr>
          <a:lstStyle/>
          <a:p>
            <a:pPr marL="0" marR="0" lvl="0" indent="0" algn="l" rtl="0">
              <a:spcBef>
                <a:spcPts val="0"/>
              </a:spcBef>
              <a:buClr>
                <a:srgbClr val="888888"/>
              </a:buClr>
              <a:buSzPct val="25000"/>
              <a:buFont typeface="Arial"/>
              <a:buNone/>
            </a:pPr>
            <a:r>
              <a:rPr lang="en-US" sz="2000" b="0" i="0" u="none" strike="noStrike" cap="none">
                <a:solidFill>
                  <a:srgbClr val="888888"/>
                </a:solidFill>
                <a:latin typeface="Calibri"/>
                <a:ea typeface="Calibri"/>
                <a:cs typeface="Calibri"/>
                <a:sym typeface="Calibri"/>
              </a:rPr>
              <a:t>Ignas Bagdonas &lt;ibagdona.ietf@gmail.com&gt;</a:t>
            </a:r>
          </a:p>
        </p:txBody>
      </p:sp>
      <p:sp>
        <p:nvSpPr>
          <p:cNvPr id="2" name="Slide Number Placeholder 1"/>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rgbClr val="888888"/>
                </a:solidFill>
                <a:latin typeface="Calibri"/>
                <a:ea typeface="Calibri"/>
                <a:cs typeface="Calibri"/>
                <a:sym typeface="Calibri"/>
              </a:rPr>
              <a:t>1</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Shape 96"/>
          <p:cNvSpPr txBox="1">
            <a:spLocks noGrp="1"/>
          </p:cNvSpPr>
          <p:nvPr>
            <p:ph type="title"/>
          </p:nvPr>
        </p:nvSpPr>
        <p:spPr>
          <a:xfrm>
            <a:off x="1981200" y="89926"/>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4400" b="0" i="0" u="none" strike="noStrike" cap="none">
                <a:solidFill>
                  <a:schemeClr val="dk1"/>
                </a:solidFill>
                <a:latin typeface="Calibri"/>
                <a:ea typeface="Calibri"/>
                <a:cs typeface="Calibri"/>
                <a:sym typeface="Calibri"/>
              </a:rPr>
              <a:t>Note Well</a:t>
            </a:r>
          </a:p>
        </p:txBody>
      </p:sp>
      <p:sp>
        <p:nvSpPr>
          <p:cNvPr id="97" name="Shape 97"/>
          <p:cNvSpPr txBox="1"/>
          <p:nvPr/>
        </p:nvSpPr>
        <p:spPr>
          <a:xfrm>
            <a:off x="1757738" y="1215391"/>
            <a:ext cx="8663864" cy="5693864"/>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400" b="0" i="0" u="none" strike="noStrike" cap="none">
                <a:solidFill>
                  <a:schemeClr val="dk1"/>
                </a:solidFill>
                <a:latin typeface="Calibri"/>
                <a:ea typeface="Calibri"/>
                <a:cs typeface="Calibri"/>
                <a:sym typeface="Calibri"/>
              </a:rPr>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a:t>
            </a:r>
          </a:p>
          <a:p>
            <a:pPr marL="0" marR="0" lvl="0" indent="0" algn="l" rtl="0">
              <a:spcBef>
                <a:spcPts val="0"/>
              </a:spcBef>
              <a:buNone/>
            </a:pPr>
            <a:endParaRPr sz="1400">
              <a:solidFill>
                <a:schemeClr val="dk1"/>
              </a:solidFill>
              <a:latin typeface="Calibri"/>
              <a:ea typeface="Calibri"/>
              <a:cs typeface="Calibri"/>
              <a:sym typeface="Calibri"/>
            </a:endParaRPr>
          </a:p>
          <a:p>
            <a:pPr marL="171450" marR="0" lvl="0" indent="-171450" algn="l" rtl="0">
              <a:spcBef>
                <a:spcPts val="0"/>
              </a:spcBef>
              <a:buClr>
                <a:schemeClr val="dk1"/>
              </a:buClr>
              <a:buSzPct val="100000"/>
              <a:buFont typeface="Arial"/>
              <a:buChar char="•"/>
            </a:pPr>
            <a:r>
              <a:rPr lang="en-US" sz="1400">
                <a:solidFill>
                  <a:schemeClr val="dk1"/>
                </a:solidFill>
                <a:latin typeface="Calibri"/>
                <a:ea typeface="Calibri"/>
                <a:cs typeface="Calibri"/>
                <a:sym typeface="Calibri"/>
              </a:rPr>
              <a:t>The IETF plenary session</a:t>
            </a:r>
          </a:p>
          <a:p>
            <a:pPr marL="171450" marR="0" lvl="0" indent="-171450" algn="l" rtl="0">
              <a:spcBef>
                <a:spcPts val="0"/>
              </a:spcBef>
              <a:buClr>
                <a:schemeClr val="dk1"/>
              </a:buClr>
              <a:buSzPct val="100000"/>
              <a:buFont typeface="Arial"/>
              <a:buChar char="•"/>
            </a:pPr>
            <a:r>
              <a:rPr lang="en-US" sz="1400">
                <a:solidFill>
                  <a:schemeClr val="dk1"/>
                </a:solidFill>
                <a:latin typeface="Calibri"/>
                <a:ea typeface="Calibri"/>
                <a:cs typeface="Calibri"/>
                <a:sym typeface="Calibri"/>
              </a:rPr>
              <a:t>The IESG, or any member thereof on behalf of the IESG</a:t>
            </a:r>
          </a:p>
          <a:p>
            <a:pPr marL="171450" marR="0" lvl="0" indent="-171450" algn="l" rtl="0">
              <a:spcBef>
                <a:spcPts val="0"/>
              </a:spcBef>
              <a:buClr>
                <a:schemeClr val="dk1"/>
              </a:buClr>
              <a:buSzPct val="100000"/>
              <a:buFont typeface="Arial"/>
              <a:buChar char="•"/>
            </a:pPr>
            <a:r>
              <a:rPr lang="en-US" sz="1400">
                <a:solidFill>
                  <a:schemeClr val="dk1"/>
                </a:solidFill>
                <a:latin typeface="Calibri"/>
                <a:ea typeface="Calibri"/>
                <a:cs typeface="Calibri"/>
                <a:sym typeface="Calibri"/>
              </a:rPr>
              <a:t>Any IETF mailing list, including the IETF list itself, any working group or design team list, or any other list functioning under IETF auspices</a:t>
            </a:r>
          </a:p>
          <a:p>
            <a:pPr marL="171450" marR="0" lvl="0" indent="-171450" algn="l" rtl="0">
              <a:spcBef>
                <a:spcPts val="0"/>
              </a:spcBef>
              <a:buClr>
                <a:schemeClr val="dk1"/>
              </a:buClr>
              <a:buSzPct val="100000"/>
              <a:buFont typeface="Arial"/>
              <a:buChar char="•"/>
            </a:pPr>
            <a:r>
              <a:rPr lang="en-US" sz="1400">
                <a:solidFill>
                  <a:schemeClr val="dk1"/>
                </a:solidFill>
                <a:latin typeface="Calibri"/>
                <a:ea typeface="Calibri"/>
                <a:cs typeface="Calibri"/>
                <a:sym typeface="Calibri"/>
              </a:rPr>
              <a:t>Any IETF working group or portion thereof</a:t>
            </a:r>
          </a:p>
          <a:p>
            <a:pPr marL="171450" marR="0" lvl="0" indent="-171450" algn="l" rtl="0">
              <a:spcBef>
                <a:spcPts val="0"/>
              </a:spcBef>
              <a:buClr>
                <a:schemeClr val="dk1"/>
              </a:buClr>
              <a:buSzPct val="100000"/>
              <a:buFont typeface="Arial"/>
              <a:buChar char="•"/>
            </a:pPr>
            <a:r>
              <a:rPr lang="en-US" sz="1400">
                <a:solidFill>
                  <a:schemeClr val="dk1"/>
                </a:solidFill>
                <a:latin typeface="Calibri"/>
                <a:ea typeface="Calibri"/>
                <a:cs typeface="Calibri"/>
                <a:sym typeface="Calibri"/>
              </a:rPr>
              <a:t>Any Birds of a Feather (BOF) session</a:t>
            </a:r>
          </a:p>
          <a:p>
            <a:pPr marL="171450" marR="0" lvl="0" indent="-171450" algn="l" rtl="0">
              <a:spcBef>
                <a:spcPts val="0"/>
              </a:spcBef>
              <a:buClr>
                <a:schemeClr val="dk1"/>
              </a:buClr>
              <a:buSzPct val="100000"/>
              <a:buFont typeface="Arial"/>
              <a:buChar char="•"/>
            </a:pPr>
            <a:r>
              <a:rPr lang="en-US" sz="1400">
                <a:solidFill>
                  <a:schemeClr val="dk1"/>
                </a:solidFill>
                <a:latin typeface="Calibri"/>
                <a:ea typeface="Calibri"/>
                <a:cs typeface="Calibri"/>
                <a:sym typeface="Calibri"/>
              </a:rPr>
              <a:t>The IAB or any member thereof on behalf of the IAB</a:t>
            </a:r>
          </a:p>
          <a:p>
            <a:pPr marL="171450" marR="0" lvl="0" indent="-171450" algn="l" rtl="0">
              <a:spcBef>
                <a:spcPts val="0"/>
              </a:spcBef>
              <a:buClr>
                <a:schemeClr val="dk1"/>
              </a:buClr>
              <a:buSzPct val="100000"/>
              <a:buFont typeface="Arial"/>
              <a:buChar char="•"/>
            </a:pPr>
            <a:r>
              <a:rPr lang="en-US" sz="1400">
                <a:solidFill>
                  <a:schemeClr val="dk1"/>
                </a:solidFill>
                <a:latin typeface="Calibri"/>
                <a:ea typeface="Calibri"/>
                <a:cs typeface="Calibri"/>
                <a:sym typeface="Calibri"/>
              </a:rPr>
              <a:t>The RFC Editor or the Internet-Drafts function</a:t>
            </a:r>
          </a:p>
          <a:p>
            <a:pPr marL="0" marR="0" lvl="0" indent="0" algn="l" rtl="0">
              <a:spcBef>
                <a:spcPts val="0"/>
              </a:spcBef>
              <a:buNone/>
            </a:pPr>
            <a:endParaRPr sz="1400">
              <a:solidFill>
                <a:schemeClr val="dk1"/>
              </a:solidFill>
              <a:latin typeface="Calibri"/>
              <a:ea typeface="Calibri"/>
              <a:cs typeface="Calibri"/>
              <a:sym typeface="Calibri"/>
            </a:endParaRPr>
          </a:p>
          <a:p>
            <a:pPr marL="0" marR="0" lvl="0" indent="0" algn="l" rtl="0">
              <a:spcBef>
                <a:spcPts val="0"/>
              </a:spcBef>
              <a:buSzPct val="25000"/>
              <a:buNone/>
            </a:pPr>
            <a:r>
              <a:rPr lang="en-US" sz="1400">
                <a:solidFill>
                  <a:schemeClr val="dk1"/>
                </a:solidFill>
                <a:latin typeface="Calibri"/>
                <a:ea typeface="Calibri"/>
                <a:cs typeface="Calibri"/>
                <a:sym typeface="Calibri"/>
              </a:rPr>
              <a:t>All IETF Contributions are subject to the rules of RFC 5378 and RFC 3979 (updated by RFC 4879).</a:t>
            </a:r>
          </a:p>
          <a:p>
            <a:pPr marL="0" marR="0" lvl="0" indent="0" algn="l" rtl="0">
              <a:spcBef>
                <a:spcPts val="0"/>
              </a:spcBef>
              <a:buNone/>
            </a:pPr>
            <a:endParaRPr sz="1400">
              <a:solidFill>
                <a:schemeClr val="dk1"/>
              </a:solidFill>
              <a:latin typeface="Calibri"/>
              <a:ea typeface="Calibri"/>
              <a:cs typeface="Calibri"/>
              <a:sym typeface="Calibri"/>
            </a:endParaRPr>
          </a:p>
          <a:p>
            <a:pPr marL="0" marR="0" lvl="0" indent="0" algn="l" rtl="0">
              <a:spcBef>
                <a:spcPts val="0"/>
              </a:spcBef>
              <a:buSzPct val="25000"/>
              <a:buNone/>
            </a:pPr>
            <a:r>
              <a:rPr lang="en-US" sz="1400">
                <a:solidFill>
                  <a:schemeClr val="dk1"/>
                </a:solidFill>
                <a:latin typeface="Calibri"/>
                <a:ea typeface="Calibri"/>
                <a:cs typeface="Calibri"/>
                <a:sym typeface="Calibri"/>
              </a:rPr>
              <a:t>Statements made outside of an IETF session, mailing list or other function, that are clearly not intended to be input to an IETF activity, group or function, are not IETF Contributions in the context of this notice.  Please consult RFC 5378 and RFC 3979 for details.</a:t>
            </a:r>
          </a:p>
          <a:p>
            <a:pPr marL="0" marR="0" lvl="0" indent="0" algn="l" rtl="0">
              <a:spcBef>
                <a:spcPts val="0"/>
              </a:spcBef>
              <a:buNone/>
            </a:pPr>
            <a:endParaRPr sz="1400">
              <a:solidFill>
                <a:schemeClr val="dk1"/>
              </a:solidFill>
              <a:latin typeface="Calibri"/>
              <a:ea typeface="Calibri"/>
              <a:cs typeface="Calibri"/>
              <a:sym typeface="Calibri"/>
            </a:endParaRPr>
          </a:p>
          <a:p>
            <a:pPr marL="0" marR="0" lvl="0" indent="0" algn="l" rtl="0">
              <a:spcBef>
                <a:spcPts val="0"/>
              </a:spcBef>
              <a:buSzPct val="25000"/>
              <a:buNone/>
            </a:pPr>
            <a:r>
              <a:rPr lang="en-US" sz="1400">
                <a:solidFill>
                  <a:schemeClr val="dk1"/>
                </a:solidFill>
                <a:latin typeface="Calibri"/>
                <a:ea typeface="Calibri"/>
                <a:cs typeface="Calibri"/>
                <a:sym typeface="Calibri"/>
              </a:rPr>
              <a:t>A participant in any IETF activity is deemed to accept all IETF rules of process, as documented in Best Current Practices RFCs and IESG Statements.</a:t>
            </a:r>
          </a:p>
          <a:p>
            <a:pPr marL="0" marR="0" lvl="0" indent="0" algn="l" rtl="0">
              <a:spcBef>
                <a:spcPts val="0"/>
              </a:spcBef>
              <a:buNone/>
            </a:pPr>
            <a:endParaRPr sz="1400">
              <a:solidFill>
                <a:schemeClr val="dk1"/>
              </a:solidFill>
              <a:latin typeface="Calibri"/>
              <a:ea typeface="Calibri"/>
              <a:cs typeface="Calibri"/>
              <a:sym typeface="Calibri"/>
            </a:endParaRPr>
          </a:p>
          <a:p>
            <a:pPr marL="0" marR="0" lvl="0" indent="0" algn="l" rtl="0">
              <a:spcBef>
                <a:spcPts val="0"/>
              </a:spcBef>
              <a:buSzPct val="25000"/>
              <a:buNone/>
            </a:pPr>
            <a:r>
              <a:rPr lang="en-US" sz="1400">
                <a:solidFill>
                  <a:schemeClr val="dk1"/>
                </a:solidFill>
                <a:latin typeface="Calibri"/>
                <a:ea typeface="Calibri"/>
                <a:cs typeface="Calibri"/>
                <a:sym typeface="Calibri"/>
              </a:rPr>
              <a:t>A participant in any IETF activity acknowledges that written, audio and video records of meetings may be made and may be available to the public.</a:t>
            </a:r>
            <a:br>
              <a:rPr lang="en-US" sz="1400">
                <a:solidFill>
                  <a:schemeClr val="dk1"/>
                </a:solidFill>
                <a:latin typeface="Calibri"/>
                <a:ea typeface="Calibri"/>
                <a:cs typeface="Calibri"/>
                <a:sym typeface="Calibri"/>
              </a:rPr>
            </a:br>
            <a:endParaRPr lang="en-US" sz="1400">
              <a:solidFill>
                <a:schemeClr val="dk1"/>
              </a:solidFill>
              <a:latin typeface="Calibri"/>
              <a:ea typeface="Calibri"/>
              <a:cs typeface="Calibri"/>
              <a:sym typeface="Calibri"/>
            </a:endParaRPr>
          </a:p>
        </p:txBody>
      </p:sp>
      <p:sp>
        <p:nvSpPr>
          <p:cNvPr id="2" name="Slide Number Placeholder 1"/>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rgbClr val="888888"/>
                </a:solidFill>
                <a:latin typeface="Calibri"/>
                <a:ea typeface="Calibri"/>
                <a:cs typeface="Calibri"/>
                <a:sym typeface="Calibri"/>
              </a:rPr>
              <a:t>2</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Shape 102"/>
          <p:cNvSpPr txBox="1">
            <a:spLocks noGrp="1"/>
          </p:cNvSpPr>
          <p:nvPr>
            <p:ph type="title"/>
          </p:nvPr>
        </p:nvSpPr>
        <p:spPr>
          <a:xfrm>
            <a:off x="609600" y="274637"/>
            <a:ext cx="10972799"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4400" b="0" i="0" u="none" strike="noStrike" cap="none">
                <a:solidFill>
                  <a:schemeClr val="dk1"/>
                </a:solidFill>
                <a:latin typeface="Calibri"/>
                <a:ea typeface="Calibri"/>
                <a:cs typeface="Calibri"/>
                <a:sym typeface="Calibri"/>
              </a:rPr>
              <a:t>Meeting Logistics</a:t>
            </a:r>
          </a:p>
        </p:txBody>
      </p:sp>
      <p:sp>
        <p:nvSpPr>
          <p:cNvPr id="103" name="Shape 103"/>
          <p:cNvSpPr txBox="1">
            <a:spLocks noGrp="1"/>
          </p:cNvSpPr>
          <p:nvPr>
            <p:ph type="body" idx="1"/>
          </p:nvPr>
        </p:nvSpPr>
        <p:spPr>
          <a:xfrm>
            <a:off x="609600" y="1600200"/>
            <a:ext cx="10972799" cy="4525963"/>
          </a:xfrm>
          <a:prstGeom prst="rect">
            <a:avLst/>
          </a:prstGeom>
          <a:noFill/>
          <a:ln>
            <a:noFill/>
          </a:ln>
        </p:spPr>
        <p:txBody>
          <a:bodyPr lIns="91425" tIns="45700" rIns="91425" bIns="45700" anchor="t" anchorCtr="0">
            <a:noAutofit/>
          </a:bodyPr>
          <a:lstStyle/>
          <a:p>
            <a:pPr marL="342900" marR="0" lvl="0" indent="-342900" algn="l" rtl="0">
              <a:lnSpc>
                <a:spcPct val="90000"/>
              </a:lnSpc>
              <a:spcBef>
                <a:spcPts val="0"/>
              </a:spcBef>
              <a:spcAft>
                <a:spcPts val="0"/>
              </a:spcAft>
              <a:buClr>
                <a:schemeClr val="dk1"/>
              </a:buClr>
              <a:buSzPct val="100740"/>
              <a:buFont typeface="Arial"/>
              <a:buChar char="•"/>
            </a:pPr>
            <a:r>
              <a:rPr lang="en-US" sz="2720" b="0" i="0" u="none" strike="noStrike" cap="none" dirty="0">
                <a:solidFill>
                  <a:schemeClr val="dk1"/>
                </a:solidFill>
                <a:latin typeface="Calibri"/>
                <a:ea typeface="Calibri"/>
                <a:cs typeface="Calibri"/>
                <a:sym typeface="Calibri"/>
              </a:rPr>
              <a:t>Today’s meeting is via WebEx (obviously)</a:t>
            </a:r>
          </a:p>
          <a:p>
            <a:pPr marL="342900" marR="0" lvl="0" indent="-342900" algn="l" rtl="0">
              <a:lnSpc>
                <a:spcPct val="90000"/>
              </a:lnSpc>
              <a:spcBef>
                <a:spcPts val="544"/>
              </a:spcBef>
              <a:spcAft>
                <a:spcPts val="0"/>
              </a:spcAft>
              <a:buClr>
                <a:schemeClr val="dk1"/>
              </a:buClr>
              <a:buSzPct val="100740"/>
              <a:buFont typeface="Arial"/>
              <a:buChar char="•"/>
            </a:pPr>
            <a:r>
              <a:rPr lang="en-US" sz="2720" b="0" i="0" u="none" strike="noStrike" cap="none" dirty="0">
                <a:solidFill>
                  <a:schemeClr val="dk1"/>
                </a:solidFill>
                <a:latin typeface="Calibri"/>
                <a:ea typeface="Calibri"/>
                <a:cs typeface="Calibri"/>
                <a:sym typeface="Calibri"/>
              </a:rPr>
              <a:t>We are recording the session</a:t>
            </a:r>
          </a:p>
          <a:p>
            <a:pPr marL="742950" marR="0" lvl="1" indent="-285750" algn="l" rtl="0">
              <a:lnSpc>
                <a:spcPct val="90000"/>
              </a:lnSpc>
              <a:spcBef>
                <a:spcPts val="476"/>
              </a:spcBef>
              <a:spcAft>
                <a:spcPts val="0"/>
              </a:spcAft>
              <a:buClr>
                <a:schemeClr val="dk1"/>
              </a:buClr>
              <a:buSzPct val="99166"/>
              <a:buFont typeface="Arial"/>
              <a:buChar char="–"/>
            </a:pPr>
            <a:r>
              <a:rPr lang="en-US" sz="2380" b="0" i="0" u="none" strike="noStrike" cap="none" dirty="0">
                <a:solidFill>
                  <a:schemeClr val="dk1"/>
                </a:solidFill>
                <a:latin typeface="Calibri"/>
                <a:ea typeface="Calibri"/>
                <a:cs typeface="Calibri"/>
                <a:sym typeface="Calibri"/>
              </a:rPr>
              <a:t>Minutes will be taken as usual</a:t>
            </a:r>
          </a:p>
          <a:p>
            <a:pPr marL="742950" marR="0" lvl="1" indent="-285750" algn="l" rtl="0">
              <a:lnSpc>
                <a:spcPct val="90000"/>
              </a:lnSpc>
              <a:spcBef>
                <a:spcPts val="476"/>
              </a:spcBef>
              <a:spcAft>
                <a:spcPts val="0"/>
              </a:spcAft>
              <a:buClr>
                <a:schemeClr val="dk1"/>
              </a:buClr>
              <a:buSzPct val="99166"/>
              <a:buFont typeface="Arial"/>
              <a:buChar char="–"/>
            </a:pPr>
            <a:r>
              <a:rPr lang="en-US" sz="2380" b="0" i="0" u="none" strike="noStrike" cap="none" dirty="0">
                <a:solidFill>
                  <a:schemeClr val="dk1"/>
                </a:solidFill>
                <a:latin typeface="Calibri"/>
                <a:ea typeface="Calibri"/>
                <a:cs typeface="Calibri"/>
                <a:sym typeface="Calibri"/>
              </a:rPr>
              <a:t>Attendees list will be provided to Secretariat based on WebEx attendee list</a:t>
            </a:r>
          </a:p>
          <a:p>
            <a:pPr marL="342900" marR="0" lvl="0" indent="-342900" algn="l" rtl="0">
              <a:lnSpc>
                <a:spcPct val="90000"/>
              </a:lnSpc>
              <a:spcBef>
                <a:spcPts val="544"/>
              </a:spcBef>
              <a:spcAft>
                <a:spcPts val="0"/>
              </a:spcAft>
              <a:buClr>
                <a:schemeClr val="dk1"/>
              </a:buClr>
              <a:buSzPct val="100740"/>
              <a:buFont typeface="Arial"/>
              <a:buChar char="•"/>
            </a:pPr>
            <a:r>
              <a:rPr lang="en-US" sz="2720" b="0" i="0" u="none" strike="noStrike" cap="none" dirty="0">
                <a:solidFill>
                  <a:schemeClr val="dk1"/>
                </a:solidFill>
                <a:latin typeface="Calibri"/>
                <a:ea typeface="Calibri"/>
                <a:cs typeface="Calibri"/>
                <a:sym typeface="Calibri"/>
              </a:rPr>
              <a:t>We will run the session as we have done with past </a:t>
            </a:r>
            <a:r>
              <a:rPr lang="en-US" sz="2720" b="0" i="0" u="none" strike="noStrike" cap="none">
                <a:solidFill>
                  <a:schemeClr val="dk1"/>
                </a:solidFill>
                <a:latin typeface="Calibri"/>
                <a:ea typeface="Calibri"/>
                <a:cs typeface="Calibri"/>
                <a:sym typeface="Calibri"/>
              </a:rPr>
              <a:t>interim meetings</a:t>
            </a:r>
            <a:endParaRPr lang="en-US" sz="2720" b="0" i="0" u="none" strike="noStrike" cap="none" dirty="0">
              <a:solidFill>
                <a:schemeClr val="dk1"/>
              </a:solidFill>
              <a:latin typeface="Calibri"/>
              <a:ea typeface="Calibri"/>
              <a:cs typeface="Calibri"/>
              <a:sym typeface="Calibri"/>
            </a:endParaRPr>
          </a:p>
          <a:p>
            <a:pPr marL="742950" marR="0" lvl="1" indent="-285750" algn="l" rtl="0">
              <a:lnSpc>
                <a:spcPct val="90000"/>
              </a:lnSpc>
              <a:spcBef>
                <a:spcPts val="476"/>
              </a:spcBef>
              <a:spcAft>
                <a:spcPts val="0"/>
              </a:spcAft>
              <a:buClr>
                <a:schemeClr val="dk1"/>
              </a:buClr>
              <a:buSzPct val="99166"/>
              <a:buFont typeface="Arial"/>
              <a:buChar char="–"/>
            </a:pPr>
            <a:r>
              <a:rPr lang="en-US" sz="2380" b="0" i="0" u="none" strike="noStrike" cap="none" dirty="0">
                <a:solidFill>
                  <a:schemeClr val="dk1"/>
                </a:solidFill>
                <a:latin typeface="Calibri"/>
                <a:ea typeface="Calibri"/>
                <a:cs typeface="Calibri"/>
                <a:sym typeface="Calibri"/>
              </a:rPr>
              <a:t>The chairs will put all participants into Mute at the beginning of the meeting</a:t>
            </a:r>
          </a:p>
          <a:p>
            <a:pPr marL="742950" marR="0" lvl="1" indent="-285750" algn="l" rtl="0">
              <a:lnSpc>
                <a:spcPct val="90000"/>
              </a:lnSpc>
              <a:spcBef>
                <a:spcPts val="476"/>
              </a:spcBef>
              <a:spcAft>
                <a:spcPts val="0"/>
              </a:spcAft>
              <a:buClr>
                <a:schemeClr val="dk1"/>
              </a:buClr>
              <a:buSzPct val="99166"/>
              <a:buFont typeface="Arial"/>
              <a:buChar char="–"/>
            </a:pPr>
            <a:r>
              <a:rPr lang="en-US" sz="2380" b="0" i="0" u="none" strike="noStrike" cap="none" dirty="0">
                <a:solidFill>
                  <a:schemeClr val="dk1"/>
                </a:solidFill>
                <a:latin typeface="Calibri"/>
                <a:ea typeface="Calibri"/>
                <a:cs typeface="Calibri"/>
                <a:sym typeface="Calibri"/>
              </a:rPr>
              <a:t>Participants will be allowed to control their own mute, to unmute themselves for discussion</a:t>
            </a:r>
          </a:p>
          <a:p>
            <a:pPr marL="742950" marR="0" lvl="1" indent="-285750" algn="l" rtl="0">
              <a:lnSpc>
                <a:spcPct val="90000"/>
              </a:lnSpc>
              <a:spcBef>
                <a:spcPts val="476"/>
              </a:spcBef>
              <a:buClr>
                <a:schemeClr val="dk1"/>
              </a:buClr>
              <a:buSzPct val="99166"/>
              <a:buFont typeface="Arial"/>
              <a:buChar char="–"/>
            </a:pPr>
            <a:r>
              <a:rPr lang="en-US" sz="2380" b="0" i="0" u="none" strike="noStrike" cap="none" dirty="0">
                <a:solidFill>
                  <a:schemeClr val="dk1"/>
                </a:solidFill>
                <a:latin typeface="Calibri"/>
                <a:ea typeface="Calibri"/>
                <a:cs typeface="Calibri"/>
                <a:sym typeface="Calibri"/>
              </a:rPr>
              <a:t>During Q/A, if necessary, the chairs will manage the order of speakers for comments and questions</a:t>
            </a:r>
          </a:p>
        </p:txBody>
      </p:sp>
      <p:sp>
        <p:nvSpPr>
          <p:cNvPr id="2" name="Slide Number Placeholder 1"/>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rgbClr val="888888"/>
                </a:solidFill>
                <a:latin typeface="Calibri"/>
                <a:ea typeface="Calibri"/>
                <a:cs typeface="Calibri"/>
                <a:sym typeface="Calibri"/>
              </a:rPr>
              <a:t>3</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Shape 108"/>
          <p:cNvSpPr txBox="1">
            <a:spLocks noGrp="1"/>
          </p:cNvSpPr>
          <p:nvPr>
            <p:ph type="title"/>
          </p:nvPr>
        </p:nvSpPr>
        <p:spPr>
          <a:xfrm>
            <a:off x="609600" y="274637"/>
            <a:ext cx="10972799"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4400" b="0" i="0" u="none" strike="noStrike" cap="none">
                <a:solidFill>
                  <a:schemeClr val="dk1"/>
                </a:solidFill>
                <a:latin typeface="Calibri"/>
                <a:ea typeface="Calibri"/>
                <a:cs typeface="Calibri"/>
                <a:sym typeface="Calibri"/>
              </a:rPr>
              <a:t>Agenda</a:t>
            </a:r>
          </a:p>
        </p:txBody>
      </p:sp>
      <p:sp>
        <p:nvSpPr>
          <p:cNvPr id="109" name="Shape 109"/>
          <p:cNvSpPr txBox="1">
            <a:spLocks noGrp="1"/>
          </p:cNvSpPr>
          <p:nvPr>
            <p:ph type="body" idx="1"/>
          </p:nvPr>
        </p:nvSpPr>
        <p:spPr>
          <a:xfrm>
            <a:off x="609600" y="1600200"/>
            <a:ext cx="10972799" cy="4525963"/>
          </a:xfrm>
          <a:prstGeom prst="rect">
            <a:avLst/>
          </a:prstGeom>
          <a:noFill/>
          <a:ln>
            <a:noFill/>
          </a:ln>
        </p:spPr>
        <p:txBody>
          <a:bodyPr lIns="91425" tIns="45700" rIns="91425" bIns="45700" anchor="t" anchorCtr="0">
            <a:noAutofit/>
          </a:bodyPr>
          <a:lstStyle/>
          <a:p>
            <a:pPr marL="514350" lvl="0" indent="-514350">
              <a:spcBef>
                <a:spcPts val="0"/>
              </a:spcBef>
              <a:buFont typeface="Calibri"/>
              <a:buAutoNum type="arabicPeriod"/>
            </a:pPr>
            <a:r>
              <a:rPr lang="en-US" sz="2400" dirty="0"/>
              <a:t>Note well, meeting logistics, and introduction (chairs, 5 min) </a:t>
            </a:r>
          </a:p>
          <a:p>
            <a:pPr marL="514350" lvl="0" indent="-514350">
              <a:spcBef>
                <a:spcPts val="0"/>
              </a:spcBef>
              <a:buFont typeface="Calibri"/>
              <a:buAutoNum type="arabicPeriod"/>
            </a:pPr>
            <a:r>
              <a:rPr lang="en-US" sz="2400" dirty="0"/>
              <a:t>GENEVE Security Requirements (20 min)     - draft-mglt-nvo3-geneve-security-requirements-01 (Sami Boutros/Daniel </a:t>
            </a:r>
            <a:r>
              <a:rPr lang="en-US" sz="2400" dirty="0" err="1"/>
              <a:t>Migault</a:t>
            </a:r>
            <a:r>
              <a:rPr lang="en-US" sz="2400" dirty="0"/>
              <a:t>) </a:t>
            </a:r>
          </a:p>
          <a:p>
            <a:pPr marL="514350" lvl="0" indent="-514350">
              <a:spcBef>
                <a:spcPts val="0"/>
              </a:spcBef>
              <a:buFont typeface="Calibri"/>
              <a:buAutoNum type="arabicPeriod"/>
            </a:pPr>
            <a:r>
              <a:rPr lang="en-US" sz="2400" strike="sngStrike" dirty="0"/>
              <a:t>GENEVE Security Architecture (20 min)     - draft-mglt-nvo3-geneve-security-architecture-00 (Daniel </a:t>
            </a:r>
            <a:r>
              <a:rPr lang="en-US" sz="2400" strike="sngStrike" dirty="0" err="1"/>
              <a:t>Migault</a:t>
            </a:r>
            <a:r>
              <a:rPr lang="en-US" sz="2400" strike="sngStrike" dirty="0"/>
              <a:t>) </a:t>
            </a:r>
          </a:p>
          <a:p>
            <a:pPr marL="514350" lvl="0" indent="-514350">
              <a:spcBef>
                <a:spcPts val="0"/>
              </a:spcBef>
              <a:buFont typeface="Calibri"/>
              <a:buAutoNum type="arabicPeriod"/>
            </a:pPr>
            <a:r>
              <a:rPr lang="en-US" sz="2400" dirty="0"/>
              <a:t>Discussion on moving forward with security drafts (Chairs, 10 min) </a:t>
            </a:r>
          </a:p>
          <a:p>
            <a:pPr marL="514350" lvl="0" indent="-514350">
              <a:spcBef>
                <a:spcPts val="0"/>
              </a:spcBef>
              <a:buFont typeface="Calibri"/>
              <a:buAutoNum type="arabicPeriod"/>
            </a:pPr>
            <a:r>
              <a:rPr lang="en-US" sz="2400" dirty="0"/>
              <a:t>Closing (chairs, 2 min)</a:t>
            </a:r>
            <a:endParaRPr sz="3200" b="0" i="0" u="none" strike="noStrike" cap="none" dirty="0">
              <a:solidFill>
                <a:schemeClr val="dk1"/>
              </a:solidFill>
              <a:latin typeface="Calibri"/>
              <a:ea typeface="Calibri"/>
              <a:cs typeface="Calibri"/>
              <a:sym typeface="Calibri"/>
            </a:endParaRPr>
          </a:p>
        </p:txBody>
      </p:sp>
      <p:sp>
        <p:nvSpPr>
          <p:cNvPr id="2" name="Slide Number Placeholder 1"/>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rgbClr val="888888"/>
                </a:solidFill>
                <a:latin typeface="Calibri"/>
                <a:ea typeface="Calibri"/>
                <a:cs typeface="Calibri"/>
                <a:sym typeface="Calibri"/>
              </a:rPr>
              <a:t>4</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Shape 114"/>
          <p:cNvSpPr txBox="1">
            <a:spLocks noGrp="1"/>
          </p:cNvSpPr>
          <p:nvPr>
            <p:ph type="title"/>
          </p:nvPr>
        </p:nvSpPr>
        <p:spPr>
          <a:xfrm>
            <a:off x="609600" y="274637"/>
            <a:ext cx="10972799"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4400" b="0" i="0" u="none" strike="noStrike" cap="none">
                <a:solidFill>
                  <a:schemeClr val="dk1"/>
                </a:solidFill>
                <a:latin typeface="Calibri"/>
                <a:ea typeface="Calibri"/>
                <a:cs typeface="Calibri"/>
                <a:sym typeface="Calibri"/>
              </a:rPr>
              <a:t>WG Progress: Milestones</a:t>
            </a:r>
          </a:p>
        </p:txBody>
      </p:sp>
      <p:sp>
        <p:nvSpPr>
          <p:cNvPr id="115" name="Shape 115"/>
          <p:cNvSpPr txBox="1">
            <a:spLocks noGrp="1"/>
          </p:cNvSpPr>
          <p:nvPr>
            <p:ph type="body" idx="1"/>
          </p:nvPr>
        </p:nvSpPr>
        <p:spPr>
          <a:xfrm>
            <a:off x="609600" y="1600200"/>
            <a:ext cx="10972799" cy="4525963"/>
          </a:xfrm>
          <a:prstGeom prst="rect">
            <a:avLst/>
          </a:prstGeom>
          <a:noFill/>
          <a:ln>
            <a:noFill/>
          </a:ln>
        </p:spPr>
        <p:txBody>
          <a:bodyPr lIns="91425" tIns="45700" rIns="91425" bIns="45700" anchor="t" anchorCtr="0">
            <a:noAutofit/>
          </a:bodyPr>
          <a:lstStyle/>
          <a:p>
            <a:pPr marL="0" lvl="0" indent="0">
              <a:lnSpc>
                <a:spcPct val="80000"/>
              </a:lnSpc>
              <a:spcBef>
                <a:spcPts val="0"/>
              </a:spcBef>
              <a:buSzPct val="25000"/>
              <a:buNone/>
            </a:pPr>
            <a:r>
              <a:rPr lang="en-US" sz="2240" dirty="0" err="1"/>
              <a:t>DateMilestone</a:t>
            </a:r>
            <a:endParaRPr lang="en-US" sz="2240" dirty="0"/>
          </a:p>
          <a:p>
            <a:pPr marL="0" lvl="0" indent="0">
              <a:lnSpc>
                <a:spcPct val="80000"/>
              </a:lnSpc>
              <a:spcBef>
                <a:spcPts val="0"/>
              </a:spcBef>
              <a:buSzPct val="25000"/>
              <a:buNone/>
            </a:pPr>
            <a:r>
              <a:rPr lang="en-US" sz="2240" dirty="0"/>
              <a:t>Aug 2018	OAM Solution submitted for IESG Review</a:t>
            </a:r>
          </a:p>
          <a:p>
            <a:pPr marL="0" lvl="0" indent="0">
              <a:lnSpc>
                <a:spcPct val="80000"/>
              </a:lnSpc>
              <a:spcBef>
                <a:spcPts val="0"/>
              </a:spcBef>
              <a:buSzPct val="25000"/>
              <a:buNone/>
            </a:pPr>
            <a:r>
              <a:rPr lang="en-US" sz="2240" dirty="0"/>
              <a:t>Aug 2018	</a:t>
            </a:r>
            <a:r>
              <a:rPr lang="en-US" sz="2240" dirty="0" err="1"/>
              <a:t>Recharter</a:t>
            </a:r>
            <a:r>
              <a:rPr lang="en-US" sz="2240" dirty="0"/>
              <a:t> or close working group</a:t>
            </a:r>
          </a:p>
          <a:p>
            <a:pPr marL="0" lvl="0" indent="0">
              <a:lnSpc>
                <a:spcPct val="80000"/>
              </a:lnSpc>
              <a:spcBef>
                <a:spcPts val="0"/>
              </a:spcBef>
              <a:buSzPct val="25000"/>
              <a:buNone/>
            </a:pPr>
            <a:r>
              <a:rPr lang="en-US" sz="2240" dirty="0"/>
              <a:t>Jul 2018	NVE - NVA Control Plane Solution submitted for IESG review</a:t>
            </a:r>
          </a:p>
          <a:p>
            <a:pPr marL="0" lvl="0" indent="0">
              <a:lnSpc>
                <a:spcPct val="80000"/>
              </a:lnSpc>
              <a:spcBef>
                <a:spcPts val="0"/>
              </a:spcBef>
              <a:buSzPct val="25000"/>
              <a:buNone/>
            </a:pPr>
            <a:r>
              <a:rPr lang="en-US" sz="2240" dirty="0"/>
              <a:t>Jul 2018	Control Plane Requirements submitted for IESG review</a:t>
            </a:r>
          </a:p>
          <a:p>
            <a:pPr marL="0" lvl="0" indent="0">
              <a:lnSpc>
                <a:spcPct val="80000"/>
              </a:lnSpc>
              <a:spcBef>
                <a:spcPts val="0"/>
              </a:spcBef>
              <a:buSzPct val="25000"/>
              <a:buNone/>
            </a:pPr>
            <a:r>
              <a:rPr lang="en-US" sz="2240" dirty="0"/>
              <a:t>May 2018	Data Plane Solution submitted for IESG review</a:t>
            </a:r>
          </a:p>
          <a:p>
            <a:pPr marL="0" lvl="0" indent="0">
              <a:lnSpc>
                <a:spcPct val="80000"/>
              </a:lnSpc>
              <a:spcBef>
                <a:spcPts val="0"/>
              </a:spcBef>
              <a:buSzPct val="25000"/>
              <a:buNone/>
            </a:pPr>
            <a:r>
              <a:rPr lang="en-US" sz="2240" dirty="0"/>
              <a:t>May 2018	Data Plane Requirements submitted for IESG review</a:t>
            </a:r>
          </a:p>
          <a:p>
            <a:pPr marL="0" lvl="0" indent="0">
              <a:lnSpc>
                <a:spcPct val="80000"/>
              </a:lnSpc>
              <a:spcBef>
                <a:spcPts val="0"/>
              </a:spcBef>
              <a:buSzPct val="25000"/>
              <a:buNone/>
            </a:pPr>
            <a:r>
              <a:rPr lang="en-US" sz="2240" dirty="0"/>
              <a:t>Publication Requested for Split-NVE Requirements	End Device - NVE Control Plane Solution submitted for IESG review</a:t>
            </a:r>
          </a:p>
          <a:p>
            <a:pPr marL="0" lvl="0" indent="0">
              <a:lnSpc>
                <a:spcPct val="80000"/>
              </a:lnSpc>
              <a:spcBef>
                <a:spcPts val="0"/>
              </a:spcBef>
              <a:buSzPct val="25000"/>
              <a:buNone/>
            </a:pPr>
            <a:r>
              <a:rPr lang="en-US" sz="2240" dirty="0"/>
              <a:t>Done	Use Cases submitted for IESG review</a:t>
            </a:r>
          </a:p>
          <a:p>
            <a:pPr marL="0" lvl="0" indent="0">
              <a:lnSpc>
                <a:spcPct val="80000"/>
              </a:lnSpc>
              <a:spcBef>
                <a:spcPts val="0"/>
              </a:spcBef>
              <a:buSzPct val="25000"/>
              <a:buNone/>
            </a:pPr>
            <a:r>
              <a:rPr lang="en-US" sz="2240" dirty="0"/>
              <a:t>Done	Architecture submitted for IESG review</a:t>
            </a:r>
          </a:p>
          <a:p>
            <a:pPr marL="0" lvl="0" indent="0">
              <a:lnSpc>
                <a:spcPct val="80000"/>
              </a:lnSpc>
              <a:spcBef>
                <a:spcPts val="0"/>
              </a:spcBef>
              <a:buSzPct val="25000"/>
              <a:buNone/>
            </a:pPr>
            <a:r>
              <a:rPr lang="en-US" sz="2240" dirty="0"/>
              <a:t>Done	Framework document submitted for IESG review</a:t>
            </a:r>
          </a:p>
          <a:p>
            <a:pPr marL="0" lvl="0" indent="0">
              <a:lnSpc>
                <a:spcPct val="80000"/>
              </a:lnSpc>
              <a:spcBef>
                <a:spcPts val="0"/>
              </a:spcBef>
              <a:buSzPct val="25000"/>
              <a:buNone/>
            </a:pPr>
            <a:r>
              <a:rPr lang="en-US" sz="2240" dirty="0"/>
              <a:t>Done	Problem Statement submitted for IESG review</a:t>
            </a:r>
            <a:endParaRPr lang="en-US" sz="2240" b="0" i="0" u="none" strike="noStrike" cap="none" dirty="0">
              <a:solidFill>
                <a:schemeClr val="dk1"/>
              </a:solidFill>
              <a:latin typeface="Calibri"/>
              <a:ea typeface="Calibri"/>
              <a:cs typeface="Calibri"/>
              <a:sym typeface="Calibri"/>
            </a:endParaRPr>
          </a:p>
        </p:txBody>
      </p:sp>
      <p:sp>
        <p:nvSpPr>
          <p:cNvPr id="2" name="Slide Number Placeholder 1"/>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rgbClr val="888888"/>
                </a:solidFill>
                <a:latin typeface="Calibri"/>
                <a:ea typeface="Calibri"/>
                <a:cs typeface="Calibri"/>
                <a:sym typeface="Calibri"/>
              </a:rPr>
              <a:t>5</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Shape 120"/>
          <p:cNvSpPr txBox="1">
            <a:spLocks noGrp="1"/>
          </p:cNvSpPr>
          <p:nvPr>
            <p:ph type="title"/>
          </p:nvPr>
        </p:nvSpPr>
        <p:spPr>
          <a:xfrm>
            <a:off x="609600" y="274637"/>
            <a:ext cx="10972799"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3959" b="0" i="0" u="none" strike="noStrike" cap="none" dirty="0">
                <a:solidFill>
                  <a:schemeClr val="dk1"/>
                </a:solidFill>
                <a:latin typeface="Calibri"/>
                <a:ea typeface="Calibri"/>
                <a:cs typeface="Calibri"/>
                <a:sym typeface="Calibri"/>
              </a:rPr>
              <a:t>Objectives of this Meeting</a:t>
            </a:r>
          </a:p>
        </p:txBody>
      </p:sp>
      <p:sp>
        <p:nvSpPr>
          <p:cNvPr id="121" name="Shape 121"/>
          <p:cNvSpPr txBox="1">
            <a:spLocks noGrp="1"/>
          </p:cNvSpPr>
          <p:nvPr>
            <p:ph type="body" idx="1"/>
          </p:nvPr>
        </p:nvSpPr>
        <p:spPr>
          <a:xfrm>
            <a:off x="609600" y="1600200"/>
            <a:ext cx="10972799" cy="4525963"/>
          </a:xfrm>
          <a:prstGeom prst="rect">
            <a:avLst/>
          </a:prstGeom>
          <a:noFill/>
          <a:ln>
            <a:noFill/>
          </a:ln>
        </p:spPr>
        <p:txBody>
          <a:bodyPr lIns="91425" tIns="45700" rIns="91425" bIns="45700" anchor="t" anchorCtr="0">
            <a:noAutofit/>
          </a:bodyPr>
          <a:lstStyle/>
          <a:p>
            <a:pPr marL="342900" marR="0" lvl="0" indent="-342900" algn="l" rtl="0">
              <a:lnSpc>
                <a:spcPct val="90000"/>
              </a:lnSpc>
              <a:spcBef>
                <a:spcPts val="0"/>
              </a:spcBef>
              <a:spcAft>
                <a:spcPts val="0"/>
              </a:spcAft>
              <a:buClr>
                <a:schemeClr val="dk1"/>
              </a:buClr>
              <a:buSzPct val="98666"/>
              <a:buFont typeface="Arial"/>
              <a:buChar char="•"/>
            </a:pPr>
            <a:r>
              <a:rPr lang="en-US" sz="3600" b="0" i="0" u="none" strike="noStrike" cap="none" dirty="0">
                <a:solidFill>
                  <a:schemeClr val="dk1"/>
                </a:solidFill>
                <a:latin typeface="Calibri"/>
                <a:ea typeface="Calibri"/>
                <a:cs typeface="Calibri"/>
                <a:sym typeface="Calibri"/>
              </a:rPr>
              <a:t>Progress GENEVE security requirements and architecture</a:t>
            </a:r>
          </a:p>
          <a:p>
            <a:pPr lvl="1" indent="-342900">
              <a:lnSpc>
                <a:spcPct val="90000"/>
              </a:lnSpc>
              <a:spcBef>
                <a:spcPts val="0"/>
              </a:spcBef>
              <a:buSzPct val="98666"/>
              <a:buFont typeface="Arial"/>
              <a:buChar char="•"/>
            </a:pPr>
            <a:r>
              <a:rPr lang="en-GB" sz="3200" b="0" i="0" u="none" strike="noStrike" cap="none" dirty="0">
                <a:solidFill>
                  <a:schemeClr val="dk1"/>
                </a:solidFill>
                <a:latin typeface="Calibri"/>
                <a:ea typeface="Calibri"/>
                <a:cs typeface="Calibri"/>
                <a:sym typeface="Calibri"/>
              </a:rPr>
              <a:t>Call for adoption following this meeting</a:t>
            </a:r>
            <a:endParaRPr lang="en-US" sz="3200" b="0" i="0" u="none" strike="noStrike" cap="none" dirty="0">
              <a:solidFill>
                <a:schemeClr val="dk1"/>
              </a:solidFill>
              <a:latin typeface="Calibri"/>
              <a:ea typeface="Calibri"/>
              <a:cs typeface="Calibri"/>
              <a:sym typeface="Calibri"/>
            </a:endParaRPr>
          </a:p>
          <a:p>
            <a:pPr marL="342900" marR="0" lvl="0" indent="-342900" algn="l" rtl="0">
              <a:lnSpc>
                <a:spcPct val="90000"/>
              </a:lnSpc>
              <a:spcBef>
                <a:spcPts val="0"/>
              </a:spcBef>
              <a:spcAft>
                <a:spcPts val="0"/>
              </a:spcAft>
              <a:buClr>
                <a:schemeClr val="dk1"/>
              </a:buClr>
              <a:buSzPct val="98666"/>
              <a:buFont typeface="Arial"/>
              <a:buChar char="•"/>
            </a:pPr>
            <a:r>
              <a:rPr lang="en-US" sz="3600" b="0" i="0" u="none" strike="noStrike" cap="none" dirty="0">
                <a:solidFill>
                  <a:schemeClr val="dk1"/>
                </a:solidFill>
                <a:latin typeface="Calibri"/>
                <a:ea typeface="Calibri"/>
                <a:cs typeface="Calibri"/>
                <a:sym typeface="Calibri"/>
              </a:rPr>
              <a:t>P</a:t>
            </a:r>
            <a:r>
              <a:rPr lang="en-US" sz="3600" dirty="0"/>
              <a:t>rovide sufficient detail to enable WG last call for data plane encapsulation</a:t>
            </a:r>
            <a:r>
              <a:rPr lang="en-US" sz="3600" b="0" i="0" u="none" strike="noStrike" cap="none" dirty="0">
                <a:solidFill>
                  <a:schemeClr val="dk1"/>
                </a:solidFill>
                <a:latin typeface="Calibri"/>
                <a:ea typeface="Calibri"/>
                <a:cs typeface="Calibri"/>
                <a:sym typeface="Calibri"/>
              </a:rPr>
              <a:t>:</a:t>
            </a:r>
          </a:p>
          <a:p>
            <a:pPr marL="742950" marR="0" lvl="1" indent="-285750" algn="l" rtl="0">
              <a:lnSpc>
                <a:spcPct val="90000"/>
              </a:lnSpc>
              <a:spcBef>
                <a:spcPts val="518"/>
              </a:spcBef>
              <a:spcAft>
                <a:spcPts val="0"/>
              </a:spcAft>
              <a:buClr>
                <a:schemeClr val="dk1"/>
              </a:buClr>
              <a:buSzPct val="99615"/>
              <a:buFont typeface="Arial"/>
              <a:buChar char="–"/>
            </a:pPr>
            <a:r>
              <a:rPr lang="en-US" sz="3200" b="0" i="0" u="none" strike="noStrike" cap="none" dirty="0">
                <a:solidFill>
                  <a:schemeClr val="dk1"/>
                </a:solidFill>
                <a:latin typeface="Calibri"/>
                <a:ea typeface="Calibri"/>
                <a:cs typeface="Calibri"/>
                <a:sym typeface="Calibri"/>
              </a:rPr>
              <a:t>draft-ietf-nvo3-geneve</a:t>
            </a:r>
          </a:p>
          <a:p>
            <a:pPr marL="742950" marR="0" lvl="1" indent="-285750" algn="l" rtl="0">
              <a:lnSpc>
                <a:spcPct val="90000"/>
              </a:lnSpc>
              <a:spcBef>
                <a:spcPts val="518"/>
              </a:spcBef>
              <a:spcAft>
                <a:spcPts val="0"/>
              </a:spcAft>
              <a:buClr>
                <a:schemeClr val="dk1"/>
              </a:buClr>
              <a:buSzPct val="99615"/>
              <a:buFont typeface="Arial"/>
              <a:buChar char="–"/>
            </a:pPr>
            <a:r>
              <a:rPr lang="en-GB" sz="3200" dirty="0"/>
              <a:t>P</a:t>
            </a:r>
            <a:r>
              <a:rPr lang="en-US" sz="3200" dirty="0" err="1"/>
              <a:t>lan</a:t>
            </a:r>
            <a:r>
              <a:rPr lang="en-US" sz="3200" dirty="0"/>
              <a:t> to ask for security area and routing area reviews at same time</a:t>
            </a:r>
          </a:p>
          <a:p>
            <a:pPr marL="742950" marR="0" lvl="1" indent="-285750" algn="l" rtl="0">
              <a:lnSpc>
                <a:spcPct val="90000"/>
              </a:lnSpc>
              <a:spcBef>
                <a:spcPts val="518"/>
              </a:spcBef>
              <a:spcAft>
                <a:spcPts val="0"/>
              </a:spcAft>
              <a:buClr>
                <a:schemeClr val="dk1"/>
              </a:buClr>
              <a:buSzPct val="99615"/>
              <a:buFont typeface="Arial"/>
              <a:buChar char="–"/>
            </a:pPr>
            <a:r>
              <a:rPr lang="en-GB" sz="3200" b="0" i="0" u="none" strike="noStrike" cap="none" dirty="0">
                <a:solidFill>
                  <a:schemeClr val="dk1"/>
                </a:solidFill>
                <a:latin typeface="Calibri"/>
                <a:ea typeface="Calibri"/>
                <a:cs typeface="Calibri"/>
                <a:sym typeface="Calibri"/>
              </a:rPr>
              <a:t>W</a:t>
            </a:r>
            <a:r>
              <a:rPr lang="en-US" sz="3200" b="0" i="0" u="none" strike="noStrike" cap="none" dirty="0" err="1">
                <a:solidFill>
                  <a:schemeClr val="dk1"/>
                </a:solidFill>
                <a:latin typeface="Calibri"/>
                <a:ea typeface="Calibri"/>
                <a:cs typeface="Calibri"/>
                <a:sym typeface="Calibri"/>
              </a:rPr>
              <a:t>ould</a:t>
            </a:r>
            <a:r>
              <a:rPr lang="en-US" sz="3200" b="0" i="0" u="none" strike="noStrike" cap="none" dirty="0">
                <a:solidFill>
                  <a:schemeClr val="dk1"/>
                </a:solidFill>
                <a:latin typeface="Calibri"/>
                <a:ea typeface="Calibri"/>
                <a:cs typeface="Calibri"/>
                <a:sym typeface="Calibri"/>
              </a:rPr>
              <a:t> like to request publication before IETF 101</a:t>
            </a:r>
          </a:p>
        </p:txBody>
      </p:sp>
      <p:sp>
        <p:nvSpPr>
          <p:cNvPr id="2" name="Slide Number Placeholder 1"/>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rgbClr val="888888"/>
                </a:solidFill>
                <a:latin typeface="Calibri"/>
                <a:ea typeface="Calibri"/>
                <a:cs typeface="Calibri"/>
                <a:sym typeface="Calibri"/>
              </a:rPr>
              <a:t>6</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GENEVE Requirements and Architecture</a:t>
            </a:r>
          </a:p>
        </p:txBody>
      </p:sp>
      <p:sp>
        <p:nvSpPr>
          <p:cNvPr id="3" name="Text Placeholder 2"/>
          <p:cNvSpPr>
            <a:spLocks noGrp="1"/>
          </p:cNvSpPr>
          <p:nvPr>
            <p:ph type="body" idx="1"/>
          </p:nvPr>
        </p:nvSpPr>
        <p:spPr/>
        <p:txBody>
          <a:bodyPr/>
          <a:lstStyle/>
          <a:p>
            <a:endParaRPr lang="en-US"/>
          </a:p>
        </p:txBody>
      </p:sp>
      <p:sp>
        <p:nvSpPr>
          <p:cNvPr id="4" name="Slide Number Placeholder 3"/>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200" smtClean="0">
                <a:solidFill>
                  <a:srgbClr val="888888"/>
                </a:solidFill>
                <a:latin typeface="Calibri"/>
                <a:ea typeface="Calibri"/>
                <a:cs typeface="Calibri"/>
                <a:sym typeface="Calibri"/>
              </a:rPr>
              <a:t>7</a:t>
            </a:fld>
            <a:endParaRPr lang="en-US" sz="1200">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19233297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Next steps and wrap-up</a:t>
            </a:r>
          </a:p>
        </p:txBody>
      </p:sp>
      <p:sp>
        <p:nvSpPr>
          <p:cNvPr id="3" name="Text Placeholder 2"/>
          <p:cNvSpPr>
            <a:spLocks noGrp="1"/>
          </p:cNvSpPr>
          <p:nvPr>
            <p:ph type="body" idx="1"/>
          </p:nvPr>
        </p:nvSpPr>
        <p:spPr/>
        <p:txBody>
          <a:bodyPr/>
          <a:lstStyle/>
          <a:p>
            <a:endParaRPr lang="en-US"/>
          </a:p>
        </p:txBody>
      </p:sp>
      <p:sp>
        <p:nvSpPr>
          <p:cNvPr id="4" name="Slide Number Placeholder 3"/>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200" smtClean="0">
                <a:solidFill>
                  <a:srgbClr val="888888"/>
                </a:solidFill>
                <a:latin typeface="Calibri"/>
                <a:ea typeface="Calibri"/>
                <a:cs typeface="Calibri"/>
                <a:sym typeface="Calibri"/>
              </a:rPr>
              <a:t>8</a:t>
            </a:fld>
            <a:endParaRPr lang="en-US" sz="1200">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402312255"/>
      </p:ext>
    </p:extLst>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1783</TotalTime>
  <Words>548</Words>
  <Application>Microsoft Macintosh PowerPoint</Application>
  <PresentationFormat>Widescreen</PresentationFormat>
  <Paragraphs>70</Paragraphs>
  <Slides>8</Slides>
  <Notes>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Calibri</vt:lpstr>
      <vt:lpstr>Office Theme</vt:lpstr>
      <vt:lpstr>IETF – NVO3 WG Virtual Interim Meeting 26th January 2018   </vt:lpstr>
      <vt:lpstr>Note Well</vt:lpstr>
      <vt:lpstr>Meeting Logistics</vt:lpstr>
      <vt:lpstr>Agenda</vt:lpstr>
      <vt:lpstr>WG Progress: Milestones</vt:lpstr>
      <vt:lpstr>Objectives of this Meeting</vt:lpstr>
      <vt:lpstr>GENEVE Requirements and Architecture</vt:lpstr>
      <vt:lpstr>Next steps and wrap-up</vt:lpstr>
    </vt:vector>
  </TitlesOfParts>
  <LinksUpToDate>false</LinksUpToDate>
  <SharedDoc>false</SharedDoc>
  <HyperlinksChanged>false</HyperlinksChanged>
  <AppVersion>16.0009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IETF – NVO3 WG Virtual Interim Meeting 26-Oct-2016  Introduction and DT Charter Review </dc:title>
  <cp:lastModifiedBy>Bocci, Matthew (Nokia - GB)</cp:lastModifiedBy>
  <cp:revision>17</cp:revision>
  <dcterms:modified xsi:type="dcterms:W3CDTF">2018-01-26T10:05:32Z</dcterms:modified>
</cp:coreProperties>
</file>