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8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8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2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6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9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30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8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9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7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0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7248-AB68-4AC3-A285-2D63D8395F4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319A6-5B70-49E5-97AA-65DABE2B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6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RIFT </a:t>
            </a:r>
            <a:r>
              <a:rPr lang="en-US" smtClean="0"/>
              <a:t>May 2018</a:t>
            </a:r>
            <a:br>
              <a:rPr lang="en-US" smtClean="0"/>
            </a:br>
            <a:r>
              <a:rPr lang="en-US" smtClean="0"/>
              <a:t>Virtual </a:t>
            </a:r>
            <a:r>
              <a:rPr lang="en-US" dirty="0" smtClean="0"/>
              <a:t>Interim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819" y="4275518"/>
            <a:ext cx="9144000" cy="1655762"/>
          </a:xfrm>
        </p:spPr>
        <p:txBody>
          <a:bodyPr/>
          <a:lstStyle/>
          <a:p>
            <a:r>
              <a:rPr lang="en-US" dirty="0" smtClean="0"/>
              <a:t>11am EDT, 5/2/2018</a:t>
            </a:r>
          </a:p>
          <a:p>
            <a:r>
              <a:rPr lang="en-US" dirty="0" smtClean="0"/>
              <a:t>11am EDT, 5/3/2018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356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04307"/>
            <a:ext cx="9981287" cy="4572656"/>
          </a:xfrm>
        </p:spPr>
        <p:txBody>
          <a:bodyPr numCol="1">
            <a:normAutofit fontScale="92500" lnSpcReduction="10000"/>
          </a:bodyPr>
          <a:lstStyle/>
          <a:p>
            <a:r>
              <a:rPr lang="en-US" dirty="0" smtClean="0"/>
              <a:t>Note well, note taker</a:t>
            </a:r>
          </a:p>
          <a:p>
            <a:r>
              <a:rPr lang="en-US" dirty="0" smtClean="0"/>
              <a:t>5/2 </a:t>
            </a:r>
            <a:r>
              <a:rPr lang="en-US" dirty="0" smtClean="0"/>
              <a:t>Agenda</a:t>
            </a:r>
          </a:p>
          <a:p>
            <a:pPr lvl="1"/>
            <a:r>
              <a:rPr lang="en-US" dirty="0" smtClean="0"/>
              <a:t>Q&amp;A, RIFT Primer </a:t>
            </a:r>
            <a:r>
              <a:rPr lang="en-US" dirty="0"/>
              <a:t>&amp; Package </a:t>
            </a:r>
            <a:r>
              <a:rPr lang="en-US" dirty="0" smtClean="0"/>
              <a:t>Output/Behavior</a:t>
            </a:r>
            <a:endParaRPr lang="en-US" dirty="0" smtClean="0"/>
          </a:p>
          <a:p>
            <a:r>
              <a:rPr lang="en-US" dirty="0"/>
              <a:t>5/3 Agenda</a:t>
            </a:r>
          </a:p>
          <a:p>
            <a:pPr lvl="1"/>
            <a:r>
              <a:rPr lang="en-US" dirty="0" smtClean="0"/>
              <a:t>Update &amp; Discussions</a:t>
            </a:r>
            <a:r>
              <a:rPr lang="en-US" dirty="0" smtClean="0"/>
              <a:t> on</a:t>
            </a:r>
            <a:endParaRPr lang="en-US" dirty="0" smtClean="0"/>
          </a:p>
          <a:p>
            <a:pPr lvl="2"/>
            <a:r>
              <a:rPr lang="en-US" dirty="0"/>
              <a:t>Mobility</a:t>
            </a:r>
          </a:p>
          <a:p>
            <a:pPr lvl="2"/>
            <a:r>
              <a:rPr lang="en-US" dirty="0" smtClean="0"/>
              <a:t>Flood </a:t>
            </a:r>
            <a:r>
              <a:rPr lang="en-US" dirty="0" smtClean="0"/>
              <a:t>reduction</a:t>
            </a:r>
          </a:p>
          <a:p>
            <a:pPr lvl="2"/>
            <a:r>
              <a:rPr lang="en-US" dirty="0"/>
              <a:t>Label Binding Multiple </a:t>
            </a:r>
            <a:r>
              <a:rPr lang="en-US" dirty="0" smtClean="0"/>
              <a:t>Planes</a:t>
            </a:r>
          </a:p>
          <a:p>
            <a:pPr lvl="2"/>
            <a:r>
              <a:rPr lang="en-US" dirty="0" smtClean="0"/>
              <a:t>Fabric </a:t>
            </a:r>
            <a:r>
              <a:rPr lang="en-US" dirty="0" smtClean="0"/>
              <a:t>BW Balancing</a:t>
            </a:r>
          </a:p>
          <a:p>
            <a:pPr lvl="1"/>
            <a:r>
              <a:rPr lang="en-US" dirty="0" smtClean="0"/>
              <a:t>Other </a:t>
            </a:r>
            <a:r>
              <a:rPr lang="en-US" dirty="0" smtClean="0"/>
              <a:t>discussions</a:t>
            </a:r>
          </a:p>
          <a:p>
            <a:pPr lvl="1"/>
            <a:r>
              <a:rPr lang="en-US" dirty="0" smtClean="0"/>
              <a:t>Summary </a:t>
            </a:r>
          </a:p>
          <a:p>
            <a:pPr lvl="2"/>
            <a:r>
              <a:rPr lang="en-US" dirty="0"/>
              <a:t>Quick updates since IETF101</a:t>
            </a:r>
          </a:p>
          <a:p>
            <a:pPr lvl="2"/>
            <a:r>
              <a:rPr lang="en-US" dirty="0" smtClean="0"/>
              <a:t>work plan</a:t>
            </a:r>
          </a:p>
        </p:txBody>
      </p:sp>
    </p:spTree>
    <p:extLst>
      <p:ext uri="{BB962C8B-B14F-4D97-AF65-F5344CB8AC3E}">
        <p14:creationId xmlns:p14="http://schemas.microsoft.com/office/powerpoint/2010/main" val="3379108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51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RIFT May 2018 Virtual Interim Meeting</vt:lpstr>
      <vt:lpstr>Agenda</vt:lpstr>
    </vt:vector>
  </TitlesOfParts>
  <Company>Juniper Networks,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RIFT May 2018 Virtual Interim Meeting</dc:title>
  <dc:creator>Jeffrey (Zhaohui) Zhang</dc:creator>
  <cp:lastModifiedBy>Jeffrey (Zhaohui) Zhang</cp:lastModifiedBy>
  <cp:revision>13</cp:revision>
  <dcterms:created xsi:type="dcterms:W3CDTF">2018-05-02T01:29:43Z</dcterms:created>
  <dcterms:modified xsi:type="dcterms:W3CDTF">2018-05-02T03:05:53Z</dcterms:modified>
</cp:coreProperties>
</file>