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60" r:id="rId1"/>
  </p:sldMasterIdLst>
  <p:notesMasterIdLst>
    <p:notesMasterId r:id="rId13"/>
  </p:notesMasterIdLst>
  <p:handoutMasterIdLst>
    <p:handoutMasterId r:id="rId14"/>
  </p:handoutMasterIdLst>
  <p:sldIdLst>
    <p:sldId id="275" r:id="rId2"/>
    <p:sldId id="274" r:id="rId3"/>
    <p:sldId id="276" r:id="rId4"/>
    <p:sldId id="278" r:id="rId5"/>
    <p:sldId id="277" r:id="rId6"/>
    <p:sldId id="279" r:id="rId7"/>
    <p:sldId id="287" r:id="rId8"/>
    <p:sldId id="284" r:id="rId9"/>
    <p:sldId id="281" r:id="rId10"/>
    <p:sldId id="285" r:id="rId11"/>
    <p:sldId id="286" r:id="rId12"/>
  </p:sldIdLst>
  <p:sldSz cx="9906000" cy="6858000" type="A4"/>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4" d="100"/>
          <a:sy n="64" d="100"/>
        </p:scale>
        <p:origin x="456" y="72"/>
      </p:cViewPr>
      <p:guideLst>
        <p:guide orient="horz" pos="2160"/>
        <p:guide pos="312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a:extLst>
              <a:ext uri="{FF2B5EF4-FFF2-40B4-BE49-F238E27FC236}">
                <a16:creationId xmlns:a16="http://schemas.microsoft.com/office/drawing/2014/main" id="{28DFC377-C8F5-4726-9940-1BD979DB8EC7}"/>
              </a:ext>
            </a:extLst>
          </p:cNvPr>
          <p:cNvSpPr>
            <a:spLocks noChangeArrowheads="1"/>
          </p:cNvSpPr>
          <p:nvPr/>
        </p:nvSpPr>
        <p:spPr bwMode="auto">
          <a:xfrm>
            <a:off x="3254375" y="9147175"/>
            <a:ext cx="808038" cy="265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2924" tIns="47307" rIns="92924" bIns="47307">
            <a:spAutoFit/>
          </a:bodyPr>
          <a:lstStyle>
            <a:lvl1pPr defTabSz="923925">
              <a:defRPr sz="2200" b="1">
                <a:solidFill>
                  <a:schemeClr val="tx1"/>
                </a:solidFill>
                <a:latin typeface="Arial" panose="020B0604020202020204" pitchFamily="34" charset="0"/>
                <a:ea typeface="MS PGothic" panose="020B0600070205080204" pitchFamily="34" charset="-128"/>
              </a:defRPr>
            </a:lvl1pPr>
            <a:lvl2pPr marL="742950" indent="-285750" defTabSz="923925">
              <a:defRPr sz="2200" b="1">
                <a:solidFill>
                  <a:schemeClr val="tx1"/>
                </a:solidFill>
                <a:latin typeface="Arial" panose="020B0604020202020204" pitchFamily="34" charset="0"/>
                <a:ea typeface="MS PGothic" panose="020B0600070205080204" pitchFamily="34" charset="-128"/>
              </a:defRPr>
            </a:lvl2pPr>
            <a:lvl3pPr marL="1143000" indent="-228600" defTabSz="923925">
              <a:defRPr sz="2200" b="1">
                <a:solidFill>
                  <a:schemeClr val="tx1"/>
                </a:solidFill>
                <a:latin typeface="Arial" panose="020B0604020202020204" pitchFamily="34" charset="0"/>
                <a:ea typeface="MS PGothic" panose="020B0600070205080204" pitchFamily="34" charset="-128"/>
              </a:defRPr>
            </a:lvl3pPr>
            <a:lvl4pPr marL="1600200" indent="-228600" defTabSz="923925">
              <a:defRPr sz="2200" b="1">
                <a:solidFill>
                  <a:schemeClr val="tx1"/>
                </a:solidFill>
                <a:latin typeface="Arial" panose="020B0604020202020204" pitchFamily="34" charset="0"/>
                <a:ea typeface="MS PGothic" panose="020B0600070205080204" pitchFamily="34" charset="-128"/>
              </a:defRPr>
            </a:lvl4pPr>
            <a:lvl5pPr marL="2057400" indent="-228600" defTabSz="923925">
              <a:defRPr sz="2200" b="1">
                <a:solidFill>
                  <a:schemeClr val="tx1"/>
                </a:solidFill>
                <a:latin typeface="Arial" panose="020B0604020202020204" pitchFamily="34" charset="0"/>
                <a:ea typeface="MS PGothic" panose="020B0600070205080204" pitchFamily="34" charset="-128"/>
              </a:defRPr>
            </a:lvl5pPr>
            <a:lvl6pPr marL="2514600" indent="-228600" defTabSz="923925"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defRPr>
            </a:lvl6pPr>
            <a:lvl7pPr marL="2971800" indent="-228600" defTabSz="923925"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defRPr>
            </a:lvl7pPr>
            <a:lvl8pPr marL="3429000" indent="-228600" defTabSz="923925"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defRPr>
            </a:lvl8pPr>
            <a:lvl9pPr marL="3886200" indent="-228600" defTabSz="923925"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defRPr>
            </a:lvl9pPr>
          </a:lstStyle>
          <a:p>
            <a:pPr algn="ctr">
              <a:lnSpc>
                <a:spcPct val="90000"/>
              </a:lnSpc>
            </a:pPr>
            <a:r>
              <a:rPr lang="en-US" altLang="en-US" sz="1300" b="0"/>
              <a:t>Page </a:t>
            </a:r>
            <a:fld id="{26900773-09E2-4FF9-9928-3D253DADAC31}" type="slidenum">
              <a:rPr lang="en-US" altLang="en-US" sz="1300" b="0"/>
              <a:pPr algn="ctr">
                <a:lnSpc>
                  <a:spcPct val="90000"/>
                </a:lnSpc>
              </a:pPr>
              <a:t>‹#›</a:t>
            </a:fld>
            <a:endParaRPr lang="en-US" altLang="en-US" sz="1300" b="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a:extLst>
              <a:ext uri="{FF2B5EF4-FFF2-40B4-BE49-F238E27FC236}">
                <a16:creationId xmlns:a16="http://schemas.microsoft.com/office/drawing/2014/main" id="{50F7CAB9-A7AB-496B-9AA6-108043506A3D}"/>
              </a:ext>
            </a:extLst>
          </p:cNvPr>
          <p:cNvSpPr>
            <a:spLocks noGrp="1" noChangeArrowheads="1"/>
          </p:cNvSpPr>
          <p:nvPr>
            <p:ph type="body" sz="quarter" idx="3"/>
          </p:nvPr>
        </p:nvSpPr>
        <p:spPr bwMode="auto">
          <a:xfrm>
            <a:off x="974725" y="4559300"/>
            <a:ext cx="5365750" cy="4321175"/>
          </a:xfrm>
          <a:prstGeom prst="rect">
            <a:avLst/>
          </a:prstGeom>
          <a:noFill/>
          <a:ln w="12700">
            <a:noFill/>
            <a:miter lim="800000"/>
            <a:headEnd/>
            <a:tailEnd/>
          </a:ln>
          <a:effectLst/>
        </p:spPr>
        <p:txBody>
          <a:bodyPr vert="horz" wrap="square" lIns="96304" tIns="47307" rIns="96304" bIns="47307" numCol="1" anchor="t" anchorCtr="0" compatLnSpc="1">
            <a:prstTxWarp prst="textNoShape">
              <a:avLst/>
            </a:prstTxWarp>
          </a:bodyPr>
          <a:lstStyle/>
          <a:p>
            <a:pPr lvl="0"/>
            <a:r>
              <a:rPr lang="en-US" noProof="0"/>
              <a:t>Body Text</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075" name="Rectangle 3">
            <a:extLst>
              <a:ext uri="{FF2B5EF4-FFF2-40B4-BE49-F238E27FC236}">
                <a16:creationId xmlns:a16="http://schemas.microsoft.com/office/drawing/2014/main" id="{8EA47E9E-3B5E-427E-A302-141446FD7BDF}"/>
              </a:ext>
            </a:extLst>
          </p:cNvPr>
          <p:cNvSpPr>
            <a:spLocks noChangeArrowheads="1"/>
          </p:cNvSpPr>
          <p:nvPr/>
        </p:nvSpPr>
        <p:spPr bwMode="auto">
          <a:xfrm>
            <a:off x="3254375" y="9147175"/>
            <a:ext cx="808038" cy="265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2924" tIns="47307" rIns="92924" bIns="47307">
            <a:spAutoFit/>
          </a:bodyPr>
          <a:lstStyle>
            <a:lvl1pPr defTabSz="923925">
              <a:defRPr sz="2200" b="1">
                <a:solidFill>
                  <a:schemeClr val="tx1"/>
                </a:solidFill>
                <a:latin typeface="Arial" panose="020B0604020202020204" pitchFamily="34" charset="0"/>
                <a:ea typeface="MS PGothic" panose="020B0600070205080204" pitchFamily="34" charset="-128"/>
              </a:defRPr>
            </a:lvl1pPr>
            <a:lvl2pPr marL="742950" indent="-285750" defTabSz="923925">
              <a:defRPr sz="2200" b="1">
                <a:solidFill>
                  <a:schemeClr val="tx1"/>
                </a:solidFill>
                <a:latin typeface="Arial" panose="020B0604020202020204" pitchFamily="34" charset="0"/>
                <a:ea typeface="MS PGothic" panose="020B0600070205080204" pitchFamily="34" charset="-128"/>
              </a:defRPr>
            </a:lvl2pPr>
            <a:lvl3pPr marL="1143000" indent="-228600" defTabSz="923925">
              <a:defRPr sz="2200" b="1">
                <a:solidFill>
                  <a:schemeClr val="tx1"/>
                </a:solidFill>
                <a:latin typeface="Arial" panose="020B0604020202020204" pitchFamily="34" charset="0"/>
                <a:ea typeface="MS PGothic" panose="020B0600070205080204" pitchFamily="34" charset="-128"/>
              </a:defRPr>
            </a:lvl3pPr>
            <a:lvl4pPr marL="1600200" indent="-228600" defTabSz="923925">
              <a:defRPr sz="2200" b="1">
                <a:solidFill>
                  <a:schemeClr val="tx1"/>
                </a:solidFill>
                <a:latin typeface="Arial" panose="020B0604020202020204" pitchFamily="34" charset="0"/>
                <a:ea typeface="MS PGothic" panose="020B0600070205080204" pitchFamily="34" charset="-128"/>
              </a:defRPr>
            </a:lvl4pPr>
            <a:lvl5pPr marL="2057400" indent="-228600" defTabSz="923925">
              <a:defRPr sz="2200" b="1">
                <a:solidFill>
                  <a:schemeClr val="tx1"/>
                </a:solidFill>
                <a:latin typeface="Arial" panose="020B0604020202020204" pitchFamily="34" charset="0"/>
                <a:ea typeface="MS PGothic" panose="020B0600070205080204" pitchFamily="34" charset="-128"/>
              </a:defRPr>
            </a:lvl5pPr>
            <a:lvl6pPr marL="2514600" indent="-228600" defTabSz="923925"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defRPr>
            </a:lvl6pPr>
            <a:lvl7pPr marL="2971800" indent="-228600" defTabSz="923925"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defRPr>
            </a:lvl7pPr>
            <a:lvl8pPr marL="3429000" indent="-228600" defTabSz="923925"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defRPr>
            </a:lvl8pPr>
            <a:lvl9pPr marL="3886200" indent="-228600" defTabSz="923925"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defRPr>
            </a:lvl9pPr>
          </a:lstStyle>
          <a:p>
            <a:pPr algn="ctr">
              <a:lnSpc>
                <a:spcPct val="90000"/>
              </a:lnSpc>
            </a:pPr>
            <a:r>
              <a:rPr lang="en-US" altLang="en-US" sz="1300" b="0"/>
              <a:t>Page </a:t>
            </a:r>
            <a:fld id="{46B943E8-C72B-486A-AFEB-A18CE817B743}" type="slidenum">
              <a:rPr lang="en-US" altLang="en-US" sz="1300" b="0"/>
              <a:pPr algn="ctr">
                <a:lnSpc>
                  <a:spcPct val="90000"/>
                </a:lnSpc>
              </a:pPr>
              <a:t>‹#›</a:t>
            </a:fld>
            <a:endParaRPr lang="en-US" altLang="en-US" sz="1300" b="0"/>
          </a:p>
        </p:txBody>
      </p:sp>
      <p:sp>
        <p:nvSpPr>
          <p:cNvPr id="3076" name="Rectangle 4">
            <a:extLst>
              <a:ext uri="{FF2B5EF4-FFF2-40B4-BE49-F238E27FC236}">
                <a16:creationId xmlns:a16="http://schemas.microsoft.com/office/drawing/2014/main" id="{9D240796-28F8-4971-95A3-858163DDC291}"/>
              </a:ext>
            </a:extLst>
          </p:cNvPr>
          <p:cNvSpPr>
            <a:spLocks noGrp="1" noRot="1" noChangeAspect="1" noChangeArrowheads="1" noTextEdit="1"/>
          </p:cNvSpPr>
          <p:nvPr>
            <p:ph type="sldImg" idx="2"/>
          </p:nvPr>
        </p:nvSpPr>
        <p:spPr bwMode="auto">
          <a:xfrm>
            <a:off x="1069975" y="728663"/>
            <a:ext cx="5180013" cy="3586162"/>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Tree>
  </p:cSld>
  <p:clrMap bg1="lt1" tx1="dk1" bg2="lt2" tx2="dk2" accent1="accent1" accent2="accent2" accent3="accent3" accent4="accent4" accent5="accent5" accent6="accent6" hlink="hlink" folHlink="folHlink"/>
  <p:notesStyle>
    <a:lvl1pPr algn="l" rtl="0" eaLnBrk="0" fontAlgn="base" hangingPunct="0">
      <a:lnSpc>
        <a:spcPct val="90000"/>
      </a:lnSpc>
      <a:spcBef>
        <a:spcPct val="40000"/>
      </a:spcBef>
      <a:spcAft>
        <a:spcPct val="0"/>
      </a:spcAft>
      <a:defRPr sz="1200" kern="1200">
        <a:solidFill>
          <a:schemeClr val="tx1"/>
        </a:solidFill>
        <a:latin typeface="Arial" charset="0"/>
        <a:ea typeface="MS PGothic" panose="020B0600070205080204" pitchFamily="34" charset="-128"/>
        <a:cs typeface="ＭＳ Ｐゴシック" charset="-128"/>
      </a:defRPr>
    </a:lvl1pPr>
    <a:lvl2pPr marL="457200" algn="l" rtl="0" eaLnBrk="0" fontAlgn="base" hangingPunct="0">
      <a:lnSpc>
        <a:spcPct val="90000"/>
      </a:lnSpc>
      <a:spcBef>
        <a:spcPct val="40000"/>
      </a:spcBef>
      <a:spcAft>
        <a:spcPct val="0"/>
      </a:spcAft>
      <a:defRPr sz="1200" kern="1200">
        <a:solidFill>
          <a:schemeClr val="tx1"/>
        </a:solidFill>
        <a:latin typeface="Arial" charset="0"/>
        <a:ea typeface="MS PGothic" panose="020B0600070205080204" pitchFamily="34" charset="-128"/>
        <a:cs typeface="+mn-cs"/>
      </a:defRPr>
    </a:lvl2pPr>
    <a:lvl3pPr marL="914400" algn="l" rtl="0" eaLnBrk="0" fontAlgn="base" hangingPunct="0">
      <a:lnSpc>
        <a:spcPct val="90000"/>
      </a:lnSpc>
      <a:spcBef>
        <a:spcPct val="40000"/>
      </a:spcBef>
      <a:spcAft>
        <a:spcPct val="0"/>
      </a:spcAft>
      <a:defRPr sz="1200" kern="1200">
        <a:solidFill>
          <a:schemeClr val="tx1"/>
        </a:solidFill>
        <a:latin typeface="Arial" charset="0"/>
        <a:ea typeface="MS PGothic" panose="020B0600070205080204" pitchFamily="34" charset="-128"/>
        <a:cs typeface="+mn-cs"/>
      </a:defRPr>
    </a:lvl3pPr>
    <a:lvl4pPr marL="1371600" algn="l" rtl="0" eaLnBrk="0" fontAlgn="base" hangingPunct="0">
      <a:lnSpc>
        <a:spcPct val="90000"/>
      </a:lnSpc>
      <a:spcBef>
        <a:spcPct val="40000"/>
      </a:spcBef>
      <a:spcAft>
        <a:spcPct val="0"/>
      </a:spcAft>
      <a:defRPr sz="1200" kern="1200">
        <a:solidFill>
          <a:schemeClr val="tx1"/>
        </a:solidFill>
        <a:latin typeface="Arial" charset="0"/>
        <a:ea typeface="MS PGothic" panose="020B0600070205080204" pitchFamily="34" charset="-128"/>
        <a:cs typeface="+mn-cs"/>
      </a:defRPr>
    </a:lvl4pPr>
    <a:lvl5pPr marL="1828800" algn="l" rtl="0" eaLnBrk="0" fontAlgn="base" hangingPunct="0">
      <a:lnSpc>
        <a:spcPct val="90000"/>
      </a:lnSpc>
      <a:spcBef>
        <a:spcPct val="40000"/>
      </a:spcBef>
      <a:spcAft>
        <a:spcPct val="0"/>
      </a:spcAft>
      <a:defRPr sz="1200" kern="1200">
        <a:solidFill>
          <a:schemeClr val="tx1"/>
        </a:solidFill>
        <a:latin typeface="Arial" charset="0"/>
        <a:ea typeface="MS PGothic" panose="020B0600070205080204" pitchFamily="34"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96917765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4317638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5213546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2">
            <a:extLst>
              <a:ext uri="{FF2B5EF4-FFF2-40B4-BE49-F238E27FC236}">
                <a16:creationId xmlns:a16="http://schemas.microsoft.com/office/drawing/2014/main" id="{212E6B79-571E-43B2-B08C-0E57F27EE679}"/>
              </a:ext>
            </a:extLst>
          </p:cNvPr>
          <p:cNvSpPr>
            <a:spLocks noGrp="1" noRot="1" noChangeAspect="1" noChangeArrowheads="1" noTextEdit="1"/>
          </p:cNvSpPr>
          <p:nvPr>
            <p:ph type="sldImg"/>
          </p:nvPr>
        </p:nvSpPr>
        <p:spPr>
          <a:ln/>
        </p:spPr>
      </p:sp>
      <p:sp>
        <p:nvSpPr>
          <p:cNvPr id="5122" name="Rectangle 3">
            <a:extLst>
              <a:ext uri="{FF2B5EF4-FFF2-40B4-BE49-F238E27FC236}">
                <a16:creationId xmlns:a16="http://schemas.microsoft.com/office/drawing/2014/main" id="{475C0454-7223-4E76-9768-0202EACEE038}"/>
              </a:ext>
            </a:extLst>
          </p:cNvPr>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3501088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5061786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9293443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740327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3624565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2924670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4001204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238250" y="1122363"/>
            <a:ext cx="7429500" cy="2387600"/>
          </a:xfrm>
        </p:spPr>
        <p:txBody>
          <a:bodyPr anchor="b"/>
          <a:lstStyle>
            <a:lvl1pPr algn="ctr">
              <a:defRPr sz="4875"/>
            </a:lvl1pPr>
          </a:lstStyle>
          <a:p>
            <a:r>
              <a:rPr lang="en-US"/>
              <a:t>Click to edit Master title style</a:t>
            </a:r>
          </a:p>
        </p:txBody>
      </p:sp>
      <p:sp>
        <p:nvSpPr>
          <p:cNvPr id="3" name="Subtitle 2"/>
          <p:cNvSpPr>
            <a:spLocks noGrp="1"/>
          </p:cNvSpPr>
          <p:nvPr>
            <p:ph type="subTitle" idx="1"/>
          </p:nvPr>
        </p:nvSpPr>
        <p:spPr>
          <a:xfrm>
            <a:off x="1238250" y="3602038"/>
            <a:ext cx="7429500" cy="1655762"/>
          </a:xfrm>
        </p:spPr>
        <p:txBody>
          <a:bodyPr/>
          <a:lstStyle>
            <a:lvl1pPr marL="0" indent="0" algn="ctr">
              <a:buNone/>
              <a:defRPr sz="1950"/>
            </a:lvl1pPr>
            <a:lvl2pPr marL="371475" indent="0" algn="ctr">
              <a:buNone/>
              <a:defRPr sz="1625"/>
            </a:lvl2pPr>
            <a:lvl3pPr marL="742950" indent="0" algn="ctr">
              <a:buNone/>
              <a:defRPr sz="1463"/>
            </a:lvl3pPr>
            <a:lvl4pPr marL="1114425" indent="0" algn="ctr">
              <a:buNone/>
              <a:defRPr sz="1300"/>
            </a:lvl4pPr>
            <a:lvl5pPr marL="1485900" indent="0" algn="ctr">
              <a:buNone/>
              <a:defRPr sz="1300"/>
            </a:lvl5pPr>
            <a:lvl6pPr marL="1857375" indent="0" algn="ctr">
              <a:buNone/>
              <a:defRPr sz="1300"/>
            </a:lvl6pPr>
            <a:lvl7pPr marL="2228850" indent="0" algn="ctr">
              <a:buNone/>
              <a:defRPr sz="1300"/>
            </a:lvl7pPr>
            <a:lvl8pPr marL="2600325" indent="0" algn="ctr">
              <a:buNone/>
              <a:defRPr sz="1300"/>
            </a:lvl8pPr>
            <a:lvl9pPr marL="2971800" indent="0" algn="ctr">
              <a:buNone/>
              <a:defRPr sz="1300"/>
            </a:lvl9pPr>
          </a:lstStyle>
          <a:p>
            <a:r>
              <a:rPr lang="en-US"/>
              <a:t>Click to edit Master subtitle style</a:t>
            </a:r>
          </a:p>
        </p:txBody>
      </p:sp>
      <p:sp>
        <p:nvSpPr>
          <p:cNvPr id="4" name="Date Placeholder 3"/>
          <p:cNvSpPr>
            <a:spLocks noGrp="1"/>
          </p:cNvSpPr>
          <p:nvPr>
            <p:ph type="dt" sz="half" idx="10"/>
          </p:nvPr>
        </p:nvSpPr>
        <p:spPr/>
        <p:txBody>
          <a:bodyPr/>
          <a:lstStyle/>
          <a:p>
            <a:fld id="{D22E0768-FABD-4B3C-8541-E5A8BDB375F3}" type="datetimeFigureOut">
              <a:rPr lang="en-US" smtClean="0"/>
              <a:t>6/5/2018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9D509F-6662-414A-A061-34B111F64EEE}" type="slidenum">
              <a:rPr lang="en-US" smtClean="0"/>
              <a:pPr/>
              <a:t>‹#›</a:t>
            </a:fld>
            <a:endParaRPr lang="en-US" dirty="0"/>
          </a:p>
        </p:txBody>
      </p:sp>
    </p:spTree>
    <p:extLst>
      <p:ext uri="{BB962C8B-B14F-4D97-AF65-F5344CB8AC3E}">
        <p14:creationId xmlns:p14="http://schemas.microsoft.com/office/powerpoint/2010/main" val="17116169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22E0768-FABD-4B3C-8541-E5A8BDB375F3}" type="datetimeFigureOut">
              <a:rPr lang="en-US" smtClean="0"/>
              <a:t>6/5/2018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9D509F-6662-414A-A061-34B111F64EEE}" type="slidenum">
              <a:rPr lang="en-US" smtClean="0"/>
              <a:pPr/>
              <a:t>‹#›</a:t>
            </a:fld>
            <a:endParaRPr lang="en-US" dirty="0"/>
          </a:p>
        </p:txBody>
      </p:sp>
    </p:spTree>
    <p:extLst>
      <p:ext uri="{BB962C8B-B14F-4D97-AF65-F5344CB8AC3E}">
        <p14:creationId xmlns:p14="http://schemas.microsoft.com/office/powerpoint/2010/main" val="18966417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1" y="365125"/>
            <a:ext cx="2135981"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1037" y="365125"/>
            <a:ext cx="6284119"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22E0768-FABD-4B3C-8541-E5A8BDB375F3}" type="datetimeFigureOut">
              <a:rPr lang="en-US" smtClean="0"/>
              <a:t>6/5/2018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9D509F-6662-414A-A061-34B111F64EEE}" type="slidenum">
              <a:rPr lang="en-US" smtClean="0"/>
              <a:pPr/>
              <a:t>‹#›</a:t>
            </a:fld>
            <a:endParaRPr lang="en-US" dirty="0"/>
          </a:p>
        </p:txBody>
      </p:sp>
    </p:spTree>
    <p:extLst>
      <p:ext uri="{BB962C8B-B14F-4D97-AF65-F5344CB8AC3E}">
        <p14:creationId xmlns:p14="http://schemas.microsoft.com/office/powerpoint/2010/main" val="28959649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22E0768-FABD-4B3C-8541-E5A8BDB375F3}" type="datetimeFigureOut">
              <a:rPr lang="en-US" smtClean="0"/>
              <a:t>6/5/2018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9D509F-6662-414A-A061-34B111F64EEE}" type="slidenum">
              <a:rPr lang="en-US" smtClean="0"/>
              <a:pPr/>
              <a:t>‹#›</a:t>
            </a:fld>
            <a:endParaRPr lang="en-US" dirty="0"/>
          </a:p>
        </p:txBody>
      </p:sp>
    </p:spTree>
    <p:extLst>
      <p:ext uri="{BB962C8B-B14F-4D97-AF65-F5344CB8AC3E}">
        <p14:creationId xmlns:p14="http://schemas.microsoft.com/office/powerpoint/2010/main" val="777563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5878" y="1709739"/>
            <a:ext cx="8543925" cy="2852737"/>
          </a:xfrm>
        </p:spPr>
        <p:txBody>
          <a:bodyPr anchor="b"/>
          <a:lstStyle>
            <a:lvl1pPr>
              <a:defRPr sz="4875"/>
            </a:lvl1pPr>
          </a:lstStyle>
          <a:p>
            <a:r>
              <a:rPr lang="en-US"/>
              <a:t>Click to edit Master title style</a:t>
            </a:r>
          </a:p>
        </p:txBody>
      </p:sp>
      <p:sp>
        <p:nvSpPr>
          <p:cNvPr id="3" name="Text Placeholder 2"/>
          <p:cNvSpPr>
            <a:spLocks noGrp="1"/>
          </p:cNvSpPr>
          <p:nvPr>
            <p:ph type="body" idx="1"/>
          </p:nvPr>
        </p:nvSpPr>
        <p:spPr>
          <a:xfrm>
            <a:off x="675878" y="4589464"/>
            <a:ext cx="8543925" cy="1500187"/>
          </a:xfrm>
        </p:spPr>
        <p:txBody>
          <a:bodyPr/>
          <a:lstStyle>
            <a:lvl1pPr marL="0" indent="0">
              <a:buNone/>
              <a:defRPr sz="1950">
                <a:solidFill>
                  <a:schemeClr val="tx1">
                    <a:tint val="75000"/>
                  </a:schemeClr>
                </a:solidFill>
              </a:defRPr>
            </a:lvl1pPr>
            <a:lvl2pPr marL="371475" indent="0">
              <a:buNone/>
              <a:defRPr sz="1625">
                <a:solidFill>
                  <a:schemeClr val="tx1">
                    <a:tint val="75000"/>
                  </a:schemeClr>
                </a:solidFill>
              </a:defRPr>
            </a:lvl2pPr>
            <a:lvl3pPr marL="742950" indent="0">
              <a:buNone/>
              <a:defRPr sz="1463">
                <a:solidFill>
                  <a:schemeClr val="tx1">
                    <a:tint val="75000"/>
                  </a:schemeClr>
                </a:solidFill>
              </a:defRPr>
            </a:lvl3pPr>
            <a:lvl4pPr marL="1114425" indent="0">
              <a:buNone/>
              <a:defRPr sz="1300">
                <a:solidFill>
                  <a:schemeClr val="tx1">
                    <a:tint val="75000"/>
                  </a:schemeClr>
                </a:solidFill>
              </a:defRPr>
            </a:lvl4pPr>
            <a:lvl5pPr marL="1485900" indent="0">
              <a:buNone/>
              <a:defRPr sz="1300">
                <a:solidFill>
                  <a:schemeClr val="tx1">
                    <a:tint val="75000"/>
                  </a:schemeClr>
                </a:solidFill>
              </a:defRPr>
            </a:lvl5pPr>
            <a:lvl6pPr marL="1857375" indent="0">
              <a:buNone/>
              <a:defRPr sz="1300">
                <a:solidFill>
                  <a:schemeClr val="tx1">
                    <a:tint val="75000"/>
                  </a:schemeClr>
                </a:solidFill>
              </a:defRPr>
            </a:lvl6pPr>
            <a:lvl7pPr marL="2228850" indent="0">
              <a:buNone/>
              <a:defRPr sz="1300">
                <a:solidFill>
                  <a:schemeClr val="tx1">
                    <a:tint val="75000"/>
                  </a:schemeClr>
                </a:solidFill>
              </a:defRPr>
            </a:lvl7pPr>
            <a:lvl8pPr marL="2600325" indent="0">
              <a:buNone/>
              <a:defRPr sz="1300">
                <a:solidFill>
                  <a:schemeClr val="tx1">
                    <a:tint val="75000"/>
                  </a:schemeClr>
                </a:solidFill>
              </a:defRPr>
            </a:lvl8pPr>
            <a:lvl9pPr marL="2971800" indent="0">
              <a:buNone/>
              <a:defRPr sz="13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D22E0768-FABD-4B3C-8541-E5A8BDB375F3}" type="datetimeFigureOut">
              <a:rPr lang="en-US" smtClean="0"/>
              <a:t>6/5/2018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9D509F-6662-414A-A061-34B111F64EEE}" type="slidenum">
              <a:rPr lang="en-US" smtClean="0"/>
              <a:pPr/>
              <a:t>‹#›</a:t>
            </a:fld>
            <a:endParaRPr lang="en-US" dirty="0"/>
          </a:p>
        </p:txBody>
      </p:sp>
    </p:spTree>
    <p:extLst>
      <p:ext uri="{BB962C8B-B14F-4D97-AF65-F5344CB8AC3E}">
        <p14:creationId xmlns:p14="http://schemas.microsoft.com/office/powerpoint/2010/main" val="10885124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1038" y="1825625"/>
            <a:ext cx="42100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014913" y="1825625"/>
            <a:ext cx="42100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D22E0768-FABD-4B3C-8541-E5A8BDB375F3}" type="datetimeFigureOut">
              <a:rPr lang="en-US" smtClean="0"/>
              <a:t>6/5/2018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9D509F-6662-414A-A061-34B111F64EEE}" type="slidenum">
              <a:rPr lang="en-US" smtClean="0"/>
              <a:pPr/>
              <a:t>‹#›</a:t>
            </a:fld>
            <a:endParaRPr lang="en-US" dirty="0"/>
          </a:p>
        </p:txBody>
      </p:sp>
    </p:spTree>
    <p:extLst>
      <p:ext uri="{BB962C8B-B14F-4D97-AF65-F5344CB8AC3E}">
        <p14:creationId xmlns:p14="http://schemas.microsoft.com/office/powerpoint/2010/main" val="12589829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6"/>
            <a:ext cx="8543925" cy="1325563"/>
          </a:xfrm>
        </p:spPr>
        <p:txBody>
          <a:bodyPr/>
          <a:lstStyle/>
          <a:p>
            <a:r>
              <a:rPr lang="en-US"/>
              <a:t>Click to edit Master title style</a:t>
            </a:r>
          </a:p>
        </p:txBody>
      </p:sp>
      <p:sp>
        <p:nvSpPr>
          <p:cNvPr id="3" name="Text Placeholder 2"/>
          <p:cNvSpPr>
            <a:spLocks noGrp="1"/>
          </p:cNvSpPr>
          <p:nvPr>
            <p:ph type="body" idx="1"/>
          </p:nvPr>
        </p:nvSpPr>
        <p:spPr>
          <a:xfrm>
            <a:off x="682328" y="1681163"/>
            <a:ext cx="4190702" cy="823912"/>
          </a:xfrm>
        </p:spPr>
        <p:txBody>
          <a:bodyPr anchor="b"/>
          <a:lstStyle>
            <a:lvl1pPr marL="0" indent="0">
              <a:buNone/>
              <a:defRPr sz="1950" b="1"/>
            </a:lvl1pPr>
            <a:lvl2pPr marL="371475" indent="0">
              <a:buNone/>
              <a:defRPr sz="1625" b="1"/>
            </a:lvl2pPr>
            <a:lvl3pPr marL="742950" indent="0">
              <a:buNone/>
              <a:defRPr sz="1463" b="1"/>
            </a:lvl3pPr>
            <a:lvl4pPr marL="1114425" indent="0">
              <a:buNone/>
              <a:defRPr sz="1300" b="1"/>
            </a:lvl4pPr>
            <a:lvl5pPr marL="1485900" indent="0">
              <a:buNone/>
              <a:defRPr sz="1300" b="1"/>
            </a:lvl5pPr>
            <a:lvl6pPr marL="1857375" indent="0">
              <a:buNone/>
              <a:defRPr sz="1300" b="1"/>
            </a:lvl6pPr>
            <a:lvl7pPr marL="2228850" indent="0">
              <a:buNone/>
              <a:defRPr sz="1300" b="1"/>
            </a:lvl7pPr>
            <a:lvl8pPr marL="2600325" indent="0">
              <a:buNone/>
              <a:defRPr sz="1300" b="1"/>
            </a:lvl8pPr>
            <a:lvl9pPr marL="2971800" indent="0">
              <a:buNone/>
              <a:defRPr sz="1300" b="1"/>
            </a:lvl9pPr>
          </a:lstStyle>
          <a:p>
            <a:pPr lvl="0"/>
            <a:r>
              <a:rPr lang="en-US"/>
              <a:t>Edit Master text styles</a:t>
            </a:r>
          </a:p>
        </p:txBody>
      </p:sp>
      <p:sp>
        <p:nvSpPr>
          <p:cNvPr id="4" name="Content Placeholder 3"/>
          <p:cNvSpPr>
            <a:spLocks noGrp="1"/>
          </p:cNvSpPr>
          <p:nvPr>
            <p:ph sz="half" idx="2"/>
          </p:nvPr>
        </p:nvSpPr>
        <p:spPr>
          <a:xfrm>
            <a:off x="682328" y="2505075"/>
            <a:ext cx="4190702"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1950" b="1"/>
            </a:lvl1pPr>
            <a:lvl2pPr marL="371475" indent="0">
              <a:buNone/>
              <a:defRPr sz="1625" b="1"/>
            </a:lvl2pPr>
            <a:lvl3pPr marL="742950" indent="0">
              <a:buNone/>
              <a:defRPr sz="1463" b="1"/>
            </a:lvl3pPr>
            <a:lvl4pPr marL="1114425" indent="0">
              <a:buNone/>
              <a:defRPr sz="1300" b="1"/>
            </a:lvl4pPr>
            <a:lvl5pPr marL="1485900" indent="0">
              <a:buNone/>
              <a:defRPr sz="1300" b="1"/>
            </a:lvl5pPr>
            <a:lvl6pPr marL="1857375" indent="0">
              <a:buNone/>
              <a:defRPr sz="1300" b="1"/>
            </a:lvl6pPr>
            <a:lvl7pPr marL="2228850" indent="0">
              <a:buNone/>
              <a:defRPr sz="1300" b="1"/>
            </a:lvl7pPr>
            <a:lvl8pPr marL="2600325" indent="0">
              <a:buNone/>
              <a:defRPr sz="1300" b="1"/>
            </a:lvl8pPr>
            <a:lvl9pPr marL="2971800" indent="0">
              <a:buNone/>
              <a:defRPr sz="1300" b="1"/>
            </a:lvl9pPr>
          </a:lstStyle>
          <a:p>
            <a:pPr lvl="0"/>
            <a:r>
              <a:rPr lang="en-US"/>
              <a:t>Edit Master text styles</a:t>
            </a:r>
          </a:p>
        </p:txBody>
      </p:sp>
      <p:sp>
        <p:nvSpPr>
          <p:cNvPr id="6" name="Content Placeholder 5"/>
          <p:cNvSpPr>
            <a:spLocks noGrp="1"/>
          </p:cNvSpPr>
          <p:nvPr>
            <p:ph sz="quarter" idx="4"/>
          </p:nvPr>
        </p:nvSpPr>
        <p:spPr>
          <a:xfrm>
            <a:off x="5014913" y="2505075"/>
            <a:ext cx="4211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D22E0768-FABD-4B3C-8541-E5A8BDB375F3}" type="datetimeFigureOut">
              <a:rPr lang="en-US" smtClean="0"/>
              <a:t>6/5/2018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79D509F-6662-414A-A061-34B111F64EEE}" type="slidenum">
              <a:rPr lang="en-US" smtClean="0"/>
              <a:pPr/>
              <a:t>‹#›</a:t>
            </a:fld>
            <a:endParaRPr lang="en-US" dirty="0"/>
          </a:p>
        </p:txBody>
      </p:sp>
    </p:spTree>
    <p:extLst>
      <p:ext uri="{BB962C8B-B14F-4D97-AF65-F5344CB8AC3E}">
        <p14:creationId xmlns:p14="http://schemas.microsoft.com/office/powerpoint/2010/main" val="3365208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D22E0768-FABD-4B3C-8541-E5A8BDB375F3}" type="datetimeFigureOut">
              <a:rPr lang="en-US" smtClean="0"/>
              <a:t>6/5/2018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79D509F-6662-414A-A061-34B111F64EEE}" type="slidenum">
              <a:rPr lang="en-US" smtClean="0"/>
              <a:pPr/>
              <a:t>‹#›</a:t>
            </a:fld>
            <a:endParaRPr lang="en-US" dirty="0"/>
          </a:p>
        </p:txBody>
      </p:sp>
    </p:spTree>
    <p:extLst>
      <p:ext uri="{BB962C8B-B14F-4D97-AF65-F5344CB8AC3E}">
        <p14:creationId xmlns:p14="http://schemas.microsoft.com/office/powerpoint/2010/main" val="31323958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22E0768-FABD-4B3C-8541-E5A8BDB375F3}" type="datetimeFigureOut">
              <a:rPr lang="en-US" smtClean="0"/>
              <a:t>6/5/2018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79D509F-6662-414A-A061-34B111F64EEE}" type="slidenum">
              <a:rPr lang="en-US" smtClean="0"/>
              <a:pPr/>
              <a:t>‹#›</a:t>
            </a:fld>
            <a:endParaRPr lang="en-US" dirty="0"/>
          </a:p>
        </p:txBody>
      </p:sp>
    </p:spTree>
    <p:extLst>
      <p:ext uri="{BB962C8B-B14F-4D97-AF65-F5344CB8AC3E}">
        <p14:creationId xmlns:p14="http://schemas.microsoft.com/office/powerpoint/2010/main" val="34541614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2600"/>
            </a:lvl1pPr>
          </a:lstStyle>
          <a:p>
            <a:r>
              <a:rPr lang="en-US"/>
              <a:t>Click to edit Master title style</a:t>
            </a:r>
          </a:p>
        </p:txBody>
      </p:sp>
      <p:sp>
        <p:nvSpPr>
          <p:cNvPr id="3" name="Content Placeholder 2"/>
          <p:cNvSpPr>
            <a:spLocks noGrp="1"/>
          </p:cNvSpPr>
          <p:nvPr>
            <p:ph idx="1"/>
          </p:nvPr>
        </p:nvSpPr>
        <p:spPr>
          <a:xfrm>
            <a:off x="4211340" y="987426"/>
            <a:ext cx="5014913" cy="4873625"/>
          </a:xfrm>
        </p:spPr>
        <p:txBody>
          <a:bodyPr/>
          <a:lstStyle>
            <a:lvl1pPr>
              <a:defRPr sz="2600"/>
            </a:lvl1pPr>
            <a:lvl2pPr>
              <a:defRPr sz="2275"/>
            </a:lvl2pPr>
            <a:lvl3pPr>
              <a:defRPr sz="1950"/>
            </a:lvl3pPr>
            <a:lvl4pPr>
              <a:defRPr sz="1625"/>
            </a:lvl4pPr>
            <a:lvl5pPr>
              <a:defRPr sz="1625"/>
            </a:lvl5pPr>
            <a:lvl6pPr>
              <a:defRPr sz="1625"/>
            </a:lvl6pPr>
            <a:lvl7pPr>
              <a:defRPr sz="1625"/>
            </a:lvl7pPr>
            <a:lvl8pPr>
              <a:defRPr sz="1625"/>
            </a:lvl8pPr>
            <a:lvl9pPr>
              <a:defRPr sz="1625"/>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300"/>
            </a:lvl1pPr>
            <a:lvl2pPr marL="371475" indent="0">
              <a:buNone/>
              <a:defRPr sz="1138"/>
            </a:lvl2pPr>
            <a:lvl3pPr marL="742950" indent="0">
              <a:buNone/>
              <a:defRPr sz="975"/>
            </a:lvl3pPr>
            <a:lvl4pPr marL="1114425" indent="0">
              <a:buNone/>
              <a:defRPr sz="813"/>
            </a:lvl4pPr>
            <a:lvl5pPr marL="1485900" indent="0">
              <a:buNone/>
              <a:defRPr sz="813"/>
            </a:lvl5pPr>
            <a:lvl6pPr marL="1857375" indent="0">
              <a:buNone/>
              <a:defRPr sz="813"/>
            </a:lvl6pPr>
            <a:lvl7pPr marL="2228850" indent="0">
              <a:buNone/>
              <a:defRPr sz="813"/>
            </a:lvl7pPr>
            <a:lvl8pPr marL="2600325" indent="0">
              <a:buNone/>
              <a:defRPr sz="813"/>
            </a:lvl8pPr>
            <a:lvl9pPr marL="2971800" indent="0">
              <a:buNone/>
              <a:defRPr sz="813"/>
            </a:lvl9pPr>
          </a:lstStyle>
          <a:p>
            <a:pPr lvl="0"/>
            <a:r>
              <a:rPr lang="en-US"/>
              <a:t>Edit Master text styles</a:t>
            </a:r>
          </a:p>
        </p:txBody>
      </p:sp>
      <p:sp>
        <p:nvSpPr>
          <p:cNvPr id="5" name="Date Placeholder 4"/>
          <p:cNvSpPr>
            <a:spLocks noGrp="1"/>
          </p:cNvSpPr>
          <p:nvPr>
            <p:ph type="dt" sz="half" idx="10"/>
          </p:nvPr>
        </p:nvSpPr>
        <p:spPr/>
        <p:txBody>
          <a:bodyPr/>
          <a:lstStyle/>
          <a:p>
            <a:fld id="{D22E0768-FABD-4B3C-8541-E5A8BDB375F3}" type="datetimeFigureOut">
              <a:rPr lang="en-US" smtClean="0"/>
              <a:t>6/5/2018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9D509F-6662-414A-A061-34B111F64EEE}" type="slidenum">
              <a:rPr lang="en-US" smtClean="0"/>
              <a:pPr/>
              <a:t>‹#›</a:t>
            </a:fld>
            <a:endParaRPr lang="en-US" dirty="0"/>
          </a:p>
        </p:txBody>
      </p:sp>
    </p:spTree>
    <p:extLst>
      <p:ext uri="{BB962C8B-B14F-4D97-AF65-F5344CB8AC3E}">
        <p14:creationId xmlns:p14="http://schemas.microsoft.com/office/powerpoint/2010/main" val="22166656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2600"/>
            </a:lvl1pPr>
          </a:lstStyle>
          <a:p>
            <a:r>
              <a:rPr lang="en-US"/>
              <a:t>Click to edit Master title style</a:t>
            </a:r>
          </a:p>
        </p:txBody>
      </p:sp>
      <p:sp>
        <p:nvSpPr>
          <p:cNvPr id="3" name="Picture Placeholder 2"/>
          <p:cNvSpPr>
            <a:spLocks noGrp="1"/>
          </p:cNvSpPr>
          <p:nvPr>
            <p:ph type="pic" idx="1"/>
          </p:nvPr>
        </p:nvSpPr>
        <p:spPr>
          <a:xfrm>
            <a:off x="4211340" y="987426"/>
            <a:ext cx="5014913" cy="4873625"/>
          </a:xfrm>
        </p:spPr>
        <p:txBody>
          <a:bodyPr/>
          <a:lstStyle>
            <a:lvl1pPr marL="0" indent="0">
              <a:buNone/>
              <a:defRPr sz="2600"/>
            </a:lvl1pPr>
            <a:lvl2pPr marL="371475" indent="0">
              <a:buNone/>
              <a:defRPr sz="2275"/>
            </a:lvl2pPr>
            <a:lvl3pPr marL="742950" indent="0">
              <a:buNone/>
              <a:defRPr sz="1950"/>
            </a:lvl3pPr>
            <a:lvl4pPr marL="1114425" indent="0">
              <a:buNone/>
              <a:defRPr sz="1625"/>
            </a:lvl4pPr>
            <a:lvl5pPr marL="1485900" indent="0">
              <a:buNone/>
              <a:defRPr sz="1625"/>
            </a:lvl5pPr>
            <a:lvl6pPr marL="1857375" indent="0">
              <a:buNone/>
              <a:defRPr sz="1625"/>
            </a:lvl6pPr>
            <a:lvl7pPr marL="2228850" indent="0">
              <a:buNone/>
              <a:defRPr sz="1625"/>
            </a:lvl7pPr>
            <a:lvl8pPr marL="2600325" indent="0">
              <a:buNone/>
              <a:defRPr sz="1625"/>
            </a:lvl8pPr>
            <a:lvl9pPr marL="2971800" indent="0">
              <a:buNone/>
              <a:defRPr sz="1625"/>
            </a:lvl9pPr>
          </a:lstStyle>
          <a:p>
            <a:endParaRPr lang="en-US"/>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300"/>
            </a:lvl1pPr>
            <a:lvl2pPr marL="371475" indent="0">
              <a:buNone/>
              <a:defRPr sz="1138"/>
            </a:lvl2pPr>
            <a:lvl3pPr marL="742950" indent="0">
              <a:buNone/>
              <a:defRPr sz="975"/>
            </a:lvl3pPr>
            <a:lvl4pPr marL="1114425" indent="0">
              <a:buNone/>
              <a:defRPr sz="813"/>
            </a:lvl4pPr>
            <a:lvl5pPr marL="1485900" indent="0">
              <a:buNone/>
              <a:defRPr sz="813"/>
            </a:lvl5pPr>
            <a:lvl6pPr marL="1857375" indent="0">
              <a:buNone/>
              <a:defRPr sz="813"/>
            </a:lvl6pPr>
            <a:lvl7pPr marL="2228850" indent="0">
              <a:buNone/>
              <a:defRPr sz="813"/>
            </a:lvl7pPr>
            <a:lvl8pPr marL="2600325" indent="0">
              <a:buNone/>
              <a:defRPr sz="813"/>
            </a:lvl8pPr>
            <a:lvl9pPr marL="2971800" indent="0">
              <a:buNone/>
              <a:defRPr sz="813"/>
            </a:lvl9pPr>
          </a:lstStyle>
          <a:p>
            <a:pPr lvl="0"/>
            <a:r>
              <a:rPr lang="en-US"/>
              <a:t>Edit Master text styles</a:t>
            </a:r>
          </a:p>
        </p:txBody>
      </p:sp>
      <p:sp>
        <p:nvSpPr>
          <p:cNvPr id="5" name="Date Placeholder 4"/>
          <p:cNvSpPr>
            <a:spLocks noGrp="1"/>
          </p:cNvSpPr>
          <p:nvPr>
            <p:ph type="dt" sz="half" idx="10"/>
          </p:nvPr>
        </p:nvSpPr>
        <p:spPr/>
        <p:txBody>
          <a:bodyPr/>
          <a:lstStyle/>
          <a:p>
            <a:fld id="{D22E0768-FABD-4B3C-8541-E5A8BDB375F3}" type="datetimeFigureOut">
              <a:rPr lang="en-US" smtClean="0"/>
              <a:t>6/5/2018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9D509F-6662-414A-A061-34B111F64EEE}" type="slidenum">
              <a:rPr lang="en-US" smtClean="0"/>
              <a:pPr/>
              <a:t>‹#›</a:t>
            </a:fld>
            <a:endParaRPr lang="en-US" dirty="0"/>
          </a:p>
        </p:txBody>
      </p:sp>
    </p:spTree>
    <p:extLst>
      <p:ext uri="{BB962C8B-B14F-4D97-AF65-F5344CB8AC3E}">
        <p14:creationId xmlns:p14="http://schemas.microsoft.com/office/powerpoint/2010/main" val="9311230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6"/>
            <a:ext cx="8543925"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81038" y="6356351"/>
            <a:ext cx="2228850" cy="365125"/>
          </a:xfrm>
          <a:prstGeom prst="rect">
            <a:avLst/>
          </a:prstGeom>
        </p:spPr>
        <p:txBody>
          <a:bodyPr vert="horz" lIns="91440" tIns="45720" rIns="91440" bIns="45720" rtlCol="0" anchor="ctr"/>
          <a:lstStyle>
            <a:lvl1pPr algn="l">
              <a:defRPr sz="975">
                <a:solidFill>
                  <a:schemeClr val="tx1">
                    <a:tint val="75000"/>
                  </a:schemeClr>
                </a:solidFill>
              </a:defRPr>
            </a:lvl1pPr>
          </a:lstStyle>
          <a:p>
            <a:fld id="{D22E0768-FABD-4B3C-8541-E5A8BDB375F3}" type="datetimeFigureOut">
              <a:rPr lang="en-US" smtClean="0"/>
              <a:t>6/5/2018</a:t>
            </a:fld>
            <a:endParaRPr lang="en-US"/>
          </a:p>
        </p:txBody>
      </p:sp>
      <p:sp>
        <p:nvSpPr>
          <p:cNvPr id="5" name="Footer Placeholder 4"/>
          <p:cNvSpPr>
            <a:spLocks noGrp="1"/>
          </p:cNvSpPr>
          <p:nvPr>
            <p:ph type="ftr" sz="quarter" idx="3"/>
          </p:nvPr>
        </p:nvSpPr>
        <p:spPr>
          <a:xfrm>
            <a:off x="3281363" y="6356351"/>
            <a:ext cx="3343275" cy="365125"/>
          </a:xfrm>
          <a:prstGeom prst="rect">
            <a:avLst/>
          </a:prstGeom>
        </p:spPr>
        <p:txBody>
          <a:bodyPr vert="horz" lIns="91440" tIns="45720" rIns="91440" bIns="45720" rtlCol="0" anchor="ctr"/>
          <a:lstStyle>
            <a:lvl1pPr algn="ctr">
              <a:defRPr sz="975">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996113" y="6356351"/>
            <a:ext cx="2228850" cy="365125"/>
          </a:xfrm>
          <a:prstGeom prst="rect">
            <a:avLst/>
          </a:prstGeom>
        </p:spPr>
        <p:txBody>
          <a:bodyPr vert="horz" lIns="91440" tIns="45720" rIns="91440" bIns="45720" rtlCol="0" anchor="ctr"/>
          <a:lstStyle>
            <a:lvl1pPr algn="r">
              <a:defRPr sz="975">
                <a:solidFill>
                  <a:schemeClr val="tx1">
                    <a:tint val="75000"/>
                  </a:schemeClr>
                </a:solidFill>
              </a:defRPr>
            </a:lvl1pPr>
          </a:lstStyle>
          <a:p>
            <a:fld id="{579D509F-6662-414A-A061-34B111F64EEE}" type="slidenum">
              <a:rPr lang="en-US" smtClean="0"/>
              <a:pPr/>
              <a:t>‹#›</a:t>
            </a:fld>
            <a:endParaRPr lang="en-US" dirty="0"/>
          </a:p>
        </p:txBody>
      </p:sp>
    </p:spTree>
    <p:extLst>
      <p:ext uri="{BB962C8B-B14F-4D97-AF65-F5344CB8AC3E}">
        <p14:creationId xmlns:p14="http://schemas.microsoft.com/office/powerpoint/2010/main" val="151576090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742950" rtl="0" eaLnBrk="1" latinLnBrk="0" hangingPunct="1">
        <a:lnSpc>
          <a:spcPct val="90000"/>
        </a:lnSpc>
        <a:spcBef>
          <a:spcPct val="0"/>
        </a:spcBef>
        <a:buNone/>
        <a:defRPr sz="3575" kern="1200">
          <a:solidFill>
            <a:schemeClr val="tx1"/>
          </a:solidFill>
          <a:latin typeface="+mj-lt"/>
          <a:ea typeface="+mj-ea"/>
          <a:cs typeface="+mj-cs"/>
        </a:defRPr>
      </a:lvl1pPr>
    </p:titleStyle>
    <p:bodyStyle>
      <a:lvl1pPr marL="185738" indent="-185738" algn="l" defTabSz="742950" rtl="0" eaLnBrk="1" latinLnBrk="0" hangingPunct="1">
        <a:lnSpc>
          <a:spcPct val="90000"/>
        </a:lnSpc>
        <a:spcBef>
          <a:spcPts val="813"/>
        </a:spcBef>
        <a:buFont typeface="Arial" panose="020B0604020202020204" pitchFamily="34" charset="0"/>
        <a:buChar char="•"/>
        <a:defRPr sz="2275" kern="1200">
          <a:solidFill>
            <a:schemeClr val="tx1"/>
          </a:solidFill>
          <a:latin typeface="+mn-lt"/>
          <a:ea typeface="+mn-ea"/>
          <a:cs typeface="+mn-cs"/>
        </a:defRPr>
      </a:lvl1pPr>
      <a:lvl2pPr marL="557213" indent="-185738" algn="l" defTabSz="742950" rtl="0" eaLnBrk="1" latinLnBrk="0" hangingPunct="1">
        <a:lnSpc>
          <a:spcPct val="90000"/>
        </a:lnSpc>
        <a:spcBef>
          <a:spcPts val="406"/>
        </a:spcBef>
        <a:buFont typeface="Arial" panose="020B0604020202020204" pitchFamily="34" charset="0"/>
        <a:buChar char="•"/>
        <a:defRPr sz="1950" kern="1200">
          <a:solidFill>
            <a:schemeClr val="tx1"/>
          </a:solidFill>
          <a:latin typeface="+mn-lt"/>
          <a:ea typeface="+mn-ea"/>
          <a:cs typeface="+mn-cs"/>
        </a:defRPr>
      </a:lvl2pPr>
      <a:lvl3pPr marL="928688" indent="-185738" algn="l" defTabSz="742950" rtl="0" eaLnBrk="1" latinLnBrk="0" hangingPunct="1">
        <a:lnSpc>
          <a:spcPct val="90000"/>
        </a:lnSpc>
        <a:spcBef>
          <a:spcPts val="406"/>
        </a:spcBef>
        <a:buFont typeface="Arial" panose="020B0604020202020204" pitchFamily="34" charset="0"/>
        <a:buChar char="•"/>
        <a:defRPr sz="1625" kern="1200">
          <a:solidFill>
            <a:schemeClr val="tx1"/>
          </a:solidFill>
          <a:latin typeface="+mn-lt"/>
          <a:ea typeface="+mn-ea"/>
          <a:cs typeface="+mn-cs"/>
        </a:defRPr>
      </a:lvl3pPr>
      <a:lvl4pPr marL="1300163"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4pPr>
      <a:lvl5pPr marL="1671638"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5pPr>
      <a:lvl6pPr marL="2043113"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6pPr>
      <a:lvl7pPr marL="2414588"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7pPr>
      <a:lvl8pPr marL="2786063"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8pPr>
      <a:lvl9pPr marL="3157538"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9pPr>
    </p:bodyStyle>
    <p:otherStyle>
      <a:defPPr>
        <a:defRPr lang="en-US"/>
      </a:defPPr>
      <a:lvl1pPr marL="0" algn="l" defTabSz="742950" rtl="0" eaLnBrk="1" latinLnBrk="0" hangingPunct="1">
        <a:defRPr sz="1463" kern="1200">
          <a:solidFill>
            <a:schemeClr val="tx1"/>
          </a:solidFill>
          <a:latin typeface="+mn-lt"/>
          <a:ea typeface="+mn-ea"/>
          <a:cs typeface="+mn-cs"/>
        </a:defRPr>
      </a:lvl1pPr>
      <a:lvl2pPr marL="371475" algn="l" defTabSz="742950" rtl="0" eaLnBrk="1" latinLnBrk="0" hangingPunct="1">
        <a:defRPr sz="1463" kern="1200">
          <a:solidFill>
            <a:schemeClr val="tx1"/>
          </a:solidFill>
          <a:latin typeface="+mn-lt"/>
          <a:ea typeface="+mn-ea"/>
          <a:cs typeface="+mn-cs"/>
        </a:defRPr>
      </a:lvl2pPr>
      <a:lvl3pPr marL="742950" algn="l" defTabSz="742950" rtl="0" eaLnBrk="1" latinLnBrk="0" hangingPunct="1">
        <a:defRPr sz="1463" kern="1200">
          <a:solidFill>
            <a:schemeClr val="tx1"/>
          </a:solidFill>
          <a:latin typeface="+mn-lt"/>
          <a:ea typeface="+mn-ea"/>
          <a:cs typeface="+mn-cs"/>
        </a:defRPr>
      </a:lvl3pPr>
      <a:lvl4pPr marL="1114425" algn="l" defTabSz="742950" rtl="0" eaLnBrk="1" latinLnBrk="0" hangingPunct="1">
        <a:defRPr sz="1463" kern="1200">
          <a:solidFill>
            <a:schemeClr val="tx1"/>
          </a:solidFill>
          <a:latin typeface="+mn-lt"/>
          <a:ea typeface="+mn-ea"/>
          <a:cs typeface="+mn-cs"/>
        </a:defRPr>
      </a:lvl4pPr>
      <a:lvl5pPr marL="1485900" algn="l" defTabSz="742950" rtl="0" eaLnBrk="1" latinLnBrk="0" hangingPunct="1">
        <a:defRPr sz="1463" kern="1200">
          <a:solidFill>
            <a:schemeClr val="tx1"/>
          </a:solidFill>
          <a:latin typeface="+mn-lt"/>
          <a:ea typeface="+mn-ea"/>
          <a:cs typeface="+mn-cs"/>
        </a:defRPr>
      </a:lvl5pPr>
      <a:lvl6pPr marL="1857375" algn="l" defTabSz="742950" rtl="0" eaLnBrk="1" latinLnBrk="0" hangingPunct="1">
        <a:defRPr sz="1463" kern="1200">
          <a:solidFill>
            <a:schemeClr val="tx1"/>
          </a:solidFill>
          <a:latin typeface="+mn-lt"/>
          <a:ea typeface="+mn-ea"/>
          <a:cs typeface="+mn-cs"/>
        </a:defRPr>
      </a:lvl6pPr>
      <a:lvl7pPr marL="2228850" algn="l" defTabSz="742950" rtl="0" eaLnBrk="1" latinLnBrk="0" hangingPunct="1">
        <a:defRPr sz="1463" kern="1200">
          <a:solidFill>
            <a:schemeClr val="tx1"/>
          </a:solidFill>
          <a:latin typeface="+mn-lt"/>
          <a:ea typeface="+mn-ea"/>
          <a:cs typeface="+mn-cs"/>
        </a:defRPr>
      </a:lvl7pPr>
      <a:lvl8pPr marL="2600325" algn="l" defTabSz="742950" rtl="0" eaLnBrk="1" latinLnBrk="0" hangingPunct="1">
        <a:defRPr sz="1463" kern="1200">
          <a:solidFill>
            <a:schemeClr val="tx1"/>
          </a:solidFill>
          <a:latin typeface="+mn-lt"/>
          <a:ea typeface="+mn-ea"/>
          <a:cs typeface="+mn-cs"/>
        </a:defRPr>
      </a:lvl8pPr>
      <a:lvl9pPr marL="2971800" algn="l" defTabSz="742950" rtl="0" eaLnBrk="1" latinLnBrk="0" hangingPunct="1">
        <a:defRPr sz="146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datatracker.ietf.org/doc/draft-ietf-suit-information-model/"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hyperlink" Target="https://www.rfc-editor.org/info/bcp79" TargetMode="External"/><Relationship Id="rId3" Type="http://schemas.openxmlformats.org/officeDocument/2006/relationships/hyperlink" Target="https://www.ietf.org/contact/ombudsteam/" TargetMode="External"/><Relationship Id="rId7" Type="http://schemas.openxmlformats.org/officeDocument/2006/relationships/hyperlink" Target="https://www.rfc-editor.org/info/bcp78"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hyperlink" Target="https://www.rfc-editor.org/info/bcp54" TargetMode="External"/><Relationship Id="rId5" Type="http://schemas.openxmlformats.org/officeDocument/2006/relationships/hyperlink" Target="https://www.rfc-editor.org/info/bcp25" TargetMode="External"/><Relationship Id="rId4" Type="http://schemas.openxmlformats.org/officeDocument/2006/relationships/hyperlink" Target="https://www.rfc-editor.org/info/bcp9" TargetMode="External"/><Relationship Id="rId9" Type="http://schemas.openxmlformats.org/officeDocument/2006/relationships/hyperlink" Target="https://www.ietf.org/privacy-policy/"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s://etherpad.tools.ietf.org/p/notes-suit-vi-20180606"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datatracker.ietf.org/doc/draft-housley-suit-cose-hash-sig/"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hyperlink" Target="https://datatracker.ietf.org/doc/draft-ietf-suit-information-model/" TargetMode="External"/><Relationship Id="rId4" Type="http://schemas.openxmlformats.org/officeDocument/2006/relationships/hyperlink" Target="https://datatracker.ietf.org/doc/draft-ietf-suit-architecture/"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datatracker.ietf.org/doc/draft-ietf-suit-architecture/"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C23912-C541-458F-9F14-A01CBDE46D24}"/>
              </a:ext>
            </a:extLst>
          </p:cNvPr>
          <p:cNvSpPr>
            <a:spLocks noGrp="1"/>
          </p:cNvSpPr>
          <p:nvPr>
            <p:ph type="ctrTitle"/>
          </p:nvPr>
        </p:nvSpPr>
        <p:spPr/>
        <p:txBody>
          <a:bodyPr/>
          <a:lstStyle/>
          <a:p>
            <a:r>
              <a:rPr lang="en-US" dirty="0"/>
              <a:t>Software Updates for Internet of Things</a:t>
            </a:r>
            <a:br>
              <a:rPr lang="en-US" dirty="0"/>
            </a:br>
            <a:r>
              <a:rPr lang="en-US" dirty="0"/>
              <a:t>(SUIT) WG</a:t>
            </a:r>
          </a:p>
        </p:txBody>
      </p:sp>
      <p:sp>
        <p:nvSpPr>
          <p:cNvPr id="3" name="Subtitle 2">
            <a:extLst>
              <a:ext uri="{FF2B5EF4-FFF2-40B4-BE49-F238E27FC236}">
                <a16:creationId xmlns:a16="http://schemas.microsoft.com/office/drawing/2014/main" id="{FB14C13E-9600-4613-A3A6-E70EAFE0410B}"/>
              </a:ext>
            </a:extLst>
          </p:cNvPr>
          <p:cNvSpPr>
            <a:spLocks noGrp="1"/>
          </p:cNvSpPr>
          <p:nvPr>
            <p:ph type="subTitle" idx="1"/>
          </p:nvPr>
        </p:nvSpPr>
        <p:spPr/>
        <p:txBody>
          <a:bodyPr>
            <a:normAutofit fontScale="92500" lnSpcReduction="10000"/>
          </a:bodyPr>
          <a:lstStyle/>
          <a:p>
            <a:r>
              <a:rPr lang="en-US" dirty="0"/>
              <a:t>Virtual Interim Meeting, Wednesday, June 6, 2018</a:t>
            </a:r>
          </a:p>
          <a:p>
            <a:r>
              <a:rPr lang="en-US" dirty="0"/>
              <a:t>Chairs:</a:t>
            </a:r>
          </a:p>
          <a:p>
            <a:r>
              <a:rPr lang="en-US" dirty="0"/>
              <a:t>Dave Thaler</a:t>
            </a:r>
          </a:p>
          <a:p>
            <a:r>
              <a:rPr lang="en-US" dirty="0"/>
              <a:t>David Waltermire</a:t>
            </a:r>
          </a:p>
          <a:p>
            <a:r>
              <a:rPr lang="en-US" dirty="0"/>
              <a:t>Russ Housley</a:t>
            </a:r>
          </a:p>
        </p:txBody>
      </p:sp>
      <p:sp>
        <p:nvSpPr>
          <p:cNvPr id="4" name="Slide Number Placeholder 3">
            <a:extLst>
              <a:ext uri="{FF2B5EF4-FFF2-40B4-BE49-F238E27FC236}">
                <a16:creationId xmlns:a16="http://schemas.microsoft.com/office/drawing/2014/main" id="{1C113E05-E89C-4B90-9AEA-BA40923FFDB0}"/>
              </a:ext>
            </a:extLst>
          </p:cNvPr>
          <p:cNvSpPr>
            <a:spLocks noGrp="1"/>
          </p:cNvSpPr>
          <p:nvPr>
            <p:ph type="sldNum" sz="quarter" idx="4294967295"/>
          </p:nvPr>
        </p:nvSpPr>
        <p:spPr>
          <a:xfrm>
            <a:off x="8366125" y="6492875"/>
            <a:ext cx="1539875" cy="365125"/>
          </a:xfrm>
        </p:spPr>
        <p:txBody>
          <a:bodyPr/>
          <a:lstStyle/>
          <a:p>
            <a:fld id="{579D509F-6662-414A-A061-34B111F64EEE}" type="slidenum">
              <a:rPr lang="en-US" smtClean="0"/>
              <a:pPr/>
              <a:t>1</a:t>
            </a:fld>
            <a:endParaRPr lang="en-US" dirty="0"/>
          </a:p>
        </p:txBody>
      </p:sp>
    </p:spTree>
    <p:extLst>
      <p:ext uri="{BB962C8B-B14F-4D97-AF65-F5344CB8AC3E}">
        <p14:creationId xmlns:p14="http://schemas.microsoft.com/office/powerpoint/2010/main" val="28926965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F9AC39-4FDD-4414-BAC8-640EDD7C7F33}"/>
              </a:ext>
            </a:extLst>
          </p:cNvPr>
          <p:cNvSpPr>
            <a:spLocks noGrp="1"/>
          </p:cNvSpPr>
          <p:nvPr>
            <p:ph type="title"/>
          </p:nvPr>
        </p:nvSpPr>
        <p:spPr/>
        <p:txBody>
          <a:bodyPr/>
          <a:lstStyle/>
          <a:p>
            <a:r>
              <a:rPr lang="en-US" dirty="0"/>
              <a:t>Information Model Discussion</a:t>
            </a:r>
          </a:p>
        </p:txBody>
      </p:sp>
      <p:sp>
        <p:nvSpPr>
          <p:cNvPr id="3" name="Content Placeholder 2">
            <a:extLst>
              <a:ext uri="{FF2B5EF4-FFF2-40B4-BE49-F238E27FC236}">
                <a16:creationId xmlns:a16="http://schemas.microsoft.com/office/drawing/2014/main" id="{AD27C132-A7A9-4FA2-8DAB-4852198FE91E}"/>
              </a:ext>
            </a:extLst>
          </p:cNvPr>
          <p:cNvSpPr>
            <a:spLocks noGrp="1"/>
          </p:cNvSpPr>
          <p:nvPr>
            <p:ph idx="1"/>
          </p:nvPr>
        </p:nvSpPr>
        <p:spPr/>
        <p:txBody>
          <a:bodyPr/>
          <a:lstStyle/>
          <a:p>
            <a:r>
              <a:rPr lang="en-US" sz="2325" dirty="0">
                <a:hlinkClick r:id="rId3"/>
              </a:rPr>
              <a:t>draft-ietf-suit-information-model-00</a:t>
            </a:r>
            <a:endParaRPr lang="en-US" sz="2325" dirty="0"/>
          </a:p>
          <a:p>
            <a:pPr marL="0" indent="0">
              <a:buNone/>
            </a:pPr>
            <a:endParaRPr lang="en-US" sz="2000" dirty="0"/>
          </a:p>
          <a:p>
            <a:endParaRPr lang="en-US" dirty="0"/>
          </a:p>
        </p:txBody>
      </p:sp>
      <p:sp>
        <p:nvSpPr>
          <p:cNvPr id="4" name="Slide Number Placeholder 3">
            <a:extLst>
              <a:ext uri="{FF2B5EF4-FFF2-40B4-BE49-F238E27FC236}">
                <a16:creationId xmlns:a16="http://schemas.microsoft.com/office/drawing/2014/main" id="{161BA211-AD14-4455-81FC-85B7F9E30756}"/>
              </a:ext>
            </a:extLst>
          </p:cNvPr>
          <p:cNvSpPr>
            <a:spLocks noGrp="1"/>
          </p:cNvSpPr>
          <p:nvPr>
            <p:ph type="sldNum" sz="quarter" idx="12"/>
          </p:nvPr>
        </p:nvSpPr>
        <p:spPr/>
        <p:txBody>
          <a:bodyPr/>
          <a:lstStyle/>
          <a:p>
            <a:fld id="{579D509F-6662-414A-A061-34B111F64EEE}" type="slidenum">
              <a:rPr lang="en-US" smtClean="0"/>
              <a:pPr/>
              <a:t>10</a:t>
            </a:fld>
            <a:endParaRPr lang="en-US" dirty="0"/>
          </a:p>
        </p:txBody>
      </p:sp>
    </p:spTree>
    <p:extLst>
      <p:ext uri="{BB962C8B-B14F-4D97-AF65-F5344CB8AC3E}">
        <p14:creationId xmlns:p14="http://schemas.microsoft.com/office/powerpoint/2010/main" val="40179321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F9AC39-4FDD-4414-BAC8-640EDD7C7F33}"/>
              </a:ext>
            </a:extLst>
          </p:cNvPr>
          <p:cNvSpPr>
            <a:spLocks noGrp="1"/>
          </p:cNvSpPr>
          <p:nvPr>
            <p:ph type="title"/>
          </p:nvPr>
        </p:nvSpPr>
        <p:spPr/>
        <p:txBody>
          <a:bodyPr/>
          <a:lstStyle/>
          <a:p>
            <a:r>
              <a:rPr lang="en-US" dirty="0"/>
              <a:t>Wrap Up / Action Items / Open Discussion</a:t>
            </a:r>
          </a:p>
        </p:txBody>
      </p:sp>
      <p:sp>
        <p:nvSpPr>
          <p:cNvPr id="3" name="Content Placeholder 2">
            <a:extLst>
              <a:ext uri="{FF2B5EF4-FFF2-40B4-BE49-F238E27FC236}">
                <a16:creationId xmlns:a16="http://schemas.microsoft.com/office/drawing/2014/main" id="{AD27C132-A7A9-4FA2-8DAB-4852198FE91E}"/>
              </a:ext>
            </a:extLst>
          </p:cNvPr>
          <p:cNvSpPr>
            <a:spLocks noGrp="1"/>
          </p:cNvSpPr>
          <p:nvPr>
            <p:ph idx="1"/>
          </p:nvPr>
        </p:nvSpPr>
        <p:spPr/>
        <p:txBody>
          <a:bodyPr/>
          <a:lstStyle/>
          <a:p>
            <a:r>
              <a:rPr lang="en-US" sz="2325" dirty="0"/>
              <a:t>Review action items for IETF 102</a:t>
            </a:r>
          </a:p>
          <a:p>
            <a:r>
              <a:rPr lang="en-US" sz="2400" dirty="0"/>
              <a:t>Other points of interest?</a:t>
            </a:r>
          </a:p>
          <a:p>
            <a:pPr marL="0" indent="0">
              <a:buNone/>
            </a:pPr>
            <a:endParaRPr lang="en-US" sz="2325" dirty="0"/>
          </a:p>
          <a:p>
            <a:endParaRPr lang="en-US" sz="2325" dirty="0"/>
          </a:p>
          <a:p>
            <a:pPr marL="0" indent="0">
              <a:buNone/>
            </a:pPr>
            <a:endParaRPr lang="en-US" sz="2000" dirty="0"/>
          </a:p>
          <a:p>
            <a:endParaRPr lang="en-US" dirty="0"/>
          </a:p>
        </p:txBody>
      </p:sp>
      <p:sp>
        <p:nvSpPr>
          <p:cNvPr id="4" name="Slide Number Placeholder 3">
            <a:extLst>
              <a:ext uri="{FF2B5EF4-FFF2-40B4-BE49-F238E27FC236}">
                <a16:creationId xmlns:a16="http://schemas.microsoft.com/office/drawing/2014/main" id="{161BA211-AD14-4455-81FC-85B7F9E30756}"/>
              </a:ext>
            </a:extLst>
          </p:cNvPr>
          <p:cNvSpPr>
            <a:spLocks noGrp="1"/>
          </p:cNvSpPr>
          <p:nvPr>
            <p:ph type="sldNum" sz="quarter" idx="12"/>
          </p:nvPr>
        </p:nvSpPr>
        <p:spPr/>
        <p:txBody>
          <a:bodyPr/>
          <a:lstStyle/>
          <a:p>
            <a:fld id="{579D509F-6662-414A-A061-34B111F64EEE}" type="slidenum">
              <a:rPr lang="en-US" smtClean="0"/>
              <a:pPr/>
              <a:t>11</a:t>
            </a:fld>
            <a:endParaRPr lang="en-US" dirty="0"/>
          </a:p>
        </p:txBody>
      </p:sp>
    </p:spTree>
    <p:extLst>
      <p:ext uri="{BB962C8B-B14F-4D97-AF65-F5344CB8AC3E}">
        <p14:creationId xmlns:p14="http://schemas.microsoft.com/office/powerpoint/2010/main" val="18633222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5">
            <a:extLst>
              <a:ext uri="{FF2B5EF4-FFF2-40B4-BE49-F238E27FC236}">
                <a16:creationId xmlns:a16="http://schemas.microsoft.com/office/drawing/2014/main" id="{20F1C2D0-A240-434F-8D76-86C460632813}"/>
              </a:ext>
            </a:extLst>
          </p:cNvPr>
          <p:cNvSpPr>
            <a:spLocks noGrp="1" noChangeArrowheads="1"/>
          </p:cNvSpPr>
          <p:nvPr>
            <p:ph type="title"/>
          </p:nvPr>
        </p:nvSpPr>
        <p:spPr>
          <a:noFill/>
        </p:spPr>
        <p:txBody>
          <a:bodyPr>
            <a:normAutofit/>
          </a:bodyPr>
          <a:lstStyle/>
          <a:p>
            <a:r>
              <a:rPr lang="en-US" altLang="en-US" dirty="0"/>
              <a:t>Note Well</a:t>
            </a:r>
          </a:p>
        </p:txBody>
      </p:sp>
      <p:sp>
        <p:nvSpPr>
          <p:cNvPr id="15363" name="Rectangle 6">
            <a:extLst>
              <a:ext uri="{FF2B5EF4-FFF2-40B4-BE49-F238E27FC236}">
                <a16:creationId xmlns:a16="http://schemas.microsoft.com/office/drawing/2014/main" id="{420EB0B4-91AF-4562-9438-22E4900DC59B}"/>
              </a:ext>
            </a:extLst>
          </p:cNvPr>
          <p:cNvSpPr>
            <a:spLocks noGrp="1" noChangeArrowheads="1"/>
          </p:cNvSpPr>
          <p:nvPr>
            <p:ph idx="1"/>
          </p:nvPr>
        </p:nvSpPr>
        <p:spPr/>
        <p:txBody>
          <a:bodyPr>
            <a:normAutofit/>
          </a:bodyPr>
          <a:lstStyle/>
          <a:p>
            <a:pPr marL="0" indent="0">
              <a:buNone/>
            </a:pPr>
            <a:r>
              <a:rPr lang="en-US" altLang="en-US" sz="1200" b="0" dirty="0"/>
              <a:t>This is a reminder of IETF policies in effect on various topics such as patents or code of conduct. It is only meant to point you in the right direction. Exceptions may apply.</a:t>
            </a:r>
            <a:r>
              <a:rPr lang="en-US" altLang="en-US" sz="1200" dirty="0"/>
              <a:t> </a:t>
            </a:r>
            <a:r>
              <a:rPr lang="en-US" altLang="en-US" sz="1200" b="0" dirty="0"/>
              <a:t>The IETF's patent policy and the definition of an IETF "contribution" and "participation" are set forth in BCP 79; please read it carefully.</a:t>
            </a:r>
            <a:endParaRPr lang="en-US" altLang="en-US" sz="1200" dirty="0"/>
          </a:p>
          <a:p>
            <a:pPr marL="0" indent="0">
              <a:buNone/>
            </a:pPr>
            <a:r>
              <a:rPr lang="en-US" altLang="en-US" sz="1200" b="0" dirty="0"/>
              <a:t>As a reminder:</a:t>
            </a:r>
          </a:p>
          <a:p>
            <a:pPr marL="0" indent="0">
              <a:spcBef>
                <a:spcPts val="300"/>
              </a:spcBef>
              <a:buFontTx/>
              <a:buChar char="•"/>
            </a:pPr>
            <a:r>
              <a:rPr lang="en-US" altLang="en-US" sz="1200" b="0" dirty="0"/>
              <a:t> By participating in the IETF, you agree to follow IETF processes and policies.</a:t>
            </a:r>
          </a:p>
          <a:p>
            <a:pPr marL="0" indent="0">
              <a:spcBef>
                <a:spcPts val="300"/>
              </a:spcBef>
              <a:buFontTx/>
              <a:buChar char="•"/>
            </a:pPr>
            <a:r>
              <a:rPr lang="en-US" altLang="en-US" sz="1200" b="0" dirty="0"/>
              <a:t> If you are aware that any IETF contribution is covered by patents or patent applications that are owned or controlled by you or your sponsor, you must disclose that fact, or not participate in the discussion.</a:t>
            </a:r>
          </a:p>
          <a:p>
            <a:pPr marL="0" indent="0">
              <a:spcBef>
                <a:spcPts val="300"/>
              </a:spcBef>
              <a:buFontTx/>
              <a:buChar char="•"/>
            </a:pPr>
            <a:r>
              <a:rPr lang="en-US" altLang="en-US" sz="1200" b="0" dirty="0"/>
              <a:t> As a participant in or attendee to any IETF activity you acknowledge that written, audio, video, and photographic records of meetings may be made public.</a:t>
            </a:r>
          </a:p>
          <a:p>
            <a:pPr marL="0" indent="0">
              <a:spcBef>
                <a:spcPts val="300"/>
              </a:spcBef>
              <a:buFontTx/>
              <a:buChar char="•"/>
            </a:pPr>
            <a:r>
              <a:rPr lang="en-US" altLang="en-US" sz="1200" b="0" dirty="0"/>
              <a:t> Personal information that you provide to IETF will be handled in accordance with the IETF Privacy Statement.</a:t>
            </a:r>
          </a:p>
          <a:p>
            <a:pPr marL="0" indent="0">
              <a:spcBef>
                <a:spcPts val="300"/>
              </a:spcBef>
              <a:buFontTx/>
              <a:buChar char="•"/>
            </a:pPr>
            <a:r>
              <a:rPr lang="en-US" altLang="en-US" sz="1200" b="0" dirty="0"/>
              <a:t> As a participant or attendee, you agree to work respectfully with other participants; please contact the </a:t>
            </a:r>
            <a:r>
              <a:rPr lang="en-US" altLang="en-US" sz="1200" b="0" dirty="0" err="1"/>
              <a:t>ombudsteam</a:t>
            </a:r>
            <a:r>
              <a:rPr lang="en-US" altLang="en-US" sz="1200" b="0" dirty="0"/>
              <a:t> </a:t>
            </a:r>
            <a:br>
              <a:rPr lang="en-US" altLang="en-US" sz="1200" b="0" dirty="0"/>
            </a:br>
            <a:r>
              <a:rPr lang="en-US" altLang="en-US" sz="1200" b="0" dirty="0"/>
              <a:t>(</a:t>
            </a:r>
            <a:r>
              <a:rPr lang="en-US" altLang="en-US" sz="1200" b="0" u="sng" dirty="0">
                <a:hlinkClick r:id="rId3"/>
              </a:rPr>
              <a:t>https://www.ietf.org/contact/ombudsteam/</a:t>
            </a:r>
            <a:r>
              <a:rPr lang="en-US" altLang="en-US" sz="1200" b="0" dirty="0"/>
              <a:t>) if you have questions or concerns about this.</a:t>
            </a:r>
          </a:p>
          <a:p>
            <a:pPr marL="0" indent="0">
              <a:buNone/>
            </a:pPr>
            <a:r>
              <a:rPr lang="en-US" altLang="en-US" sz="1200" b="0" dirty="0"/>
              <a:t>Definitive information is in the documents listed below and other IETF</a:t>
            </a:r>
            <a:r>
              <a:rPr lang="en-US" altLang="en-US" sz="1200" dirty="0"/>
              <a:t> </a:t>
            </a:r>
            <a:r>
              <a:rPr lang="en-US" altLang="en-US" sz="1200" b="0" dirty="0"/>
              <a:t>BCPs. For advice, please talk to WG chairs or ADs:</a:t>
            </a:r>
            <a:endParaRPr lang="en-US" altLang="en-US" sz="1200" dirty="0"/>
          </a:p>
          <a:p>
            <a:pPr marL="0" lvl="0" indent="0" defTabSz="914400" eaLnBrk="0" fontAlgn="base" hangingPunct="0">
              <a:lnSpc>
                <a:spcPct val="100000"/>
              </a:lnSpc>
              <a:spcBef>
                <a:spcPts val="300"/>
              </a:spcBef>
              <a:spcAft>
                <a:spcPct val="0"/>
              </a:spcAft>
              <a:buFontTx/>
              <a:buChar char="•"/>
            </a:pPr>
            <a:r>
              <a:rPr lang="en-US" altLang="en-US" sz="1200" dirty="0">
                <a:hlinkClick r:id="rId4"/>
              </a:rPr>
              <a:t> BCP 9</a:t>
            </a:r>
            <a:r>
              <a:rPr lang="en-US" altLang="en-US" sz="1200" dirty="0"/>
              <a:t> (Internet Standards Process)</a:t>
            </a:r>
          </a:p>
          <a:p>
            <a:pPr marL="0" lvl="0" indent="0" defTabSz="914400" eaLnBrk="0" fontAlgn="base" hangingPunct="0">
              <a:lnSpc>
                <a:spcPct val="100000"/>
              </a:lnSpc>
              <a:spcBef>
                <a:spcPts val="300"/>
              </a:spcBef>
              <a:spcAft>
                <a:spcPct val="0"/>
              </a:spcAft>
              <a:buFontTx/>
              <a:buChar char="•"/>
            </a:pPr>
            <a:r>
              <a:rPr lang="en-US" altLang="en-US" sz="1200" dirty="0">
                <a:hlinkClick r:id="rId5"/>
              </a:rPr>
              <a:t> BCP 25</a:t>
            </a:r>
            <a:r>
              <a:rPr lang="en-US" altLang="en-US" sz="1200" dirty="0"/>
              <a:t> (Working Group processes)</a:t>
            </a:r>
          </a:p>
          <a:p>
            <a:pPr marL="0" lvl="0" indent="0" defTabSz="914400" eaLnBrk="0" fontAlgn="base" hangingPunct="0">
              <a:lnSpc>
                <a:spcPct val="100000"/>
              </a:lnSpc>
              <a:spcBef>
                <a:spcPts val="300"/>
              </a:spcBef>
              <a:spcAft>
                <a:spcPct val="0"/>
              </a:spcAft>
              <a:buFontTx/>
              <a:buChar char="•"/>
            </a:pPr>
            <a:r>
              <a:rPr lang="en-US" altLang="en-US" sz="1200" dirty="0">
                <a:hlinkClick r:id="rId5"/>
              </a:rPr>
              <a:t> BCP 25</a:t>
            </a:r>
            <a:r>
              <a:rPr lang="en-US" altLang="en-US" sz="1200" dirty="0"/>
              <a:t> (Anti-Harassment Procedures) </a:t>
            </a:r>
          </a:p>
          <a:p>
            <a:pPr marL="0" lvl="0" indent="0" defTabSz="914400" eaLnBrk="0" fontAlgn="base" hangingPunct="0">
              <a:lnSpc>
                <a:spcPct val="100000"/>
              </a:lnSpc>
              <a:spcBef>
                <a:spcPts val="300"/>
              </a:spcBef>
              <a:spcAft>
                <a:spcPct val="0"/>
              </a:spcAft>
              <a:buFontTx/>
              <a:buChar char="•"/>
            </a:pPr>
            <a:r>
              <a:rPr lang="en-US" altLang="en-US" sz="1200" dirty="0">
                <a:hlinkClick r:id="rId6"/>
              </a:rPr>
              <a:t> BCP 54</a:t>
            </a:r>
            <a:r>
              <a:rPr lang="en-US" altLang="en-US" sz="1200" dirty="0"/>
              <a:t> (Code of Conduct)</a:t>
            </a:r>
          </a:p>
          <a:p>
            <a:pPr marL="0" lvl="0" indent="0" defTabSz="914400" eaLnBrk="0" fontAlgn="base" hangingPunct="0">
              <a:lnSpc>
                <a:spcPct val="100000"/>
              </a:lnSpc>
              <a:spcBef>
                <a:spcPts val="300"/>
              </a:spcBef>
              <a:spcAft>
                <a:spcPct val="0"/>
              </a:spcAft>
              <a:buFontTx/>
              <a:buChar char="•"/>
            </a:pPr>
            <a:r>
              <a:rPr lang="en-US" altLang="en-US" sz="1200" dirty="0">
                <a:hlinkClick r:id="rId7"/>
              </a:rPr>
              <a:t> BCP 78</a:t>
            </a:r>
            <a:r>
              <a:rPr lang="en-US" altLang="en-US" sz="1200" dirty="0"/>
              <a:t> (Copyright)</a:t>
            </a:r>
          </a:p>
          <a:p>
            <a:pPr marL="0" lvl="0" indent="0" defTabSz="914400" eaLnBrk="0" fontAlgn="base" hangingPunct="0">
              <a:lnSpc>
                <a:spcPct val="100000"/>
              </a:lnSpc>
              <a:spcBef>
                <a:spcPts val="300"/>
              </a:spcBef>
              <a:spcAft>
                <a:spcPct val="0"/>
              </a:spcAft>
              <a:buFontTx/>
              <a:buChar char="•"/>
            </a:pPr>
            <a:r>
              <a:rPr lang="en-US" altLang="en-US" sz="1200" dirty="0">
                <a:hlinkClick r:id="rId8"/>
              </a:rPr>
              <a:t> BCP 79</a:t>
            </a:r>
            <a:r>
              <a:rPr lang="en-US" altLang="en-US" sz="1200" dirty="0"/>
              <a:t> (Patents, Participation)</a:t>
            </a:r>
          </a:p>
          <a:p>
            <a:pPr marL="0" lvl="0" indent="0" defTabSz="914400" eaLnBrk="0" fontAlgn="base" hangingPunct="0">
              <a:lnSpc>
                <a:spcPct val="100000"/>
              </a:lnSpc>
              <a:spcBef>
                <a:spcPts val="300"/>
              </a:spcBef>
              <a:spcAft>
                <a:spcPct val="0"/>
              </a:spcAft>
              <a:buFontTx/>
              <a:buChar char="•"/>
            </a:pPr>
            <a:r>
              <a:rPr lang="en-US" altLang="en-US" sz="1200" dirty="0">
                <a:hlinkClick r:id="rId9"/>
              </a:rPr>
              <a:t> https://www.ietf.org/privacy-policy/</a:t>
            </a:r>
            <a:r>
              <a:rPr lang="en-US" altLang="en-US" sz="1200" dirty="0"/>
              <a:t> (Privacy Policy) </a:t>
            </a:r>
          </a:p>
          <a:p>
            <a:pPr marL="0" indent="0">
              <a:spcBef>
                <a:spcPct val="0"/>
              </a:spcBef>
              <a:buFontTx/>
              <a:buChar char="•"/>
            </a:pPr>
            <a:endParaRPr lang="en-US" altLang="en-US" sz="1200" b="0" dirty="0"/>
          </a:p>
        </p:txBody>
      </p:sp>
      <p:sp>
        <p:nvSpPr>
          <p:cNvPr id="2" name="Slide Number Placeholder 1">
            <a:extLst>
              <a:ext uri="{FF2B5EF4-FFF2-40B4-BE49-F238E27FC236}">
                <a16:creationId xmlns:a16="http://schemas.microsoft.com/office/drawing/2014/main" id="{0B09B8F6-6C02-4C12-9F93-10DC5AED93E1}"/>
              </a:ext>
            </a:extLst>
          </p:cNvPr>
          <p:cNvSpPr>
            <a:spLocks noGrp="1"/>
          </p:cNvSpPr>
          <p:nvPr>
            <p:ph type="sldNum" sz="quarter" idx="12"/>
          </p:nvPr>
        </p:nvSpPr>
        <p:spPr/>
        <p:txBody>
          <a:bodyPr/>
          <a:lstStyle/>
          <a:p>
            <a:fld id="{579D509F-6662-414A-A061-34B111F64EEE}" type="slidenum">
              <a:rPr lang="en-US" smtClean="0"/>
              <a:pPr/>
              <a:t>2</a:t>
            </a:fld>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427FF8-C21F-4030-A021-F7DF3FE71ED1}"/>
              </a:ext>
            </a:extLst>
          </p:cNvPr>
          <p:cNvSpPr>
            <a:spLocks noGrp="1"/>
          </p:cNvSpPr>
          <p:nvPr>
            <p:ph type="title"/>
          </p:nvPr>
        </p:nvSpPr>
        <p:spPr/>
        <p:txBody>
          <a:bodyPr/>
          <a:lstStyle/>
          <a:p>
            <a:r>
              <a:rPr lang="en-US" dirty="0"/>
              <a:t>Administrative Tasks</a:t>
            </a:r>
          </a:p>
        </p:txBody>
      </p:sp>
      <p:sp>
        <p:nvSpPr>
          <p:cNvPr id="3" name="Content Placeholder 2">
            <a:extLst>
              <a:ext uri="{FF2B5EF4-FFF2-40B4-BE49-F238E27FC236}">
                <a16:creationId xmlns:a16="http://schemas.microsoft.com/office/drawing/2014/main" id="{7A323F03-4E5B-4AC5-9A37-E11D1B1FB278}"/>
              </a:ext>
            </a:extLst>
          </p:cNvPr>
          <p:cNvSpPr>
            <a:spLocks noGrp="1"/>
          </p:cNvSpPr>
          <p:nvPr>
            <p:ph idx="1"/>
          </p:nvPr>
        </p:nvSpPr>
        <p:spPr/>
        <p:txBody>
          <a:bodyPr/>
          <a:lstStyle/>
          <a:p>
            <a:pPr marL="0" indent="0">
              <a:buNone/>
            </a:pPr>
            <a:r>
              <a:rPr lang="en-US" dirty="0"/>
              <a:t>Need to record meeting attendance. Please post your full name in chat.</a:t>
            </a:r>
          </a:p>
          <a:p>
            <a:pPr marL="0" indent="0">
              <a:buNone/>
            </a:pPr>
            <a:endParaRPr lang="en-US" dirty="0"/>
          </a:p>
          <a:p>
            <a:pPr marL="0" indent="0">
              <a:buNone/>
            </a:pPr>
            <a:r>
              <a:rPr lang="en-US" dirty="0"/>
              <a:t>We need two note takers.</a:t>
            </a:r>
          </a:p>
          <a:p>
            <a:pPr marL="0" indent="0">
              <a:buNone/>
            </a:pPr>
            <a:endParaRPr lang="en-US" dirty="0"/>
          </a:p>
          <a:p>
            <a:pPr marL="0" indent="0">
              <a:buNone/>
            </a:pPr>
            <a:r>
              <a:rPr lang="en-US" dirty="0"/>
              <a:t>Notes on </a:t>
            </a:r>
            <a:r>
              <a:rPr lang="en-US" dirty="0" err="1"/>
              <a:t>Etherpad</a:t>
            </a:r>
            <a:r>
              <a:rPr lang="en-US" dirty="0"/>
              <a:t>: </a:t>
            </a:r>
            <a:r>
              <a:rPr lang="en-US" dirty="0">
                <a:hlinkClick r:id="rId3"/>
              </a:rPr>
              <a:t>https://etherpad.tools.ietf.org/p/notes-suit-vi-20180606</a:t>
            </a:r>
            <a:endParaRPr lang="en-US" dirty="0"/>
          </a:p>
          <a:p>
            <a:pPr marL="0" indent="0">
              <a:buNone/>
            </a:pPr>
            <a:endParaRPr lang="en-US" dirty="0"/>
          </a:p>
          <a:p>
            <a:pPr marL="0" indent="0">
              <a:buNone/>
            </a:pPr>
            <a:r>
              <a:rPr lang="en-US" dirty="0"/>
              <a:t>Chat on </a:t>
            </a:r>
            <a:r>
              <a:rPr lang="en-US" dirty="0" err="1"/>
              <a:t>Webex</a:t>
            </a:r>
            <a:r>
              <a:rPr lang="en-US" dirty="0"/>
              <a:t>.</a:t>
            </a:r>
          </a:p>
          <a:p>
            <a:pPr marL="0" indent="0">
              <a:buNone/>
            </a:pPr>
            <a:endParaRPr lang="en-US" dirty="0"/>
          </a:p>
        </p:txBody>
      </p:sp>
      <p:sp>
        <p:nvSpPr>
          <p:cNvPr id="4" name="Slide Number Placeholder 3">
            <a:extLst>
              <a:ext uri="{FF2B5EF4-FFF2-40B4-BE49-F238E27FC236}">
                <a16:creationId xmlns:a16="http://schemas.microsoft.com/office/drawing/2014/main" id="{70F9630C-CE24-4A6C-9632-228C1ACC1B04}"/>
              </a:ext>
            </a:extLst>
          </p:cNvPr>
          <p:cNvSpPr>
            <a:spLocks noGrp="1"/>
          </p:cNvSpPr>
          <p:nvPr>
            <p:ph type="sldNum" sz="quarter" idx="12"/>
          </p:nvPr>
        </p:nvSpPr>
        <p:spPr/>
        <p:txBody>
          <a:bodyPr/>
          <a:lstStyle/>
          <a:p>
            <a:fld id="{579D509F-6662-414A-A061-34B111F64EEE}" type="slidenum">
              <a:rPr lang="en-US" smtClean="0"/>
              <a:pPr/>
              <a:t>3</a:t>
            </a:fld>
            <a:endParaRPr lang="en-US" dirty="0"/>
          </a:p>
        </p:txBody>
      </p:sp>
    </p:spTree>
    <p:extLst>
      <p:ext uri="{BB962C8B-B14F-4D97-AF65-F5344CB8AC3E}">
        <p14:creationId xmlns:p14="http://schemas.microsoft.com/office/powerpoint/2010/main" val="16859616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Agenda</a:t>
            </a:r>
          </a:p>
        </p:txBody>
      </p:sp>
      <p:sp>
        <p:nvSpPr>
          <p:cNvPr id="3" name="Content Placeholder 2"/>
          <p:cNvSpPr>
            <a:spLocks noGrp="1"/>
          </p:cNvSpPr>
          <p:nvPr>
            <p:ph idx="1"/>
          </p:nvPr>
        </p:nvSpPr>
        <p:spPr/>
        <p:txBody>
          <a:bodyPr>
            <a:normAutofit/>
          </a:bodyPr>
          <a:lstStyle/>
          <a:p>
            <a:pPr marL="457200" indent="-457200">
              <a:buFont typeface="+mj-lt"/>
              <a:buAutoNum type="arabicPeriod"/>
            </a:pPr>
            <a:r>
              <a:rPr lang="en-US" sz="2000" dirty="0"/>
              <a:t>Agenda bashing, Logistics, Status, Milestones -- Chairs (5 mins)</a:t>
            </a:r>
          </a:p>
          <a:p>
            <a:pPr marL="457200" indent="-457200">
              <a:buFont typeface="+mj-lt"/>
              <a:buAutoNum type="arabicPeriod"/>
            </a:pPr>
            <a:r>
              <a:rPr lang="en-US" sz="2000" dirty="0"/>
              <a:t>Moving forward on </a:t>
            </a:r>
            <a:r>
              <a:rPr lang="en-US" sz="2000" dirty="0">
                <a:hlinkClick r:id="rId3"/>
              </a:rPr>
              <a:t>draft-housley-suit-cose-hash-sig-00</a:t>
            </a:r>
            <a:r>
              <a:rPr lang="en-US" sz="2000" dirty="0"/>
              <a:t>  -- Chairs (5 mins)</a:t>
            </a:r>
          </a:p>
          <a:p>
            <a:pPr marL="457200" indent="-457200">
              <a:buFont typeface="+mj-lt"/>
              <a:buAutoNum type="arabicPeriod"/>
            </a:pPr>
            <a:r>
              <a:rPr lang="en-US" sz="2000" dirty="0"/>
              <a:t>Hackathon Report -- Hannes (15 mins)</a:t>
            </a:r>
          </a:p>
          <a:p>
            <a:pPr marL="457200" indent="-457200">
              <a:buFont typeface="+mj-lt"/>
              <a:buAutoNum type="arabicPeriod"/>
            </a:pPr>
            <a:r>
              <a:rPr lang="en-US" sz="2000" dirty="0"/>
              <a:t>Suit Architecture --  Authors (15 mins)</a:t>
            </a:r>
          </a:p>
          <a:p>
            <a:pPr marL="371475" lvl="1" indent="0">
              <a:buNone/>
            </a:pPr>
            <a:r>
              <a:rPr lang="en-US" sz="2000" dirty="0">
                <a:hlinkClick r:id="rId4"/>
              </a:rPr>
              <a:t>draft-ietf-suit-architecture-00</a:t>
            </a:r>
          </a:p>
          <a:p>
            <a:pPr marL="342900" indent="-342900">
              <a:buFont typeface="+mj-lt"/>
              <a:buAutoNum type="arabicPeriod"/>
            </a:pPr>
            <a:r>
              <a:rPr lang="en-US" sz="2000" dirty="0"/>
              <a:t>Suit Information Model -- Authors (15 mins)</a:t>
            </a:r>
          </a:p>
          <a:p>
            <a:pPr marL="371475" lvl="1" indent="0">
              <a:buNone/>
            </a:pPr>
            <a:r>
              <a:rPr lang="en-US" sz="2000" dirty="0">
                <a:hlinkClick r:id="rId5"/>
              </a:rPr>
              <a:t>draft-ietf-suit-information-model-00</a:t>
            </a:r>
            <a:endParaRPr lang="en-US" sz="2000" dirty="0"/>
          </a:p>
          <a:p>
            <a:pPr marL="457200" indent="-457200">
              <a:buFont typeface="+mj-lt"/>
              <a:buAutoNum type="arabicPeriod"/>
            </a:pPr>
            <a:r>
              <a:rPr lang="en-US" sz="2000" dirty="0"/>
              <a:t>Next Steps -- Chairs (5 mins)</a:t>
            </a:r>
          </a:p>
        </p:txBody>
      </p:sp>
      <p:sp>
        <p:nvSpPr>
          <p:cNvPr id="5" name="Slide Number Placeholder 4">
            <a:extLst>
              <a:ext uri="{FF2B5EF4-FFF2-40B4-BE49-F238E27FC236}">
                <a16:creationId xmlns:a16="http://schemas.microsoft.com/office/drawing/2014/main" id="{5D045487-A961-438E-BCB2-0AD2DE6BD257}"/>
              </a:ext>
            </a:extLst>
          </p:cNvPr>
          <p:cNvSpPr>
            <a:spLocks noGrp="1"/>
          </p:cNvSpPr>
          <p:nvPr>
            <p:ph type="sldNum" sz="quarter" idx="12"/>
          </p:nvPr>
        </p:nvSpPr>
        <p:spPr/>
        <p:txBody>
          <a:bodyPr/>
          <a:lstStyle/>
          <a:p>
            <a:fld id="{579D509F-6662-414A-A061-34B111F64EEE}" type="slidenum">
              <a:rPr lang="en-US" smtClean="0"/>
              <a:pPr/>
              <a:t>4</a:t>
            </a:fld>
            <a:endParaRPr lang="en-US" dirty="0"/>
          </a:p>
        </p:txBody>
      </p:sp>
    </p:spTree>
    <p:extLst>
      <p:ext uri="{BB962C8B-B14F-4D97-AF65-F5344CB8AC3E}">
        <p14:creationId xmlns:p14="http://schemas.microsoft.com/office/powerpoint/2010/main" val="293183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1E0B6D-71B2-4079-A438-8BB2A2ED690F}"/>
              </a:ext>
            </a:extLst>
          </p:cNvPr>
          <p:cNvSpPr>
            <a:spLocks noGrp="1"/>
          </p:cNvSpPr>
          <p:nvPr>
            <p:ph type="title"/>
          </p:nvPr>
        </p:nvSpPr>
        <p:spPr/>
        <p:txBody>
          <a:bodyPr/>
          <a:lstStyle/>
          <a:p>
            <a:r>
              <a:rPr lang="en-US" dirty="0"/>
              <a:t>WG Status Report</a:t>
            </a:r>
          </a:p>
        </p:txBody>
      </p:sp>
      <p:sp>
        <p:nvSpPr>
          <p:cNvPr id="3" name="Content Placeholder 2">
            <a:extLst>
              <a:ext uri="{FF2B5EF4-FFF2-40B4-BE49-F238E27FC236}">
                <a16:creationId xmlns:a16="http://schemas.microsoft.com/office/drawing/2014/main" id="{23B010FA-F6EB-46DF-85EB-62518A9178C8}"/>
              </a:ext>
            </a:extLst>
          </p:cNvPr>
          <p:cNvSpPr>
            <a:spLocks noGrp="1"/>
          </p:cNvSpPr>
          <p:nvPr>
            <p:ph idx="1"/>
          </p:nvPr>
        </p:nvSpPr>
        <p:spPr/>
        <p:txBody>
          <a:bodyPr>
            <a:normAutofit/>
          </a:bodyPr>
          <a:lstStyle/>
          <a:p>
            <a:pPr marL="0" indent="0">
              <a:buNone/>
            </a:pPr>
            <a:r>
              <a:rPr lang="en-US" dirty="0"/>
              <a:t>Since IETF 101:</a:t>
            </a:r>
          </a:p>
          <a:p>
            <a:pPr marL="342900" indent="-342900">
              <a:buFont typeface="Arial" panose="020B0604020202020204" pitchFamily="34" charset="0"/>
              <a:buChar char="•"/>
            </a:pPr>
            <a:r>
              <a:rPr lang="en-US" dirty="0"/>
              <a:t>Minutes from IETF 101 have been posted</a:t>
            </a:r>
          </a:p>
          <a:p>
            <a:pPr marL="342900" indent="-342900">
              <a:buFont typeface="Arial" panose="020B0604020202020204" pitchFamily="34" charset="0"/>
              <a:buChar char="•"/>
            </a:pPr>
            <a:r>
              <a:rPr lang="en-US" dirty="0"/>
              <a:t>SUIT Architecture and Information Model WG -00 drafts have been posted</a:t>
            </a:r>
          </a:p>
          <a:p>
            <a:pPr marL="0" indent="0">
              <a:buNone/>
            </a:pPr>
            <a:endParaRPr lang="en-US" dirty="0"/>
          </a:p>
          <a:p>
            <a:pPr marL="0" indent="0">
              <a:buNone/>
            </a:pPr>
            <a:r>
              <a:rPr lang="en-US" dirty="0"/>
              <a:t>Hackathon hosted by Institute of Computer Science, </a:t>
            </a:r>
            <a:r>
              <a:rPr lang="en-US" dirty="0" err="1"/>
              <a:t>Freie</a:t>
            </a:r>
            <a:r>
              <a:rPr lang="en-US" dirty="0"/>
              <a:t> Universität Berlin. Thanks for hosting!</a:t>
            </a:r>
          </a:p>
        </p:txBody>
      </p:sp>
      <p:sp>
        <p:nvSpPr>
          <p:cNvPr id="4" name="Slide Number Placeholder 3">
            <a:extLst>
              <a:ext uri="{FF2B5EF4-FFF2-40B4-BE49-F238E27FC236}">
                <a16:creationId xmlns:a16="http://schemas.microsoft.com/office/drawing/2014/main" id="{56BE74F6-8F83-49EF-8C43-0972633ACC01}"/>
              </a:ext>
            </a:extLst>
          </p:cNvPr>
          <p:cNvSpPr>
            <a:spLocks noGrp="1"/>
          </p:cNvSpPr>
          <p:nvPr>
            <p:ph type="sldNum" sz="quarter" idx="12"/>
          </p:nvPr>
        </p:nvSpPr>
        <p:spPr/>
        <p:txBody>
          <a:bodyPr/>
          <a:lstStyle/>
          <a:p>
            <a:fld id="{579D509F-6662-414A-A061-34B111F64EEE}" type="slidenum">
              <a:rPr lang="en-US" smtClean="0"/>
              <a:pPr/>
              <a:t>5</a:t>
            </a:fld>
            <a:endParaRPr lang="en-US" dirty="0"/>
          </a:p>
        </p:txBody>
      </p:sp>
    </p:spTree>
    <p:extLst>
      <p:ext uri="{BB962C8B-B14F-4D97-AF65-F5344CB8AC3E}">
        <p14:creationId xmlns:p14="http://schemas.microsoft.com/office/powerpoint/2010/main" val="27668027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93D8EC-D8D1-4A09-915C-8AADBF379BE5}"/>
              </a:ext>
            </a:extLst>
          </p:cNvPr>
          <p:cNvSpPr>
            <a:spLocks noGrp="1"/>
          </p:cNvSpPr>
          <p:nvPr>
            <p:ph type="title"/>
          </p:nvPr>
        </p:nvSpPr>
        <p:spPr/>
        <p:txBody>
          <a:bodyPr/>
          <a:lstStyle/>
          <a:p>
            <a:r>
              <a:rPr lang="en-US" dirty="0"/>
              <a:t>Milestones</a:t>
            </a:r>
          </a:p>
        </p:txBody>
      </p:sp>
      <p:graphicFrame>
        <p:nvGraphicFramePr>
          <p:cNvPr id="4" name="Content Placeholder 3">
            <a:extLst>
              <a:ext uri="{FF2B5EF4-FFF2-40B4-BE49-F238E27FC236}">
                <a16:creationId xmlns:a16="http://schemas.microsoft.com/office/drawing/2014/main" id="{0473C55A-FAF9-45BA-9465-C30F797DE46B}"/>
              </a:ext>
            </a:extLst>
          </p:cNvPr>
          <p:cNvGraphicFramePr>
            <a:graphicFrameLocks noGrp="1"/>
          </p:cNvGraphicFramePr>
          <p:nvPr>
            <p:ph idx="1"/>
            <p:extLst>
              <p:ext uri="{D42A27DB-BD31-4B8C-83A1-F6EECF244321}">
                <p14:modId xmlns:p14="http://schemas.microsoft.com/office/powerpoint/2010/main" val="684482034"/>
              </p:ext>
            </p:extLst>
          </p:nvPr>
        </p:nvGraphicFramePr>
        <p:xfrm>
          <a:off x="681038" y="1825625"/>
          <a:ext cx="8543925" cy="3505200"/>
        </p:xfrm>
        <a:graphic>
          <a:graphicData uri="http://schemas.openxmlformats.org/drawingml/2006/table">
            <a:tbl>
              <a:tblPr firstRow="1" bandRow="1">
                <a:tableStyleId>{5C22544A-7EE6-4342-B048-85BDC9FD1C3A}</a:tableStyleId>
              </a:tblPr>
              <a:tblGrid>
                <a:gridCol w="1335425">
                  <a:extLst>
                    <a:ext uri="{9D8B030D-6E8A-4147-A177-3AD203B41FA5}">
                      <a16:colId xmlns:a16="http://schemas.microsoft.com/office/drawing/2014/main" val="3422625086"/>
                    </a:ext>
                  </a:extLst>
                </a:gridCol>
                <a:gridCol w="7208500">
                  <a:extLst>
                    <a:ext uri="{9D8B030D-6E8A-4147-A177-3AD203B41FA5}">
                      <a16:colId xmlns:a16="http://schemas.microsoft.com/office/drawing/2014/main" val="2483188750"/>
                    </a:ext>
                  </a:extLst>
                </a:gridCol>
              </a:tblGrid>
              <a:tr h="370840">
                <a:tc>
                  <a:txBody>
                    <a:bodyPr/>
                    <a:lstStyle/>
                    <a:p>
                      <a:r>
                        <a:rPr lang="en-US" dirty="0"/>
                        <a:t>Date</a:t>
                      </a:r>
                    </a:p>
                  </a:txBody>
                  <a:tcPr marL="100681" marR="100681"/>
                </a:tc>
                <a:tc>
                  <a:txBody>
                    <a:bodyPr/>
                    <a:lstStyle/>
                    <a:p>
                      <a:r>
                        <a:rPr lang="en-US" dirty="0"/>
                        <a:t>Milestone</a:t>
                      </a:r>
                    </a:p>
                  </a:txBody>
                  <a:tcPr marL="100681" marR="100681"/>
                </a:tc>
                <a:extLst>
                  <a:ext uri="{0D108BD9-81ED-4DB2-BD59-A6C34878D82A}">
                    <a16:rowId xmlns:a16="http://schemas.microsoft.com/office/drawing/2014/main" val="764397045"/>
                  </a:ext>
                </a:extLst>
              </a:tr>
              <a:tr h="370840">
                <a:tc>
                  <a:txBody>
                    <a:bodyPr/>
                    <a:lstStyle/>
                    <a:p>
                      <a:pPr algn="l" fontAlgn="ctr"/>
                      <a:r>
                        <a:rPr lang="en-US" sz="1800" b="1" kern="1200" dirty="0">
                          <a:solidFill>
                            <a:schemeClr val="accent6">
                              <a:lumMod val="75000"/>
                            </a:schemeClr>
                          </a:solidFill>
                          <a:latin typeface="+mn-lt"/>
                          <a:ea typeface="+mn-ea"/>
                          <a:cs typeface="+mn-cs"/>
                        </a:rPr>
                        <a:t>Complete</a:t>
                      </a:r>
                    </a:p>
                  </a:txBody>
                  <a:tcPr marL="100681" marR="100681" anchor="ctr"/>
                </a:tc>
                <a:tc>
                  <a:txBody>
                    <a:bodyPr/>
                    <a:lstStyle/>
                    <a:p>
                      <a:pPr algn="l" fontAlgn="ctr"/>
                      <a:r>
                        <a:rPr lang="en-US" sz="1800" kern="1200" dirty="0">
                          <a:solidFill>
                            <a:schemeClr val="dk1"/>
                          </a:solidFill>
                          <a:latin typeface="+mn-lt"/>
                          <a:ea typeface="+mn-ea"/>
                          <a:cs typeface="+mn-cs"/>
                        </a:rPr>
                        <a:t>Adopt "Architecture" document as WG item.</a:t>
                      </a:r>
                    </a:p>
                  </a:txBody>
                  <a:tcPr marL="100681" marR="100681" anchor="ctr"/>
                </a:tc>
                <a:extLst>
                  <a:ext uri="{0D108BD9-81ED-4DB2-BD59-A6C34878D82A}">
                    <a16:rowId xmlns:a16="http://schemas.microsoft.com/office/drawing/2014/main" val="1843739218"/>
                  </a:ext>
                </a:extLst>
              </a:tr>
              <a:tr h="370840">
                <a:tc>
                  <a:txBody>
                    <a:bodyPr/>
                    <a:lstStyle/>
                    <a:p>
                      <a:pPr algn="l" fontAlgn="ctr"/>
                      <a:r>
                        <a:rPr lang="en-US" sz="1800" b="1" kern="1200" dirty="0">
                          <a:solidFill>
                            <a:schemeClr val="dk1"/>
                          </a:solidFill>
                          <a:latin typeface="+mn-lt"/>
                          <a:ea typeface="+mn-ea"/>
                          <a:cs typeface="+mn-cs"/>
                        </a:rPr>
                        <a:t>Mar 2018</a:t>
                      </a:r>
                    </a:p>
                  </a:txBody>
                  <a:tcPr marL="100681" marR="100681" anchor="ctr"/>
                </a:tc>
                <a:tc>
                  <a:txBody>
                    <a:bodyPr/>
                    <a:lstStyle/>
                    <a:p>
                      <a:pPr algn="l" fontAlgn="ctr"/>
                      <a:r>
                        <a:rPr lang="en-US" sz="1800" b="1" kern="1200">
                          <a:solidFill>
                            <a:schemeClr val="dk1"/>
                          </a:solidFill>
                          <a:latin typeface="+mn-lt"/>
                          <a:ea typeface="+mn-ea"/>
                          <a:cs typeface="+mn-cs"/>
                        </a:rPr>
                        <a:t>Adopt initial manifest serialization format(s) as WG item(s).</a:t>
                      </a:r>
                    </a:p>
                  </a:txBody>
                  <a:tcPr marL="100681" marR="100681" anchor="ctr"/>
                </a:tc>
                <a:extLst>
                  <a:ext uri="{0D108BD9-81ED-4DB2-BD59-A6C34878D82A}">
                    <a16:rowId xmlns:a16="http://schemas.microsoft.com/office/drawing/2014/main" val="1800340936"/>
                  </a:ext>
                </a:extLst>
              </a:tr>
              <a:tr h="370840">
                <a:tc>
                  <a:txBody>
                    <a:bodyPr/>
                    <a:lstStyle/>
                    <a:p>
                      <a:pPr algn="l" fontAlgn="ctr"/>
                      <a:r>
                        <a:rPr lang="en-US" sz="1800" b="1" kern="1200" dirty="0">
                          <a:solidFill>
                            <a:schemeClr val="accent6">
                              <a:lumMod val="75000"/>
                            </a:schemeClr>
                          </a:solidFill>
                          <a:latin typeface="+mn-lt"/>
                          <a:ea typeface="+mn-ea"/>
                          <a:cs typeface="+mn-cs"/>
                        </a:rPr>
                        <a:t>Complete</a:t>
                      </a:r>
                    </a:p>
                  </a:txBody>
                  <a:tcPr marL="100681" marR="100681" anchor="ctr"/>
                </a:tc>
                <a:tc>
                  <a:txBody>
                    <a:bodyPr/>
                    <a:lstStyle/>
                    <a:p>
                      <a:pPr algn="l" fontAlgn="ctr"/>
                      <a:r>
                        <a:rPr lang="en-US" sz="1800" b="1" kern="1200">
                          <a:solidFill>
                            <a:schemeClr val="dk1"/>
                          </a:solidFill>
                          <a:latin typeface="+mn-lt"/>
                          <a:ea typeface="+mn-ea"/>
                          <a:cs typeface="+mn-cs"/>
                        </a:rPr>
                        <a:t>Calendar item: First interoperability event at IETF 101.</a:t>
                      </a:r>
                    </a:p>
                  </a:txBody>
                  <a:tcPr marL="100681" marR="100681" anchor="ctr"/>
                </a:tc>
                <a:extLst>
                  <a:ext uri="{0D108BD9-81ED-4DB2-BD59-A6C34878D82A}">
                    <a16:rowId xmlns:a16="http://schemas.microsoft.com/office/drawing/2014/main" val="3873726417"/>
                  </a:ext>
                </a:extLst>
              </a:tr>
              <a:tr h="370840">
                <a:tc>
                  <a:txBody>
                    <a:bodyPr/>
                    <a:lstStyle/>
                    <a:p>
                      <a:pPr algn="l" fontAlgn="ctr"/>
                      <a:r>
                        <a:rPr lang="en-US" sz="1800" b="1" kern="1200" dirty="0">
                          <a:solidFill>
                            <a:schemeClr val="accent6">
                              <a:lumMod val="75000"/>
                            </a:schemeClr>
                          </a:solidFill>
                          <a:latin typeface="+mn-lt"/>
                          <a:ea typeface="+mn-ea"/>
                          <a:cs typeface="+mn-cs"/>
                        </a:rPr>
                        <a:t>Complete</a:t>
                      </a:r>
                    </a:p>
                  </a:txBody>
                  <a:tcPr marL="100681" marR="100681" anchor="ctr"/>
                </a:tc>
                <a:tc>
                  <a:txBody>
                    <a:bodyPr/>
                    <a:lstStyle/>
                    <a:p>
                      <a:pPr algn="l" fontAlgn="ctr"/>
                      <a:r>
                        <a:rPr lang="en-US" sz="1800" b="1" kern="1200" dirty="0">
                          <a:solidFill>
                            <a:schemeClr val="dk1"/>
                          </a:solidFill>
                          <a:latin typeface="+mn-lt"/>
                          <a:ea typeface="+mn-ea"/>
                          <a:cs typeface="+mn-cs"/>
                        </a:rPr>
                        <a:t>Adopt a manifest information model as a WG item.</a:t>
                      </a:r>
                    </a:p>
                  </a:txBody>
                  <a:tcPr marL="100681" marR="100681" anchor="ctr"/>
                </a:tc>
                <a:extLst>
                  <a:ext uri="{0D108BD9-81ED-4DB2-BD59-A6C34878D82A}">
                    <a16:rowId xmlns:a16="http://schemas.microsoft.com/office/drawing/2014/main" val="2608551058"/>
                  </a:ext>
                </a:extLst>
              </a:tr>
              <a:tr h="370840">
                <a:tc>
                  <a:txBody>
                    <a:bodyPr/>
                    <a:lstStyle/>
                    <a:p>
                      <a:pPr algn="l" fontAlgn="ctr"/>
                      <a:r>
                        <a:rPr lang="en-US" sz="1800" kern="1200" dirty="0">
                          <a:solidFill>
                            <a:schemeClr val="dk1"/>
                          </a:solidFill>
                          <a:latin typeface="+mn-lt"/>
                          <a:ea typeface="+mn-ea"/>
                          <a:cs typeface="+mn-cs"/>
                        </a:rPr>
                        <a:t>Jul 2018</a:t>
                      </a:r>
                    </a:p>
                  </a:txBody>
                  <a:tcPr marL="100681" marR="100681" anchor="ctr"/>
                </a:tc>
                <a:tc>
                  <a:txBody>
                    <a:bodyPr/>
                    <a:lstStyle/>
                    <a:p>
                      <a:pPr algn="l" fontAlgn="ctr"/>
                      <a:r>
                        <a:rPr lang="en-US" sz="1800" kern="1200">
                          <a:solidFill>
                            <a:schemeClr val="dk1"/>
                          </a:solidFill>
                          <a:latin typeface="+mn-lt"/>
                          <a:ea typeface="+mn-ea"/>
                          <a:cs typeface="+mn-cs"/>
                        </a:rPr>
                        <a:t>Submit manifest information model to the IESG for publication as Informational.</a:t>
                      </a:r>
                    </a:p>
                  </a:txBody>
                  <a:tcPr marL="100681" marR="100681" anchor="ctr"/>
                </a:tc>
                <a:extLst>
                  <a:ext uri="{0D108BD9-81ED-4DB2-BD59-A6C34878D82A}">
                    <a16:rowId xmlns:a16="http://schemas.microsoft.com/office/drawing/2014/main" val="670959469"/>
                  </a:ext>
                </a:extLst>
              </a:tr>
              <a:tr h="370840">
                <a:tc>
                  <a:txBody>
                    <a:bodyPr/>
                    <a:lstStyle/>
                    <a:p>
                      <a:pPr algn="l" fontAlgn="ctr"/>
                      <a:r>
                        <a:rPr lang="en-US" sz="1800" kern="1200" dirty="0">
                          <a:solidFill>
                            <a:schemeClr val="dk1"/>
                          </a:solidFill>
                          <a:latin typeface="+mn-lt"/>
                          <a:ea typeface="+mn-ea"/>
                          <a:cs typeface="+mn-cs"/>
                        </a:rPr>
                        <a:t>Jul 2018</a:t>
                      </a:r>
                    </a:p>
                  </a:txBody>
                  <a:tcPr marL="100681" marR="100681" anchor="ctr"/>
                </a:tc>
                <a:tc>
                  <a:txBody>
                    <a:bodyPr/>
                    <a:lstStyle/>
                    <a:p>
                      <a:pPr algn="l" fontAlgn="ctr"/>
                      <a:r>
                        <a:rPr lang="en-US" sz="1800" kern="1200">
                          <a:solidFill>
                            <a:schemeClr val="dk1"/>
                          </a:solidFill>
                          <a:latin typeface="+mn-lt"/>
                          <a:ea typeface="+mn-ea"/>
                          <a:cs typeface="+mn-cs"/>
                        </a:rPr>
                        <a:t>Calendar item: Second interoperability event at IETF 102.</a:t>
                      </a:r>
                    </a:p>
                  </a:txBody>
                  <a:tcPr marL="100681" marR="100681" anchor="ctr"/>
                </a:tc>
                <a:extLst>
                  <a:ext uri="{0D108BD9-81ED-4DB2-BD59-A6C34878D82A}">
                    <a16:rowId xmlns:a16="http://schemas.microsoft.com/office/drawing/2014/main" val="2192915680"/>
                  </a:ext>
                </a:extLst>
              </a:tr>
              <a:tr h="370840">
                <a:tc>
                  <a:txBody>
                    <a:bodyPr/>
                    <a:lstStyle/>
                    <a:p>
                      <a:pPr algn="l" fontAlgn="ctr"/>
                      <a:r>
                        <a:rPr lang="en-US" sz="1800" kern="1200" dirty="0">
                          <a:solidFill>
                            <a:schemeClr val="dk1"/>
                          </a:solidFill>
                          <a:latin typeface="+mn-lt"/>
                          <a:ea typeface="+mn-ea"/>
                          <a:cs typeface="+mn-cs"/>
                        </a:rPr>
                        <a:t>Nov 2018</a:t>
                      </a:r>
                    </a:p>
                  </a:txBody>
                  <a:tcPr marL="100681" marR="100681" anchor="ctr"/>
                </a:tc>
                <a:tc>
                  <a:txBody>
                    <a:bodyPr/>
                    <a:lstStyle/>
                    <a:p>
                      <a:pPr algn="l" fontAlgn="ctr"/>
                      <a:r>
                        <a:rPr lang="en-US" sz="1800" kern="1200" dirty="0">
                          <a:solidFill>
                            <a:schemeClr val="dk1"/>
                          </a:solidFill>
                          <a:latin typeface="+mn-lt"/>
                          <a:ea typeface="+mn-ea"/>
                          <a:cs typeface="+mn-cs"/>
                        </a:rPr>
                        <a:t>Submit an initial manifest serialization format to the IESG for publication as a Proposed Standard.</a:t>
                      </a:r>
                    </a:p>
                  </a:txBody>
                  <a:tcPr marL="100681" marR="100681" anchor="ctr"/>
                </a:tc>
                <a:extLst>
                  <a:ext uri="{0D108BD9-81ED-4DB2-BD59-A6C34878D82A}">
                    <a16:rowId xmlns:a16="http://schemas.microsoft.com/office/drawing/2014/main" val="3104366281"/>
                  </a:ext>
                </a:extLst>
              </a:tr>
            </a:tbl>
          </a:graphicData>
        </a:graphic>
      </p:graphicFrame>
      <p:sp>
        <p:nvSpPr>
          <p:cNvPr id="3" name="Slide Number Placeholder 2">
            <a:extLst>
              <a:ext uri="{FF2B5EF4-FFF2-40B4-BE49-F238E27FC236}">
                <a16:creationId xmlns:a16="http://schemas.microsoft.com/office/drawing/2014/main" id="{FD370485-CDF3-4975-BE95-0513EFEA5712}"/>
              </a:ext>
            </a:extLst>
          </p:cNvPr>
          <p:cNvSpPr>
            <a:spLocks noGrp="1"/>
          </p:cNvSpPr>
          <p:nvPr>
            <p:ph type="sldNum" sz="quarter" idx="12"/>
          </p:nvPr>
        </p:nvSpPr>
        <p:spPr/>
        <p:txBody>
          <a:bodyPr/>
          <a:lstStyle/>
          <a:p>
            <a:fld id="{579D509F-6662-414A-A061-34B111F64EEE}" type="slidenum">
              <a:rPr lang="en-US" smtClean="0"/>
              <a:pPr/>
              <a:t>6</a:t>
            </a:fld>
            <a:endParaRPr lang="en-US" dirty="0"/>
          </a:p>
        </p:txBody>
      </p:sp>
    </p:spTree>
    <p:extLst>
      <p:ext uri="{BB962C8B-B14F-4D97-AF65-F5344CB8AC3E}">
        <p14:creationId xmlns:p14="http://schemas.microsoft.com/office/powerpoint/2010/main" val="28050325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Moving forward on draft-housley-suit-cose-hash-sig-00 </a:t>
            </a:r>
          </a:p>
        </p:txBody>
      </p:sp>
      <p:sp>
        <p:nvSpPr>
          <p:cNvPr id="3" name="Content Placeholder 2"/>
          <p:cNvSpPr>
            <a:spLocks noGrp="1"/>
          </p:cNvSpPr>
          <p:nvPr>
            <p:ph idx="1"/>
          </p:nvPr>
        </p:nvSpPr>
        <p:spPr/>
        <p:txBody>
          <a:bodyPr>
            <a:normAutofit lnSpcReduction="10000"/>
          </a:bodyPr>
          <a:lstStyle/>
          <a:p>
            <a:r>
              <a:rPr lang="en-US" dirty="0"/>
              <a:t>draft-housley-cms-mts-hash-sig-08 was presented at IETF 101 Security Dispatch</a:t>
            </a:r>
          </a:p>
          <a:p>
            <a:r>
              <a:rPr lang="en-US" dirty="0"/>
              <a:t>Consensus was to generalize for use in multiple efforts. [1]</a:t>
            </a:r>
          </a:p>
          <a:p>
            <a:r>
              <a:rPr lang="en-US" dirty="0"/>
              <a:t>draft-housley-suit-cose-hash-sig-00 identifies a generalized approach for COSE.</a:t>
            </a:r>
          </a:p>
          <a:p>
            <a:pPr marL="0" indent="0">
              <a:buNone/>
            </a:pPr>
            <a:endParaRPr lang="en-US" dirty="0"/>
          </a:p>
          <a:p>
            <a:pPr marL="0" indent="0">
              <a:buNone/>
            </a:pPr>
            <a:r>
              <a:rPr lang="en-US" dirty="0"/>
              <a:t>Questions</a:t>
            </a:r>
          </a:p>
          <a:p>
            <a:r>
              <a:rPr lang="en-US" dirty="0"/>
              <a:t>Is there interest in doing this work in SUIT? Or should this work be done in COSE?</a:t>
            </a:r>
          </a:p>
          <a:p>
            <a:r>
              <a:rPr lang="en-US" dirty="0"/>
              <a:t>If done in SUIT, who will review and provide feedback on the draft?</a:t>
            </a:r>
          </a:p>
          <a:p>
            <a:pPr marL="0" indent="0">
              <a:buNone/>
            </a:pPr>
            <a:endParaRPr lang="en-US" sz="1600" dirty="0"/>
          </a:p>
          <a:p>
            <a:pPr marL="0" indent="0">
              <a:buNone/>
            </a:pPr>
            <a:r>
              <a:rPr lang="en-US" sz="1600" dirty="0"/>
              <a:t>[1] https://datatracker.ietf.org/doc/minutes-101-secdispatch/</a:t>
            </a:r>
          </a:p>
        </p:txBody>
      </p:sp>
      <p:sp>
        <p:nvSpPr>
          <p:cNvPr id="4" name="Slide Number Placeholder 3"/>
          <p:cNvSpPr>
            <a:spLocks noGrp="1"/>
          </p:cNvSpPr>
          <p:nvPr>
            <p:ph type="sldNum" sz="quarter" idx="12"/>
          </p:nvPr>
        </p:nvSpPr>
        <p:spPr/>
        <p:txBody>
          <a:bodyPr/>
          <a:lstStyle/>
          <a:p>
            <a:fld id="{579D509F-6662-414A-A061-34B111F64EEE}" type="slidenum">
              <a:rPr lang="en-US" smtClean="0"/>
              <a:pPr/>
              <a:t>7</a:t>
            </a:fld>
            <a:endParaRPr lang="en-US" dirty="0"/>
          </a:p>
        </p:txBody>
      </p:sp>
    </p:spTree>
    <p:extLst>
      <p:ext uri="{BB962C8B-B14F-4D97-AF65-F5344CB8AC3E}">
        <p14:creationId xmlns:p14="http://schemas.microsoft.com/office/powerpoint/2010/main" val="37978659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Hackathon Report</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sz="quarter" idx="12"/>
          </p:nvPr>
        </p:nvSpPr>
        <p:spPr/>
        <p:txBody>
          <a:bodyPr/>
          <a:lstStyle/>
          <a:p>
            <a:fld id="{579D509F-6662-414A-A061-34B111F64EEE}" type="slidenum">
              <a:rPr lang="en-US" smtClean="0"/>
              <a:pPr/>
              <a:t>8</a:t>
            </a:fld>
            <a:endParaRPr lang="en-US" dirty="0"/>
          </a:p>
        </p:txBody>
      </p:sp>
    </p:spTree>
    <p:extLst>
      <p:ext uri="{BB962C8B-B14F-4D97-AF65-F5344CB8AC3E}">
        <p14:creationId xmlns:p14="http://schemas.microsoft.com/office/powerpoint/2010/main" val="19416704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F9AC39-4FDD-4414-BAC8-640EDD7C7F33}"/>
              </a:ext>
            </a:extLst>
          </p:cNvPr>
          <p:cNvSpPr>
            <a:spLocks noGrp="1"/>
          </p:cNvSpPr>
          <p:nvPr>
            <p:ph type="title"/>
          </p:nvPr>
        </p:nvSpPr>
        <p:spPr/>
        <p:txBody>
          <a:bodyPr/>
          <a:lstStyle/>
          <a:p>
            <a:r>
              <a:rPr lang="en-US" dirty="0"/>
              <a:t>Architecture Discussion</a:t>
            </a:r>
          </a:p>
        </p:txBody>
      </p:sp>
      <p:sp>
        <p:nvSpPr>
          <p:cNvPr id="3" name="Content Placeholder 2">
            <a:extLst>
              <a:ext uri="{FF2B5EF4-FFF2-40B4-BE49-F238E27FC236}">
                <a16:creationId xmlns:a16="http://schemas.microsoft.com/office/drawing/2014/main" id="{AD27C132-A7A9-4FA2-8DAB-4852198FE91E}"/>
              </a:ext>
            </a:extLst>
          </p:cNvPr>
          <p:cNvSpPr>
            <a:spLocks noGrp="1"/>
          </p:cNvSpPr>
          <p:nvPr>
            <p:ph idx="1"/>
          </p:nvPr>
        </p:nvSpPr>
        <p:spPr/>
        <p:txBody>
          <a:bodyPr/>
          <a:lstStyle/>
          <a:p>
            <a:r>
              <a:rPr lang="en-US" sz="2325" dirty="0">
                <a:hlinkClick r:id="rId3"/>
              </a:rPr>
              <a:t>draft-ietf-suit-architecture-00</a:t>
            </a:r>
          </a:p>
          <a:p>
            <a:pPr marL="0" indent="0">
              <a:buNone/>
            </a:pPr>
            <a:endParaRPr lang="en-US" sz="2000" dirty="0"/>
          </a:p>
          <a:p>
            <a:endParaRPr lang="en-US" dirty="0"/>
          </a:p>
        </p:txBody>
      </p:sp>
      <p:sp>
        <p:nvSpPr>
          <p:cNvPr id="4" name="Slide Number Placeholder 3">
            <a:extLst>
              <a:ext uri="{FF2B5EF4-FFF2-40B4-BE49-F238E27FC236}">
                <a16:creationId xmlns:a16="http://schemas.microsoft.com/office/drawing/2014/main" id="{161BA211-AD14-4455-81FC-85B7F9E30756}"/>
              </a:ext>
            </a:extLst>
          </p:cNvPr>
          <p:cNvSpPr>
            <a:spLocks noGrp="1"/>
          </p:cNvSpPr>
          <p:nvPr>
            <p:ph type="sldNum" sz="quarter" idx="12"/>
          </p:nvPr>
        </p:nvSpPr>
        <p:spPr/>
        <p:txBody>
          <a:bodyPr/>
          <a:lstStyle/>
          <a:p>
            <a:fld id="{579D509F-6662-414A-A061-34B111F64EEE}" type="slidenum">
              <a:rPr lang="en-US" smtClean="0"/>
              <a:pPr/>
              <a:t>9</a:t>
            </a:fld>
            <a:endParaRPr lang="en-US" dirty="0"/>
          </a:p>
        </p:txBody>
      </p:sp>
    </p:spTree>
    <p:extLst>
      <p:ext uri="{BB962C8B-B14F-4D97-AF65-F5344CB8AC3E}">
        <p14:creationId xmlns:p14="http://schemas.microsoft.com/office/powerpoint/2010/main" val="251638892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3817</TotalTime>
  <Pages>30</Pages>
  <Words>582</Words>
  <Application>Microsoft Office PowerPoint</Application>
  <PresentationFormat>A4 Paper (210x297 mm)</PresentationFormat>
  <Paragraphs>93</Paragraphs>
  <Slides>11</Slides>
  <Notes>11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MS PGothic</vt:lpstr>
      <vt:lpstr>MS PGothic</vt:lpstr>
      <vt:lpstr>Arial</vt:lpstr>
      <vt:lpstr>Calibri</vt:lpstr>
      <vt:lpstr>Calibri Light</vt:lpstr>
      <vt:lpstr>Office Theme</vt:lpstr>
      <vt:lpstr>Software Updates for Internet of Things (SUIT) WG</vt:lpstr>
      <vt:lpstr>Note Well</vt:lpstr>
      <vt:lpstr>Administrative Tasks</vt:lpstr>
      <vt:lpstr>Agenda</vt:lpstr>
      <vt:lpstr>WG Status Report</vt:lpstr>
      <vt:lpstr>Milestones</vt:lpstr>
      <vt:lpstr>Moving forward on draft-housley-suit-cose-hash-sig-00 </vt:lpstr>
      <vt:lpstr>Hackathon Report</vt:lpstr>
      <vt:lpstr>Architecture Discussion</vt:lpstr>
      <vt:lpstr>Information Model Discussion</vt:lpstr>
      <vt:lpstr>Wrap Up / Action Items / Open Discussion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SUIT Chair Slides</dc:title>
  <dc:subject/>
  <dc:creator>Coya</dc:creator>
  <cp:keywords/>
  <dc:description/>
  <cp:lastModifiedBy>Waltermire, David A. (Fed)</cp:lastModifiedBy>
  <cp:revision>139</cp:revision>
  <cp:lastPrinted>2000-03-17T18:21:46Z</cp:lastPrinted>
  <dcterms:created xsi:type="dcterms:W3CDTF">2011-04-21T19:07:52Z</dcterms:created>
  <dcterms:modified xsi:type="dcterms:W3CDTF">2018-06-05T19:58:00Z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emplateType">
    <vt:i4>1</vt:i4>
  </property>
  <property fmtid="{D5CDD505-2E9C-101B-9397-08002B2CF9AE}" pid="3" name="GraphicType">
    <vt:i4>1</vt:i4>
  </property>
  <property fmtid="{D5CDD505-2E9C-101B-9397-08002B2CF9AE}" pid="4" name="Compression">
    <vt:i4>100</vt:i4>
  </property>
  <property fmtid="{D5CDD505-2E9C-101B-9397-08002B2CF9AE}" pid="5" name="ScreenSize">
    <vt:i4>2</vt:i4>
  </property>
  <property fmtid="{D5CDD505-2E9C-101B-9397-08002B2CF9AE}" pid="6" name="ScreenUsage">
    <vt:i4>2</vt:i4>
  </property>
  <property fmtid="{D5CDD505-2E9C-101B-9397-08002B2CF9AE}" pid="7" name="MailAddress">
    <vt:lpwstr>iesg-secretary@ietf.org</vt:lpwstr>
  </property>
  <property fmtid="{D5CDD505-2E9C-101B-9397-08002B2CF9AE}" pid="8" name="HomePage">
    <vt:lpwstr>http://www.ietf.org</vt:lpwstr>
  </property>
  <property fmtid="{D5CDD505-2E9C-101B-9397-08002B2CF9AE}" pid="9" name="Other">
    <vt:lpwstr/>
  </property>
  <property fmtid="{D5CDD505-2E9C-101B-9397-08002B2CF9AE}" pid="10" name="DownloadOriginal">
    <vt:bool>false</vt:bool>
  </property>
  <property fmtid="{D5CDD505-2E9C-101B-9397-08002B2CF9AE}" pid="11" name="DownloadIEButton">
    <vt:bool>false</vt:bool>
  </property>
  <property fmtid="{D5CDD505-2E9C-101B-9397-08002B2CF9AE}" pid="12" name="UseBrowserColor">
    <vt:bool>true</vt:bool>
  </property>
  <property fmtid="{D5CDD505-2E9C-101B-9397-08002B2CF9AE}" pid="13" name="BackColor">
    <vt:i4>15132390</vt:i4>
  </property>
  <property fmtid="{D5CDD505-2E9C-101B-9397-08002B2CF9AE}" pid="14" name="TextColor">
    <vt:i4>0</vt:i4>
  </property>
  <property fmtid="{D5CDD505-2E9C-101B-9397-08002B2CF9AE}" pid="15" name="LinkColor">
    <vt:i4>16711782</vt:i4>
  </property>
  <property fmtid="{D5CDD505-2E9C-101B-9397-08002B2CF9AE}" pid="16" name="VisitedColor">
    <vt:i4>10040268</vt:i4>
  </property>
  <property fmtid="{D5CDD505-2E9C-101B-9397-08002B2CF9AE}" pid="17" name="TransparentButton">
    <vt:i4>0</vt:i4>
  </property>
  <property fmtid="{D5CDD505-2E9C-101B-9397-08002B2CF9AE}" pid="18" name="ButtonType">
    <vt:i4>2</vt:i4>
  </property>
  <property fmtid="{D5CDD505-2E9C-101B-9397-08002B2CF9AE}" pid="19" name="ShowNotes">
    <vt:bool>false</vt:bool>
  </property>
  <property fmtid="{D5CDD505-2E9C-101B-9397-08002B2CF9AE}" pid="20" name="NavBtnPos">
    <vt:i4>3</vt:i4>
  </property>
  <property fmtid="{D5CDD505-2E9C-101B-9397-08002B2CF9AE}" pid="21" name="OutputDir">
    <vt:lpwstr>C:\WINDOWS\DESKTOP</vt:lpwstr>
  </property>
  <property fmtid="{D5CDD505-2E9C-101B-9397-08002B2CF9AE}" pid="22" name="MSIP_Label_f42aa342-8706-4288-bd11-ebb85995028c_Enabled">
    <vt:lpwstr>True</vt:lpwstr>
  </property>
  <property fmtid="{D5CDD505-2E9C-101B-9397-08002B2CF9AE}" pid="23" name="MSIP_Label_f42aa342-8706-4288-bd11-ebb85995028c_SiteId">
    <vt:lpwstr>72f988bf-86f1-41af-91ab-2d7cd011db47</vt:lpwstr>
  </property>
  <property fmtid="{D5CDD505-2E9C-101B-9397-08002B2CF9AE}" pid="24" name="MSIP_Label_f42aa342-8706-4288-bd11-ebb85995028c_Owner">
    <vt:lpwstr>dthaler@ntdev.microsoft.com</vt:lpwstr>
  </property>
  <property fmtid="{D5CDD505-2E9C-101B-9397-08002B2CF9AE}" pid="25" name="MSIP_Label_f42aa342-8706-4288-bd11-ebb85995028c_SetDate">
    <vt:lpwstr>2018-02-23T01:19:00.5830491Z</vt:lpwstr>
  </property>
  <property fmtid="{D5CDD505-2E9C-101B-9397-08002B2CF9AE}" pid="26" name="MSIP_Label_f42aa342-8706-4288-bd11-ebb85995028c_Name">
    <vt:lpwstr>General</vt:lpwstr>
  </property>
  <property fmtid="{D5CDD505-2E9C-101B-9397-08002B2CF9AE}" pid="27" name="MSIP_Label_f42aa342-8706-4288-bd11-ebb85995028c_Application">
    <vt:lpwstr>Microsoft Azure Information Protection</vt:lpwstr>
  </property>
  <property fmtid="{D5CDD505-2E9C-101B-9397-08002B2CF9AE}" pid="28" name="MSIP_Label_f42aa342-8706-4288-bd11-ebb85995028c_Extended_MSFT_Method">
    <vt:lpwstr>Automatic</vt:lpwstr>
  </property>
  <property fmtid="{D5CDD505-2E9C-101B-9397-08002B2CF9AE}" pid="29" name="Sensitivity">
    <vt:lpwstr>General</vt:lpwstr>
  </property>
</Properties>
</file>