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53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0000FF"/>
    <a:srgbClr val="8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904" autoAdjust="0"/>
  </p:normalViewPr>
  <p:slideViewPr>
    <p:cSldViewPr snapToGrid="0" snapToObjects="1">
      <p:cViewPr varScale="1">
        <p:scale>
          <a:sx n="114" d="100"/>
          <a:sy n="114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D6463-DD0C-425D-AD39-7EDE1C42D924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EBE49-65C9-427C-8CA2-DB762F5F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2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D338-96F8-4E14-98C3-C713C9C5594E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29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18015-33FF-4B5E-AA00-58D448B03A0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67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3071-CFC8-492A-B347-111CF777ACC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93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FEC8-44DB-4F6D-992B-2501BD55193D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96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AE4B-FF37-4A9A-B88B-65AEA396BDFC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71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493-DE6B-4F07-8585-1B0D377F1B24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95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538E-0730-49CF-82AD-B5B91440A783}" type="datetime1">
              <a:rPr lang="it-IT" smtClean="0"/>
              <a:t>25/04/2019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40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1CAE-8818-4DD0-897E-F02C91123386}" type="datetime1">
              <a:rPr lang="it-IT" smtClean="0"/>
              <a:t>25/04/2019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75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5A479-EAD5-4CA4-AE0B-9C2B72204731}" type="datetime1">
              <a:rPr lang="it-IT" smtClean="0"/>
              <a:t>25/04/2019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565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1D99-E2EF-4A06-AD6B-85FA899F7B7C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80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B4FA-E962-43AA-917C-BC2EB96815EE}" type="datetime1">
              <a:rPr lang="it-IT" smtClean="0"/>
              <a:t>25/04/2019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084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291B-8A60-4F47-ACF7-EA7699E9DAE4}" type="datetime1">
              <a:rPr lang="it-IT" smtClean="0"/>
              <a:t>25/04/2019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77888-D42F-6E44-AB37-D61258CB84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5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NMRG meeting/workshop in Bologna (Fall 2019)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40180" cy="4525963"/>
          </a:xfrm>
        </p:spPr>
        <p:txBody>
          <a:bodyPr>
            <a:noAutofit/>
          </a:bodyPr>
          <a:lstStyle/>
          <a:p>
            <a:r>
              <a:rPr lang="en-US" sz="2400" dirty="0"/>
              <a:t>Focus on IBN</a:t>
            </a:r>
          </a:p>
          <a:p>
            <a:r>
              <a:rPr lang="en-US" sz="2400" dirty="0"/>
              <a:t>Expected attendance – how many people?</a:t>
            </a:r>
          </a:p>
          <a:p>
            <a:r>
              <a:rPr lang="en-US" sz="2400" dirty="0"/>
              <a:t>Balance presentation/discussion with hands-on sessions</a:t>
            </a:r>
          </a:p>
          <a:p>
            <a:pPr lvl="1"/>
            <a:r>
              <a:rPr lang="en-US" sz="2000" dirty="0"/>
              <a:t>presentation/discussion on IBN topics (architecture, language, etc.)</a:t>
            </a:r>
          </a:p>
          <a:p>
            <a:pPr lvl="1"/>
            <a:r>
              <a:rPr lang="en-US" sz="2000" dirty="0"/>
              <a:t>hands-on: a sort of “hackathon” or implementation/validation of IBN concepts/systems/tools (simulation or </a:t>
            </a:r>
            <a:r>
              <a:rPr lang="en-US" sz="2000" dirty="0" err="1"/>
              <a:t>PoC</a:t>
            </a:r>
            <a:r>
              <a:rPr lang="en-US" sz="2000" dirty="0"/>
              <a:t> in a lab environment)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sort of warm-up/test in view of a participation to IETF Hackathon (e.g. IETF106/Singapore, November 2019, or Q1-2020)</a:t>
            </a:r>
          </a:p>
          <a:p>
            <a:r>
              <a:rPr lang="en-US" sz="2400" dirty="0">
                <a:sym typeface="Wingdings" panose="05000000000000000000" pitchFamily="2" charset="2"/>
              </a:rPr>
              <a:t>Any proposals?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A6192-5380-A24C-9929-A65820CA031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7771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3135</TotalTime>
  <Words>69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NMRG meeting/workshop in Bologna (Fall 2019)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Walter</dc:creator>
  <cp:lastModifiedBy>Walter Cerroni</cp:lastModifiedBy>
  <cp:revision>186</cp:revision>
  <dcterms:created xsi:type="dcterms:W3CDTF">2017-10-22T09:12:43Z</dcterms:created>
  <dcterms:modified xsi:type="dcterms:W3CDTF">2019-04-25T13:46:10Z</dcterms:modified>
</cp:coreProperties>
</file>