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72" r:id="rId4"/>
    <p:sldId id="282" r:id="rId5"/>
    <p:sldId id="275" r:id="rId6"/>
    <p:sldId id="27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3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281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4FB89-2035-4F1E-A21E-02DD3E18D9F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70015-4A31-4BDC-8A17-9EE3B0A65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3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08D69-C5AC-4BBB-815A-DF0782D69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DF60A7-929C-4B4B-992A-82CDCFE25B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FEFEA-E877-4CB7-8B0E-DCB7FEA0F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77F9B-72C9-4A2B-B943-70BD8020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E6258-D597-46C7-9CB3-24841A79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6D93-6DFE-4247-BC99-F80F5B8C7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D53B5-5038-4974-9907-9E63C6499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6500F-F8C2-4E0F-87D2-B8ABD7F7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675A3-D546-41FA-8058-A690F5E04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66653-35F3-4E3A-BC53-F6B38B625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1EA21C-38FB-4F43-B4DA-19C8B6A75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85716-4B9A-4F07-98EE-B18637EA1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9D89-2394-4932-A4DC-3E1819D6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1A581-A1EA-4F0A-B385-F2154DA20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E762-22E8-44FE-8780-E0E8D728A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8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B358-E803-4855-B65F-CE167F5C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954B-AE10-48EB-8983-3A69DE523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472F0-686E-4B17-A0AB-80C1E1BB7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6A80-97E3-4362-BB53-8EC78C451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E5E72-E070-4B59-8FAF-D02BAF7FC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7C8DC-1A3E-40FD-8B91-72EB56301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ED2E6-F1FE-4C74-BD8B-D33F78B30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0BBF3-3C28-4954-9235-4F0BE637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B86F5-0F63-48FD-9992-361F7AA4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1E8F-7FAB-411A-9096-F928A83C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9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D0A4-1D2F-4E36-BCAB-1C39F5DBC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27748-CC5F-4871-9680-514D3BB570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EE24B-7D69-4AF3-A3CB-CC473ED46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8E9E1-C5B1-43C9-96B8-8F1C383A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88BEB-5E6A-4229-975C-BA1630828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51720-11EB-4D33-B663-6BCE38A7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4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C4C32-A9B7-4094-AE43-DAEE043C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ABD9B-07EC-46D5-813C-0DA4F2E99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202DF-D375-4595-9B4E-70496D864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7A6DC1-AD9C-472C-BFE5-71B823BEBF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FE1F5-BEF5-4E98-A096-BA718CAD7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CCCF2-4CEF-4157-B482-B9D2893E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F6F1C-E9FA-41AA-A372-3DBF2CC7A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8A8E2-597D-43B6-9FFA-F796BD4D7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28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36742-F652-457E-959B-494002875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DC6F1-8939-4946-A640-728CB8DCF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415FF-137B-4ACB-9EFF-2DC7FE7D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DDADE-252A-4523-BB9B-7C7D6330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4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F8E62-E77F-4C04-8029-AF9C48693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C740D-10E8-4A14-BDCB-2AD1A835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96579-01EF-46F3-9FC2-C276C8E3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1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6980-083E-4CE3-9E70-C53F88E1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4B344-4C75-4228-96E8-48683732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23800-43DF-405A-8B81-227CA163C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BA87F-B6AE-4A03-AB7B-B651EE7B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04AAA-2132-430E-9CB1-4C26785E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91078-BDC3-47C2-BD5A-BE2A5CC7F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9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F57A1-10A2-489E-BAD6-F79B2B3D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7B59A-C1EC-4422-B71E-9576D06FAF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44BC9-EAC7-468C-9708-63B9D03E7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9D4FE-CAE7-49B7-8F8D-051E10C6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A54DA-90B8-47E6-A417-5D860754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64981-57C7-461D-BC3C-EE5B2422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0DD23A-670B-4C37-A3CE-8185B6EA4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E420E-5944-4948-9336-4218168AA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B8CB1-F5D5-4D5E-AC36-F22E8C0682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E32F-59EB-4ACD-B9D8-36D7FECAF82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B2854-5FCB-4F8F-9C2F-763CA8D7A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64BB2-0AFA-43D2-A92F-BF4CC2944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7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C1AD-613C-4F43-A1CF-7A763356F2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Status update – Intent Drafts</a:t>
            </a:r>
            <a:br>
              <a:rPr lang="en-US" dirty="0"/>
            </a:br>
            <a:r>
              <a:rPr lang="en-US" sz="5300" dirty="0"/>
              <a:t>draft-clemm-nmrg-dist-intent-01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F08EC-FD99-4AF8-A1BF-943A7D3A3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7611"/>
            <a:ext cx="9144000" cy="208587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Alexander Clemm </a:t>
            </a:r>
            <a:r>
              <a:rPr lang="en-US" dirty="0"/>
              <a:t>(Huawei, USA) </a:t>
            </a:r>
          </a:p>
          <a:p>
            <a:r>
              <a:rPr lang="en-US" b="1" dirty="0"/>
              <a:t>Laurent Ciavaglia </a:t>
            </a:r>
            <a:r>
              <a:rPr lang="en-US" dirty="0"/>
              <a:t>(Nokia, France) </a:t>
            </a:r>
          </a:p>
          <a:p>
            <a:r>
              <a:rPr lang="en-US" b="1" dirty="0"/>
              <a:t>Lisandro Zambenedetti Granville </a:t>
            </a:r>
            <a:r>
              <a:rPr lang="en-US" dirty="0"/>
              <a:t>(UFRGS, Brazil)</a:t>
            </a:r>
          </a:p>
          <a:p>
            <a:r>
              <a:rPr lang="en-US" dirty="0"/>
              <a:t>with input from many others:</a:t>
            </a:r>
          </a:p>
          <a:p>
            <a:r>
              <a:rPr lang="en-US" dirty="0"/>
              <a:t>Jeferson Campos Nobre, Mouli Chandramouli, Toerless Eckert, </a:t>
            </a:r>
            <a:br>
              <a:rPr lang="en-US" dirty="0"/>
            </a:br>
            <a:r>
              <a:rPr lang="en-US" dirty="0"/>
              <a:t>Dimitri Papadimitriou, Jeff Tantsura, Will Liu</a:t>
            </a:r>
          </a:p>
        </p:txBody>
      </p:sp>
    </p:spTree>
    <p:extLst>
      <p:ext uri="{BB962C8B-B14F-4D97-AF65-F5344CB8AC3E}">
        <p14:creationId xmlns:p14="http://schemas.microsoft.com/office/powerpoint/2010/main" val="208198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E1C-5458-4688-906D-7DEED2EE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was this about, again?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7628-59BC-4CB2-819B-4378985A4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533" y="1550532"/>
            <a:ext cx="11598514" cy="5258830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“Intent-Defined Networking” is one of the recent industry buzzwords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Basic idea: Define what you want, not how to do it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This sounds good, but is this idea really new?  (rhetorical question)</a:t>
            </a:r>
          </a:p>
          <a:p>
            <a:pPr lvl="2"/>
            <a:r>
              <a:rPr lang="en-US" sz="1800" dirty="0">
                <a:sym typeface="Wingdings" panose="05000000000000000000" pitchFamily="2" charset="2"/>
              </a:rPr>
              <a:t>Policy-based management: Define high-level policies, leave it to policy renderers to do the rest</a:t>
            </a:r>
          </a:p>
          <a:p>
            <a:pPr lvl="2"/>
            <a:r>
              <a:rPr lang="en-US" sz="1800" dirty="0">
                <a:sym typeface="Wingdings" panose="05000000000000000000" pitchFamily="2" charset="2"/>
              </a:rPr>
              <a:t>Service models and service provisioning: 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Define services &amp; leave mapping of the service to low-level configurations, resource allocations, and objects to a flow-through provisioning system</a:t>
            </a:r>
          </a:p>
          <a:p>
            <a:pPr lvl="2"/>
            <a:r>
              <a:rPr lang="en-US" sz="1800" dirty="0">
                <a:sym typeface="Wingdings" panose="05000000000000000000" pitchFamily="2" charset="2"/>
              </a:rPr>
              <a:t>Information hierarchies and abstractions are known concepts and common practice for service providers today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(e.g. </a:t>
            </a:r>
            <a:r>
              <a:rPr lang="en-US" sz="1800" dirty="0" err="1">
                <a:sym typeface="Wingdings" panose="05000000000000000000" pitchFamily="2" charset="2"/>
              </a:rPr>
              <a:t>TMForum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sz="1800" dirty="0" err="1">
                <a:sym typeface="Wingdings" panose="05000000000000000000" pitchFamily="2" charset="2"/>
              </a:rPr>
              <a:t>eTOM</a:t>
            </a:r>
            <a:r>
              <a:rPr lang="en-US" sz="1800" dirty="0">
                <a:sym typeface="Wingdings" panose="05000000000000000000" pitchFamily="2" charset="2"/>
              </a:rPr>
              <a:t> / Business Process Model, ITU-T TMN reference model (management layers + FCAPS)</a:t>
            </a:r>
          </a:p>
          <a:p>
            <a:r>
              <a:rPr lang="en-US" sz="2400" dirty="0">
                <a:sym typeface="Wingdings" panose="05000000000000000000" pitchFamily="2" charset="2"/>
              </a:rPr>
              <a:t>So, what is intent, really? 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How does it differ from what came before? 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Is Intent a reincarnation of policy?  Of service models?  Is intent synonymous, or different? 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Why all those terms and how do they relate?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If it is different: how so?  What are the implications?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67E3AC1-CDA9-4404-BC87-91516DC1FA30}"/>
              </a:ext>
            </a:extLst>
          </p:cNvPr>
          <p:cNvSpPr txBox="1">
            <a:spLocks/>
          </p:cNvSpPr>
          <p:nvPr/>
        </p:nvSpPr>
        <p:spPr bwMode="auto">
          <a:xfrm>
            <a:off x="11091745" y="6310312"/>
            <a:ext cx="92830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2329ED-D383-4D3E-8338-920C0FF7AC7C}" type="slidenum">
              <a:rPr lang="en-US" altLang="en-US" sz="18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02233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E1C-5458-4688-906D-7DEED2EE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7628-59BC-4CB2-819B-4378985A4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19" y="1550532"/>
            <a:ext cx="11115907" cy="5211337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Planned as one in a suite of eventually three drafts:</a:t>
            </a:r>
          </a:p>
          <a:p>
            <a:pPr marL="457200" lvl="1" indent="0">
              <a:buNone/>
            </a:pPr>
            <a:r>
              <a:rPr lang="en-US" dirty="0"/>
              <a:t>(1) Terminology – Definitions and Concepts: Intent vs policy vs service models, </a:t>
            </a:r>
            <a:r>
              <a:rPr lang="en-US" dirty="0" err="1"/>
              <a:t>etc</a:t>
            </a:r>
            <a:r>
              <a:rPr lang="en-US" dirty="0"/>
              <a:t> </a:t>
            </a:r>
            <a:br>
              <a:rPr lang="en-US" dirty="0"/>
            </a:br>
            <a:r>
              <a:rPr lang="en-US" i="1" dirty="0"/>
              <a:t>This draft</a:t>
            </a:r>
          </a:p>
          <a:p>
            <a:pPr marL="457200" lvl="1" indent="0">
              <a:buNone/>
            </a:pPr>
            <a:r>
              <a:rPr lang="en-US" dirty="0"/>
              <a:t>(2) Intent definition – Expressing Intent  (</a:t>
            </a:r>
            <a:r>
              <a:rPr lang="en-US" i="1" dirty="0"/>
              <a:t>draft TBD)</a:t>
            </a:r>
          </a:p>
          <a:p>
            <a:pPr marL="457200" lvl="1" indent="0">
              <a:buNone/>
            </a:pPr>
            <a:r>
              <a:rPr lang="en-US" sz="2000" dirty="0"/>
              <a:t>	- Human – Machine interface aspects</a:t>
            </a:r>
          </a:p>
          <a:p>
            <a:pPr marL="457200" lvl="1" indent="0">
              <a:buNone/>
            </a:pPr>
            <a:r>
              <a:rPr lang="en-US" sz="2000" dirty="0"/>
              <a:t>	- Relationship to data models – can you use YANG? </a:t>
            </a:r>
          </a:p>
          <a:p>
            <a:pPr marL="457200" lvl="1" indent="0">
              <a:buNone/>
            </a:pPr>
            <a:r>
              <a:rPr lang="en-US" sz="2000" dirty="0"/>
              <a:t>	- Layer interdependencies</a:t>
            </a:r>
          </a:p>
          <a:p>
            <a:pPr marL="457200" lvl="1" indent="0">
              <a:buNone/>
            </a:pPr>
            <a:r>
              <a:rPr lang="en-US" dirty="0"/>
              <a:t>(3) Basic intent architecture and framework/reference architecture </a:t>
            </a:r>
            <a:br>
              <a:rPr lang="en-US" dirty="0"/>
            </a:br>
            <a:r>
              <a:rPr lang="en-US" i="1" dirty="0"/>
              <a:t>draft-moulchan-</a:t>
            </a:r>
            <a:r>
              <a:rPr lang="en-US" i="1" dirty="0" err="1"/>
              <a:t>nmrg</a:t>
            </a:r>
            <a:r>
              <a:rPr lang="en-US" i="1" dirty="0"/>
              <a:t>-network-intent-concepts</a:t>
            </a:r>
          </a:p>
          <a:p>
            <a:pPr marL="457200" lvl="1" indent="0">
              <a:buNone/>
            </a:pPr>
            <a:r>
              <a:rPr lang="en-US" sz="2000" dirty="0"/>
              <a:t>- How to render intent; how to validate network behaves “as intended” </a:t>
            </a:r>
          </a:p>
          <a:p>
            <a:pPr lvl="0"/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W</a:t>
            </a:r>
            <a:r>
              <a:rPr lang="en-US" sz="2400" dirty="0"/>
              <a:t>ork has been in a holding pattern: (1) needs updating, (3) has been abandoned</a:t>
            </a:r>
          </a:p>
          <a:p>
            <a:pPr lvl="1">
              <a:buFontTx/>
              <a:buChar char="-"/>
            </a:pPr>
            <a:r>
              <a:rPr lang="en-US" sz="2000" dirty="0"/>
              <a:t>Chance to refactor</a:t>
            </a:r>
          </a:p>
          <a:p>
            <a:pPr lvl="1">
              <a:buFontTx/>
              <a:buChar char="-"/>
            </a:pPr>
            <a:r>
              <a:rPr lang="en-US" sz="2000" dirty="0"/>
              <a:t>New co-authors interested in joining: Jeff Tantsura, others (e.g. Will Liu?)</a:t>
            </a:r>
          </a:p>
          <a:p>
            <a:pPr marL="0" indent="0">
              <a:buNone/>
            </a:pPr>
            <a:endParaRPr lang="en-US" dirty="0"/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67E3AC1-CDA9-4404-BC87-91516DC1FA30}"/>
              </a:ext>
            </a:extLst>
          </p:cNvPr>
          <p:cNvSpPr txBox="1">
            <a:spLocks/>
          </p:cNvSpPr>
          <p:nvPr/>
        </p:nvSpPr>
        <p:spPr bwMode="auto">
          <a:xfrm>
            <a:off x="11091745" y="6331853"/>
            <a:ext cx="92830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2329ED-D383-4D3E-8338-920C0FF7AC7C}" type="slidenum">
              <a:rPr lang="en-US" altLang="en-US" sz="18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32759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BD441-73CF-442B-B912-3C614AF01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refactoring (one or more drafts)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5C1FD-00BE-4246-9328-096FC3E22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5954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Establish clear terminology and taxonomy</a:t>
            </a:r>
          </a:p>
          <a:p>
            <a:pPr lvl="1"/>
            <a:r>
              <a:rPr lang="en-US" sz="2000" dirty="0"/>
              <a:t>Including intent “layers” e.g. operational intent (by an operator) vs flow intent (for a given communication instance) </a:t>
            </a:r>
          </a:p>
          <a:p>
            <a:pPr lvl="1"/>
            <a:r>
              <a:rPr lang="en-US" sz="2000" dirty="0"/>
              <a:t>Clarify distinction from “policy” (this is not intended as another policy effort)</a:t>
            </a:r>
          </a:p>
          <a:p>
            <a:r>
              <a:rPr lang="en-US" sz="2400" dirty="0"/>
              <a:t>Establish requirements for Intent-Based Management and Functions, e.g.</a:t>
            </a:r>
          </a:p>
          <a:p>
            <a:pPr lvl="1"/>
            <a:r>
              <a:rPr lang="en-US" sz="2000" dirty="0"/>
              <a:t>Intent Fulfillment / orchestration: express “Network Intent” and map it into network configuration</a:t>
            </a:r>
          </a:p>
          <a:p>
            <a:pPr lvl="1"/>
            <a:r>
              <a:rPr lang="en-US" sz="2000" dirty="0"/>
              <a:t>Intent Compliance and validation: assess whether network configuration is consistent with intent, “measure” degree of intent compliance</a:t>
            </a:r>
          </a:p>
          <a:p>
            <a:pPr lvl="1"/>
            <a:r>
              <a:rPr lang="en-US" sz="2000" dirty="0"/>
              <a:t>Intent Assurance:  assess impact of faults and ongoing changes </a:t>
            </a:r>
            <a:r>
              <a:rPr lang="en-US" sz="2000" dirty="0" err="1"/>
              <a:t>etc</a:t>
            </a:r>
            <a:r>
              <a:rPr lang="en-US" sz="2000" dirty="0"/>
              <a:t> for their impact on intent, determine actions needed to bring network into compliance with intent</a:t>
            </a:r>
          </a:p>
          <a:p>
            <a:r>
              <a:rPr lang="en-US" sz="2400" dirty="0"/>
              <a:t>Outline intent architectures (possibly separate effort / draft)</a:t>
            </a:r>
            <a:r>
              <a:rPr lang="en-US" sz="2000" dirty="0"/>
              <a:t> </a:t>
            </a:r>
          </a:p>
          <a:p>
            <a:r>
              <a:rPr lang="en-US" sz="2400" dirty="0"/>
              <a:t>Identify areas that are candidates for standardization</a:t>
            </a:r>
            <a:endParaRPr lang="en-US" sz="2000" dirty="0"/>
          </a:p>
          <a:p>
            <a:r>
              <a:rPr lang="en-US" sz="2400" dirty="0"/>
              <a:t>Outline opportunities and open questions for research</a:t>
            </a:r>
          </a:p>
        </p:txBody>
      </p:sp>
    </p:spTree>
    <p:extLst>
      <p:ext uri="{BB962C8B-B14F-4D97-AF65-F5344CB8AC3E}">
        <p14:creationId xmlns:p14="http://schemas.microsoft.com/office/powerpoint/2010/main" val="238001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F3698-F659-4E8C-932C-981F047FE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CB26-A653-4D7F-B588-24E9A5417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Revise new draft (possibly with new / additional authors) prior to June F2F interim</a:t>
            </a:r>
          </a:p>
          <a:p>
            <a:r>
              <a:rPr lang="en-US" dirty="0"/>
              <a:t>Discuss at F2F interim in June</a:t>
            </a:r>
          </a:p>
          <a:p>
            <a:r>
              <a:rPr lang="en-US" dirty="0"/>
              <a:t>Request adoption as NMRG work item to have </a:t>
            </a:r>
            <a:r>
              <a:rPr lang="en-US" dirty="0" err="1"/>
              <a:t>nmrg</a:t>
            </a:r>
            <a:r>
              <a:rPr lang="en-US" dirty="0"/>
              <a:t>-adopted draft in IETF 105 Montreal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8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903B-3C90-4D16-9556-419AAD074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025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65544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11453</TotalTime>
  <Words>339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Status update – Intent Drafts draft-clemm-nmrg-dist-intent-01</vt:lpstr>
      <vt:lpstr>What was this about, again? </vt:lpstr>
      <vt:lpstr>Status update</vt:lpstr>
      <vt:lpstr>Planned refactoring (one or more drafts)</vt:lpstr>
      <vt:lpstr>Next steps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Subscription and Event Notification Drafts</dc:title>
  <dc:creator>Alex</dc:creator>
  <cp:lastModifiedBy>Alex</cp:lastModifiedBy>
  <cp:revision>84</cp:revision>
  <dcterms:created xsi:type="dcterms:W3CDTF">2017-07-13T17:07:54Z</dcterms:created>
  <dcterms:modified xsi:type="dcterms:W3CDTF">2019-04-25T05:25:17Z</dcterms:modified>
</cp:coreProperties>
</file>