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6.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5"/>
    <p:sldMasterId id="2147483712" r:id="rId6"/>
    <p:sldMasterId id="2147483673" r:id="rId7"/>
    <p:sldMasterId id="2147483676" r:id="rId8"/>
    <p:sldMasterId id="2147483678" r:id="rId9"/>
    <p:sldMasterId id="2147483680" r:id="rId10"/>
    <p:sldMasterId id="2147483725" r:id="rId11"/>
  </p:sldMasterIdLst>
  <p:notesMasterIdLst>
    <p:notesMasterId r:id="rId57"/>
  </p:notesMasterIdLst>
  <p:sldIdLst>
    <p:sldId id="256" r:id="rId12"/>
    <p:sldId id="521" r:id="rId13"/>
    <p:sldId id="513" r:id="rId14"/>
    <p:sldId id="515" r:id="rId15"/>
    <p:sldId id="517" r:id="rId16"/>
    <p:sldId id="522" r:id="rId17"/>
    <p:sldId id="525" r:id="rId18"/>
    <p:sldId id="528" r:id="rId19"/>
    <p:sldId id="529" r:id="rId20"/>
    <p:sldId id="526" r:id="rId21"/>
    <p:sldId id="537" r:id="rId22"/>
    <p:sldId id="538" r:id="rId23"/>
    <p:sldId id="530" r:id="rId24"/>
    <p:sldId id="539" r:id="rId25"/>
    <p:sldId id="536" r:id="rId26"/>
    <p:sldId id="524" r:id="rId27"/>
    <p:sldId id="544" r:id="rId28"/>
    <p:sldId id="545" r:id="rId29"/>
    <p:sldId id="546" r:id="rId30"/>
    <p:sldId id="547" r:id="rId31"/>
    <p:sldId id="542" r:id="rId32"/>
    <p:sldId id="564" r:id="rId33"/>
    <p:sldId id="565" r:id="rId34"/>
    <p:sldId id="572" r:id="rId35"/>
    <p:sldId id="563" r:id="rId36"/>
    <p:sldId id="567" r:id="rId37"/>
    <p:sldId id="571" r:id="rId38"/>
    <p:sldId id="570" r:id="rId39"/>
    <p:sldId id="573" r:id="rId40"/>
    <p:sldId id="574" r:id="rId41"/>
    <p:sldId id="575" r:id="rId42"/>
    <p:sldId id="577" r:id="rId43"/>
    <p:sldId id="576" r:id="rId44"/>
    <p:sldId id="566" r:id="rId45"/>
    <p:sldId id="554" r:id="rId46"/>
    <p:sldId id="555" r:id="rId47"/>
    <p:sldId id="558" r:id="rId48"/>
    <p:sldId id="556" r:id="rId49"/>
    <p:sldId id="559" r:id="rId50"/>
    <p:sldId id="557" r:id="rId51"/>
    <p:sldId id="560" r:id="rId52"/>
    <p:sldId id="568" r:id="rId53"/>
    <p:sldId id="532" r:id="rId54"/>
    <p:sldId id="540" r:id="rId55"/>
    <p:sldId id="569" r:id="rId5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2156" autoAdjust="0"/>
  </p:normalViewPr>
  <p:slideViewPr>
    <p:cSldViewPr snapToGrid="0">
      <p:cViewPr varScale="1">
        <p:scale>
          <a:sx n="121" d="100"/>
          <a:sy n="121" d="100"/>
        </p:scale>
        <p:origin x="1296" y="10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54" Type="http://schemas.openxmlformats.org/officeDocument/2006/relationships/slide" Target="slides/slide43.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Master" Target="slideMasters/slideMaster7.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Master" Target="slideMasters/slideMaster6.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8" Type="http://schemas.openxmlformats.org/officeDocument/2006/relationships/slideMaster" Target="slideMasters/slideMaster4.xml"/><Relationship Id="rId51" Type="http://schemas.openxmlformats.org/officeDocument/2006/relationships/slide" Target="slides/slide40.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iavaglia, Laurent (Nokia - FR/Paris-Saclay)" userId="1782b5b0-e1a6-4c9e-b270-fadae85fb4a2" providerId="ADAL" clId="{63054BBB-5204-4E5A-B7F5-415B0C6E86B4}"/>
  </pc:docChgLst>
  <pc:docChgLst>
    <pc:chgData name="Ciavaglia, Laurent (Nokia - FR/Paris-Saclay)" userId="1782b5b0-e1a6-4c9e-b270-fadae85fb4a2" providerId="ADAL" clId="{86EDAAE5-1996-46BE-9AA4-1FBFD11837E8}"/>
    <pc:docChg chg="custSel modSld modMainMaster">
      <pc:chgData name="Ciavaglia, Laurent (Nokia - FR/Paris-Saclay)" userId="1782b5b0-e1a6-4c9e-b270-fadae85fb4a2" providerId="ADAL" clId="{86EDAAE5-1996-46BE-9AA4-1FBFD11837E8}" dt="2019-07-05T12:18:02.237" v="31"/>
      <pc:docMkLst>
        <pc:docMk/>
      </pc:docMkLst>
      <pc:sldChg chg="modSp">
        <pc:chgData name="Ciavaglia, Laurent (Nokia - FR/Paris-Saclay)" userId="1782b5b0-e1a6-4c9e-b270-fadae85fb4a2" providerId="ADAL" clId="{86EDAAE5-1996-46BE-9AA4-1FBFD11837E8}" dt="2019-07-05T12:17:59.359" v="1" actId="27636"/>
        <pc:sldMkLst>
          <pc:docMk/>
          <pc:sldMk cId="283032806" sldId="573"/>
        </pc:sldMkLst>
        <pc:spChg chg="mod">
          <ac:chgData name="Ciavaglia, Laurent (Nokia - FR/Paris-Saclay)" userId="1782b5b0-e1a6-4c9e-b270-fadae85fb4a2" providerId="ADAL" clId="{86EDAAE5-1996-46BE-9AA4-1FBFD11837E8}" dt="2019-07-05T12:17:59.359" v="1" actId="27636"/>
          <ac:spMkLst>
            <pc:docMk/>
            <pc:sldMk cId="283032806" sldId="573"/>
            <ac:spMk id="2" creationId="{00000000-0000-0000-0000-000000000000}"/>
          </ac:spMkLst>
        </pc:spChg>
      </pc:sldChg>
      <pc:sldMasterChg chg="addSp modSp">
        <pc:chgData name="Ciavaglia, Laurent (Nokia - FR/Paris-Saclay)" userId="1782b5b0-e1a6-4c9e-b270-fadae85fb4a2" providerId="ADAL" clId="{86EDAAE5-1996-46BE-9AA4-1FBFD11837E8}" dt="2019-07-05T12:18:02.237" v="31"/>
        <pc:sldMasterMkLst>
          <pc:docMk/>
          <pc:sldMasterMk cId="2978206279" sldId="2147483725"/>
        </pc:sldMasterMkLst>
        <pc:spChg chg="add mod ord">
          <ac:chgData name="Ciavaglia, Laurent (Nokia - FR/Paris-Saclay)" userId="1782b5b0-e1a6-4c9e-b270-fadae85fb4a2" providerId="ADAL" clId="{86EDAAE5-1996-46BE-9AA4-1FBFD11837E8}" dt="2019-07-05T12:18:02.237" v="31"/>
          <ac:spMkLst>
            <pc:docMk/>
            <pc:sldMasterMk cId="2978206279" sldId="2147483725"/>
            <ac:spMk id="3" creationId="{7D688229-BA8A-48BA-917B-9B0C59E7AAE5}"/>
          </ac:spMkLst>
        </pc:sp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03831C-DEBA-4A3A-8C36-FD8115E217DA}" type="datetimeFigureOut">
              <a:rPr lang="en-US" smtClean="0"/>
              <a:t>05-Jul-19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D4EF5B-ECC8-43EE-A509-D601DDF42AD0}" type="slidenum">
              <a:rPr lang="en-US" smtClean="0"/>
              <a:t>‹#›</a:t>
            </a:fld>
            <a:endParaRPr lang="en-US"/>
          </a:p>
        </p:txBody>
      </p:sp>
    </p:spTree>
    <p:extLst>
      <p:ext uri="{BB962C8B-B14F-4D97-AF65-F5344CB8AC3E}">
        <p14:creationId xmlns:p14="http://schemas.microsoft.com/office/powerpoint/2010/main" val="211518043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D4EF5B-ECC8-43EE-A509-D601DDF42AD0}" type="slidenum">
              <a:rPr lang="en-US" smtClean="0"/>
              <a:t>1</a:t>
            </a:fld>
            <a:endParaRPr lang="en-US"/>
          </a:p>
        </p:txBody>
      </p:sp>
    </p:spTree>
    <p:extLst>
      <p:ext uri="{BB962C8B-B14F-4D97-AF65-F5344CB8AC3E}">
        <p14:creationId xmlns:p14="http://schemas.microsoft.com/office/powerpoint/2010/main" val="3627664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D4EF5B-ECC8-43EE-A509-D601DDF42AD0}" type="slidenum">
              <a:rPr lang="en-US" smtClean="0"/>
              <a:t>29</a:t>
            </a:fld>
            <a:endParaRPr lang="en-US"/>
          </a:p>
        </p:txBody>
      </p:sp>
    </p:spTree>
    <p:extLst>
      <p:ext uri="{BB962C8B-B14F-4D97-AF65-F5344CB8AC3E}">
        <p14:creationId xmlns:p14="http://schemas.microsoft.com/office/powerpoint/2010/main" val="2525119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6783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Tree>
    <p:extLst>
      <p:ext uri="{BB962C8B-B14F-4D97-AF65-F5344CB8AC3E}">
        <p14:creationId xmlns:p14="http://schemas.microsoft.com/office/powerpoint/2010/main" val="5572128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0188" lvl="1"/>
            <a:r>
              <a:rPr lang="en-GB" altLang="en-US" dirty="0"/>
              <a:t>Ability to </a:t>
            </a:r>
            <a:r>
              <a:rPr lang="en-GB" altLang="en-US" b="1" dirty="0"/>
              <a:t>learn and reason</a:t>
            </a:r>
            <a:r>
              <a:rPr lang="en-GB" altLang="en-US" dirty="0"/>
              <a:t> on </a:t>
            </a:r>
            <a:r>
              <a:rPr lang="en-GB" altLang="en-US" b="1" dirty="0"/>
              <a:t>intent sets</a:t>
            </a:r>
            <a:r>
              <a:rPr lang="en-GB" altLang="en-US" dirty="0"/>
              <a:t> that are heterogeneous, issued from multiple sources (e.g. different tenants), written or expressed in different formats with non-explicit or contradictory goals and </a:t>
            </a:r>
            <a:r>
              <a:rPr lang="en-GB" altLang="en-US" b="1" dirty="0"/>
              <a:t>produce formal knowledge</a:t>
            </a:r>
            <a:r>
              <a:rPr lang="en-GB" altLang="en-US" dirty="0"/>
              <a:t> out of them indicating </a:t>
            </a:r>
            <a:r>
              <a:rPr lang="en-GB" altLang="en-US" b="1" dirty="0"/>
              <a:t>real-time adaptive decision</a:t>
            </a:r>
            <a:r>
              <a:rPr lang="en-GB" altLang="en-US" dirty="0"/>
              <a:t> </a:t>
            </a:r>
            <a:r>
              <a:rPr lang="en-GB" altLang="en-US" b="1" dirty="0"/>
              <a:t>plans</a:t>
            </a:r>
            <a:r>
              <a:rPr lang="en-GB" altLang="en-US" dirty="0"/>
              <a:t> or </a:t>
            </a:r>
            <a:r>
              <a:rPr lang="en-GB" altLang="en-US" b="1" dirty="0"/>
              <a:t>recommendations to network operational teams. </a:t>
            </a:r>
          </a:p>
          <a:p>
            <a:pPr marL="230188" lvl="1"/>
            <a:endParaRPr lang="en-GB" altLang="en-US" dirty="0"/>
          </a:p>
          <a:p>
            <a:pPr marL="230188" lvl="1"/>
            <a:endParaRPr lang="en-US" altLang="en-US" dirty="0"/>
          </a:p>
          <a:p>
            <a:endParaRPr lang="en-US" alt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91374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en-US" dirty="0"/>
              <a:t>From an algorithmic point of view, this translates to design and validate learning algorithms capable to detect and identify high level goal from various sources of online and offline data, produce propositional (or reuse learned) patterns for the realization of identified shared goals, predict solution utility against the high level goal and quality against network diagnostic.</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dirty="0"/>
              <a:t>How to represent, recognize and interpret 'intentions' in structured and unstructured sets of data; calling for development in natural language processing, semantics, knowledge graphs, first-order/propositional/fuzzy logic...</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583491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0400" lvl="1">
              <a:defRPr/>
            </a:pPr>
            <a:r>
              <a:rPr lang="en-GB" dirty="0"/>
              <a:t>Ability to </a:t>
            </a:r>
            <a:r>
              <a:rPr lang="en-GB" b="1" dirty="0"/>
              <a:t>optimize and re-optimize</a:t>
            </a:r>
            <a:r>
              <a:rPr lang="en-GB" dirty="0"/>
              <a:t> the decision plans according to </a:t>
            </a:r>
            <a:r>
              <a:rPr lang="en-GB" b="1" dirty="0"/>
              <a:t>constraints</a:t>
            </a:r>
            <a:r>
              <a:rPr lang="en-GB" dirty="0"/>
              <a:t> (e.g. specialized slice for connected car), </a:t>
            </a:r>
            <a:r>
              <a:rPr lang="en-GB" b="1" dirty="0"/>
              <a:t>context</a:t>
            </a:r>
            <a:r>
              <a:rPr lang="en-GB" dirty="0"/>
              <a:t>, and </a:t>
            </a:r>
            <a:r>
              <a:rPr lang="en-GB" b="1" dirty="0"/>
              <a:t>criteria </a:t>
            </a:r>
            <a:r>
              <a:rPr lang="en-GB" dirty="0"/>
              <a:t>and</a:t>
            </a:r>
            <a:r>
              <a:rPr lang="en-GB" b="1" dirty="0"/>
              <a:t> </a:t>
            </a:r>
            <a:r>
              <a:rPr lang="en-GB" dirty="0"/>
              <a:t>ensure</a:t>
            </a:r>
            <a:r>
              <a:rPr lang="en-GB" b="1" dirty="0"/>
              <a:t> </a:t>
            </a:r>
            <a:r>
              <a:rPr lang="en-GB" dirty="0"/>
              <a:t>their</a:t>
            </a:r>
            <a:r>
              <a:rPr lang="en-GB" b="1" dirty="0"/>
              <a:t> actuation and realization</a:t>
            </a:r>
            <a:r>
              <a:rPr lang="en-GB" dirty="0"/>
              <a:t>. </a:t>
            </a:r>
          </a:p>
          <a:p>
            <a:pPr marL="230400" lvl="1">
              <a:defRPr/>
            </a:pPr>
            <a:endParaRPr lang="en-GB"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24875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0400" lvl="1">
              <a:defRPr/>
            </a:pPr>
            <a:r>
              <a:rPr lang="en-GB" dirty="0"/>
              <a:t>From an algorithmic point of view, this leads us to design and validate algorithms to automate the formulation and concurrent resolution of mathematical programs using validated intent expressions together with operational constraints to output decisions for provisioning reliable services (trade-off between sustainability, resource-consumption and resilience) and ensuring their continuity (trade-off between robustness and adaptation).</a:t>
            </a:r>
            <a:endParaRPr lang="en-US" dirty="0"/>
          </a:p>
          <a:p>
            <a:pPr>
              <a:defRPr/>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52390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How to automatically generate and verify programs (decisions realization), considering the execution constraints of/over virtual/physical infrastructures.</a:t>
            </a:r>
          </a:p>
          <a:p>
            <a:endParaRPr lang="fr-FR" altLang="en-US" dirty="0"/>
          </a:p>
          <a:p>
            <a:r>
              <a:rPr lang="fr-FR" altLang="en-US" dirty="0"/>
              <a:t>Importance of </a:t>
            </a:r>
            <a:r>
              <a:rPr lang="fr-FR" altLang="en-US" dirty="0" err="1"/>
              <a:t>virtualization</a:t>
            </a:r>
            <a:r>
              <a:rPr lang="fr-FR" altLang="en-US" dirty="0"/>
              <a:t> and </a:t>
            </a:r>
            <a:r>
              <a:rPr lang="fr-FR" altLang="en-US" dirty="0" err="1"/>
              <a:t>programmability</a:t>
            </a:r>
            <a:r>
              <a:rPr lang="fr-FR" altLang="en-US" dirty="0"/>
              <a:t> of the </a:t>
            </a:r>
            <a:r>
              <a:rPr lang="fr-FR" altLang="en-US" dirty="0" err="1"/>
              <a:t>devices</a:t>
            </a:r>
            <a:r>
              <a:rPr lang="fr-FR" altLang="en-US" dirty="0"/>
              <a:t> / </a:t>
            </a:r>
            <a:r>
              <a:rPr lang="fr-FR" altLang="en-US" dirty="0" err="1"/>
              <a:t>systems</a:t>
            </a:r>
            <a:r>
              <a:rPr lang="fr-FR" altLang="en-US" dirty="0"/>
              <a:t>: </a:t>
            </a:r>
            <a:r>
              <a:rPr lang="fr-FR" altLang="en-US" dirty="0" err="1"/>
              <a:t>virtualization</a:t>
            </a:r>
            <a:r>
              <a:rPr lang="fr-FR" altLang="en-US" dirty="0"/>
              <a:t> </a:t>
            </a:r>
            <a:r>
              <a:rPr lang="fr-FR" altLang="en-US" dirty="0" err="1"/>
              <a:t>enables</a:t>
            </a:r>
            <a:r>
              <a:rPr lang="fr-FR" altLang="en-US" dirty="0"/>
              <a:t> to </a:t>
            </a:r>
            <a:r>
              <a:rPr lang="fr-FR" altLang="en-US" dirty="0" err="1"/>
              <a:t>run</a:t>
            </a:r>
            <a:r>
              <a:rPr lang="fr-FR" altLang="en-US" dirty="0"/>
              <a:t> and </a:t>
            </a:r>
            <a:r>
              <a:rPr lang="fr-FR" altLang="en-US" dirty="0" err="1"/>
              <a:t>scale</a:t>
            </a:r>
            <a:r>
              <a:rPr lang="fr-FR" altLang="en-US" dirty="0"/>
              <a:t> </a:t>
            </a:r>
            <a:r>
              <a:rPr lang="fr-FR" altLang="en-US" dirty="0" err="1"/>
              <a:t>functions</a:t>
            </a:r>
            <a:r>
              <a:rPr lang="fr-FR" altLang="en-US" dirty="0"/>
              <a:t> (agents) </a:t>
            </a:r>
            <a:r>
              <a:rPr lang="fr-FR" altLang="en-US" dirty="0" err="1"/>
              <a:t>when</a:t>
            </a:r>
            <a:r>
              <a:rPr lang="fr-FR" altLang="en-US" dirty="0"/>
              <a:t>/</a:t>
            </a:r>
            <a:r>
              <a:rPr lang="fr-FR" altLang="en-US" dirty="0" err="1"/>
              <a:t>whereever</a:t>
            </a:r>
            <a:r>
              <a:rPr lang="fr-FR" altLang="en-US" dirty="0"/>
              <a:t> </a:t>
            </a:r>
            <a:r>
              <a:rPr lang="fr-FR" altLang="en-US" dirty="0" err="1"/>
              <a:t>they</a:t>
            </a:r>
            <a:r>
              <a:rPr lang="fr-FR" altLang="en-US" dirty="0"/>
              <a:t> are </a:t>
            </a:r>
            <a:r>
              <a:rPr lang="fr-FR" altLang="en-US" dirty="0" err="1"/>
              <a:t>needed</a:t>
            </a:r>
            <a:r>
              <a:rPr lang="fr-FR" altLang="en-US" dirty="0"/>
              <a:t> </a:t>
            </a:r>
            <a:r>
              <a:rPr lang="fr-FR" altLang="en-US" dirty="0" err="1"/>
              <a:t>based</a:t>
            </a:r>
            <a:r>
              <a:rPr lang="fr-FR" altLang="en-US" dirty="0"/>
              <a:t> on the </a:t>
            </a:r>
            <a:r>
              <a:rPr lang="fr-FR" altLang="en-US" dirty="0" err="1"/>
              <a:t>outcome</a:t>
            </a:r>
            <a:r>
              <a:rPr lang="fr-FR" altLang="en-US" dirty="0"/>
              <a:t> of </a:t>
            </a:r>
            <a:r>
              <a:rPr lang="fr-FR" altLang="en-US" dirty="0" err="1"/>
              <a:t>step</a:t>
            </a:r>
            <a:r>
              <a:rPr lang="fr-FR" altLang="en-US" dirty="0"/>
              <a:t> 2 (optimal </a:t>
            </a:r>
            <a:r>
              <a:rPr lang="fr-FR" altLang="en-US" dirty="0" err="1"/>
              <a:t>decision</a:t>
            </a:r>
            <a:r>
              <a:rPr lang="fr-FR" altLang="en-US" dirty="0"/>
              <a:t> plan). And </a:t>
            </a:r>
            <a:r>
              <a:rPr lang="fr-FR" altLang="en-US" dirty="0" err="1"/>
              <a:t>programmability</a:t>
            </a:r>
            <a:r>
              <a:rPr lang="fr-FR" altLang="en-US" dirty="0"/>
              <a:t> </a:t>
            </a:r>
            <a:r>
              <a:rPr lang="fr-FR" altLang="en-US" dirty="0" err="1"/>
              <a:t>enables</a:t>
            </a:r>
            <a:r>
              <a:rPr lang="fr-FR" altLang="en-US" dirty="0"/>
              <a:t> to </a:t>
            </a:r>
            <a:r>
              <a:rPr lang="fr-FR" altLang="en-US" dirty="0" err="1"/>
              <a:t>dynamically</a:t>
            </a:r>
            <a:r>
              <a:rPr lang="fr-FR" altLang="en-US" dirty="0"/>
              <a:t>, at </a:t>
            </a:r>
            <a:r>
              <a:rPr lang="fr-FR" altLang="en-US" dirty="0" err="1"/>
              <a:t>run</a:t>
            </a:r>
            <a:r>
              <a:rPr lang="fr-FR" altLang="en-US" dirty="0"/>
              <a:t> time </a:t>
            </a:r>
            <a:r>
              <a:rPr lang="fr-FR" altLang="en-US" dirty="0" err="1"/>
              <a:t>generate</a:t>
            </a:r>
            <a:r>
              <a:rPr lang="fr-FR" altLang="en-US" dirty="0"/>
              <a:t> code/programs </a:t>
            </a:r>
            <a:r>
              <a:rPr lang="fr-FR" altLang="en-US" dirty="0" err="1"/>
              <a:t>that</a:t>
            </a:r>
            <a:r>
              <a:rPr lang="fr-FR" altLang="en-US" dirty="0"/>
              <a:t> </a:t>
            </a:r>
            <a:r>
              <a:rPr lang="fr-FR" altLang="en-US" dirty="0" err="1"/>
              <a:t>will</a:t>
            </a:r>
            <a:r>
              <a:rPr lang="fr-FR" altLang="en-US" dirty="0"/>
              <a:t> </a:t>
            </a:r>
            <a:r>
              <a:rPr lang="fr-FR" altLang="en-US" dirty="0" err="1"/>
              <a:t>realize</a:t>
            </a:r>
            <a:r>
              <a:rPr lang="fr-FR" altLang="en-US" dirty="0"/>
              <a:t> the </a:t>
            </a:r>
            <a:r>
              <a:rPr lang="fr-FR" altLang="en-US" dirty="0" err="1"/>
              <a:t>functions</a:t>
            </a:r>
            <a:r>
              <a:rPr lang="fr-FR" altLang="en-US" dirty="0"/>
              <a:t> </a:t>
            </a:r>
            <a:r>
              <a:rPr lang="fr-FR" altLang="en-US" dirty="0" err="1"/>
              <a:t>instantiating</a:t>
            </a:r>
            <a:r>
              <a:rPr lang="fr-FR" altLang="en-US" dirty="0"/>
              <a:t> the solution.</a:t>
            </a:r>
          </a:p>
          <a:p>
            <a:endParaRPr lang="en-US" alt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5558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dirty="0"/>
              <a:t>Ability to </a:t>
            </a:r>
            <a:r>
              <a:rPr lang="en-GB" altLang="en-US" b="1" dirty="0"/>
              <a:t>assess the quality of the actuations</a:t>
            </a:r>
            <a:r>
              <a:rPr lang="en-GB" altLang="en-US" dirty="0"/>
              <a:t> i.e. cognition on the feedback loop and investigation. </a:t>
            </a:r>
          </a:p>
          <a:p>
            <a:endParaRPr lang="en-US" altLang="en-US" dirty="0"/>
          </a:p>
          <a:p>
            <a:r>
              <a:rPr lang="en-US" altLang="en-US" dirty="0"/>
              <a:t>How to evaluate the quality of the end-to-end process e.g. as Quality of Intent (</a:t>
            </a:r>
            <a:r>
              <a:rPr lang="en-US" altLang="en-US" dirty="0" err="1"/>
              <a:t>QoI</a:t>
            </a:r>
            <a:r>
              <a:rPr lang="en-US" altLang="en-US" dirty="0"/>
              <a:t>) via adequate feedback/control mechanisms, and analysis of decisions'/actions' effects.</a:t>
            </a:r>
          </a:p>
          <a:p>
            <a:endParaRPr lang="en-US" alt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1952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Tree>
    <p:extLst>
      <p:ext uri="{BB962C8B-B14F-4D97-AF65-F5344CB8AC3E}">
        <p14:creationId xmlns:p14="http://schemas.microsoft.com/office/powerpoint/2010/main" val="1177884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We, engineers, have focused on designing the product rather than the experience.</a:t>
            </a:r>
          </a:p>
          <a:p>
            <a:r>
              <a:rPr lang="fr-FR" altLang="en-US" sz="1200" dirty="0"/>
              <a:t>Intent </a:t>
            </a:r>
            <a:r>
              <a:rPr lang="fr-FR" altLang="en-US" sz="1200" dirty="0" err="1"/>
              <a:t>driven</a:t>
            </a:r>
            <a:r>
              <a:rPr lang="fr-FR" altLang="en-US" sz="1200" dirty="0"/>
              <a:t> networking </a:t>
            </a:r>
            <a:r>
              <a:rPr lang="fr-FR" altLang="en-US" sz="1200" dirty="0" err="1"/>
              <a:t>is</a:t>
            </a:r>
            <a:r>
              <a:rPr lang="fr-FR" altLang="en-US" sz="1200" dirty="0"/>
              <a:t> all about </a:t>
            </a:r>
            <a:r>
              <a:rPr lang="fr-FR" altLang="en-US" sz="1200" dirty="0" err="1"/>
              <a:t>extracting</a:t>
            </a:r>
            <a:r>
              <a:rPr lang="fr-FR" altLang="en-US" sz="1200" dirty="0"/>
              <a:t> </a:t>
            </a:r>
            <a:r>
              <a:rPr lang="fr-FR" altLang="en-US" sz="1200" dirty="0" err="1"/>
              <a:t>simplicity</a:t>
            </a:r>
            <a:r>
              <a:rPr lang="fr-FR" altLang="en-US" sz="1200" dirty="0"/>
              <a:t> to change the network management or network </a:t>
            </a:r>
            <a:r>
              <a:rPr lang="fr-FR" altLang="en-US" sz="1200" dirty="0" err="1"/>
              <a:t>operation</a:t>
            </a:r>
            <a:r>
              <a:rPr lang="fr-FR" altLang="en-US" sz="1200" dirty="0"/>
              <a:t> </a:t>
            </a:r>
            <a:r>
              <a:rPr lang="fr-FR" altLang="en-US" sz="1200" dirty="0" err="1"/>
              <a:t>experience</a:t>
            </a:r>
            <a:r>
              <a:rPr lang="fr-FR" altLang="en-US" sz="1200" dirty="0"/>
              <a:t>.</a:t>
            </a:r>
            <a:endParaRPr lang="en-US" altLang="en-US" sz="1200" dirty="0"/>
          </a:p>
          <a:p>
            <a:pPr marL="0" indent="0">
              <a:buFont typeface="Arial" panose="020B0604020202020204" pitchFamily="34" charset="0"/>
              <a:buNone/>
            </a:pPr>
            <a:endParaRPr lang="en-US" sz="120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44610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Enormous gains in performance (doing things better and faster several orders of magnitude)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Performance may be lower for some functionality or in early solution stages</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1803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Various angles / facets, trying to draw a more comprehensive definition of intent driven networking.</a:t>
            </a:r>
          </a:p>
          <a:p>
            <a:pPr eaLnBrk="1" hangingPunct="1">
              <a:spcBef>
                <a:spcPct val="0"/>
              </a:spcBef>
            </a:pPr>
            <a:r>
              <a:rPr lang="en-US" dirty="0">
                <a:latin typeface="Calibri" charset="0"/>
              </a:rPr>
              <a:t>Also cover various</a:t>
            </a:r>
            <a:r>
              <a:rPr lang="en-US" baseline="0" dirty="0">
                <a:latin typeface="Calibri" charset="0"/>
              </a:rPr>
              <a:t> groups developing intent based networking solutions be it in research, standards, or the industry.</a:t>
            </a:r>
            <a:endParaRPr lang="en-US" dirty="0">
              <a:latin typeface="Calibri" charset="0"/>
            </a:endParaRPr>
          </a:p>
        </p:txBody>
      </p:sp>
    </p:spTree>
    <p:extLst>
      <p:ext uri="{BB962C8B-B14F-4D97-AF65-F5344CB8AC3E}">
        <p14:creationId xmlns:p14="http://schemas.microsoft.com/office/powerpoint/2010/main" val="473508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Intent = envelope of utility</a:t>
            </a:r>
            <a:r>
              <a:rPr lang="en-US" baseline="0" dirty="0"/>
              <a:t> function</a:t>
            </a:r>
          </a:p>
          <a:p>
            <a:r>
              <a:rPr lang="en-US" baseline="0" dirty="0"/>
              <a:t>Objective = characterize the envelope to derive parameters to control/functions to program to stay in the envelope.</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14652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tLang="en-US" dirty="0"/>
              <a:t>To </a:t>
            </a:r>
            <a:r>
              <a:rPr lang="fr-FR" altLang="en-US" dirty="0" err="1"/>
              <a:t>say</a:t>
            </a:r>
            <a:r>
              <a:rPr lang="fr-FR" altLang="en-US" dirty="0"/>
              <a:t> </a:t>
            </a:r>
            <a:r>
              <a:rPr lang="fr-FR" altLang="en-US" dirty="0" err="1"/>
              <a:t>it</a:t>
            </a:r>
            <a:r>
              <a:rPr lang="fr-FR" altLang="en-US" dirty="0"/>
              <a:t> in </a:t>
            </a:r>
            <a:r>
              <a:rPr lang="fr-FR" altLang="en-US" dirty="0" err="1"/>
              <a:t>other</a:t>
            </a:r>
            <a:r>
              <a:rPr lang="fr-FR" altLang="en-US" dirty="0"/>
              <a:t> </a:t>
            </a:r>
            <a:r>
              <a:rPr lang="fr-FR" altLang="en-US" dirty="0" err="1"/>
              <a:t>words</a:t>
            </a:r>
            <a:r>
              <a:rPr lang="fr-FR" altLang="en-US" dirty="0"/>
              <a:t>, </a:t>
            </a:r>
          </a:p>
          <a:p>
            <a:r>
              <a:rPr lang="fr-FR" altLang="en-US" dirty="0" err="1"/>
              <a:t>Displace</a:t>
            </a:r>
            <a:r>
              <a:rPr lang="fr-FR" altLang="en-US" dirty="0"/>
              <a:t> </a:t>
            </a:r>
            <a:r>
              <a:rPr lang="fr-FR" altLang="en-US" dirty="0" err="1"/>
              <a:t>where</a:t>
            </a:r>
            <a:r>
              <a:rPr lang="fr-FR" altLang="en-US" dirty="0"/>
              <a:t> and by </a:t>
            </a:r>
            <a:r>
              <a:rPr lang="fr-FR" altLang="en-US" dirty="0" err="1"/>
              <a:t>whom</a:t>
            </a:r>
            <a:r>
              <a:rPr lang="fr-FR" altLang="en-US" dirty="0"/>
              <a:t> intelligence </a:t>
            </a:r>
            <a:r>
              <a:rPr lang="fr-FR" altLang="en-US" dirty="0" err="1"/>
              <a:t>is</a:t>
            </a:r>
            <a:r>
              <a:rPr lang="fr-FR" altLang="en-US" dirty="0"/>
              <a:t> </a:t>
            </a:r>
            <a:r>
              <a:rPr lang="fr-FR" altLang="en-US" dirty="0" err="1"/>
              <a:t>done</a:t>
            </a:r>
            <a:endParaRPr lang="fr-FR" altLang="en-US" dirty="0"/>
          </a:p>
          <a:p>
            <a:r>
              <a:rPr lang="fr-FR" altLang="en-US" dirty="0"/>
              <a:t>In </a:t>
            </a:r>
            <a:r>
              <a:rPr lang="fr-FR" altLang="en-US" dirty="0" err="1"/>
              <a:t>imperative</a:t>
            </a:r>
            <a:r>
              <a:rPr lang="fr-FR" altLang="en-US" dirty="0"/>
              <a:t>: intelligence </a:t>
            </a:r>
            <a:r>
              <a:rPr lang="fr-FR" altLang="en-US" dirty="0" err="1"/>
              <a:t>is</a:t>
            </a:r>
            <a:r>
              <a:rPr lang="fr-FR" altLang="en-US" dirty="0"/>
              <a:t> </a:t>
            </a:r>
            <a:r>
              <a:rPr lang="fr-FR" altLang="en-US" dirty="0" err="1"/>
              <a:t>provided</a:t>
            </a:r>
            <a:r>
              <a:rPr lang="fr-FR" altLang="en-US" dirty="0"/>
              <a:t> </a:t>
            </a:r>
            <a:r>
              <a:rPr lang="fr-FR" altLang="en-US" dirty="0" err="1"/>
              <a:t>mostly</a:t>
            </a:r>
            <a:r>
              <a:rPr lang="fr-FR" altLang="en-US" dirty="0"/>
              <a:t> by </a:t>
            </a:r>
            <a:r>
              <a:rPr lang="fr-FR" altLang="en-US" dirty="0" err="1"/>
              <a:t>humans</a:t>
            </a:r>
            <a:r>
              <a:rPr lang="fr-FR" altLang="en-US" dirty="0"/>
              <a:t>, </a:t>
            </a:r>
            <a:r>
              <a:rPr lang="fr-FR" altLang="en-US" dirty="0" err="1"/>
              <a:t>involved</a:t>
            </a:r>
            <a:r>
              <a:rPr lang="fr-FR" altLang="en-US" dirty="0"/>
              <a:t> </a:t>
            </a:r>
            <a:r>
              <a:rPr lang="fr-FR" altLang="en-US" dirty="0" err="1"/>
              <a:t>deeply</a:t>
            </a:r>
            <a:r>
              <a:rPr lang="fr-FR" altLang="en-US" dirty="0"/>
              <a:t> in the </a:t>
            </a:r>
            <a:r>
              <a:rPr lang="fr-FR" altLang="en-US" dirty="0" err="1"/>
              <a:t>process</a:t>
            </a:r>
            <a:r>
              <a:rPr lang="fr-FR" altLang="en-US" dirty="0"/>
              <a:t>, </a:t>
            </a:r>
            <a:r>
              <a:rPr lang="fr-FR" altLang="en-US" dirty="0" err="1"/>
              <a:t>relying</a:t>
            </a:r>
            <a:r>
              <a:rPr lang="fr-FR" altLang="en-US" dirty="0"/>
              <a:t> on the </a:t>
            </a:r>
            <a:r>
              <a:rPr lang="fr-FR" altLang="en-US" dirty="0" err="1"/>
              <a:t>human</a:t>
            </a:r>
            <a:r>
              <a:rPr lang="fr-FR" altLang="en-US" dirty="0"/>
              <a:t> intelligence (</a:t>
            </a:r>
            <a:r>
              <a:rPr lang="fr-FR" altLang="en-US" dirty="0" err="1"/>
              <a:t>domain</a:t>
            </a:r>
            <a:r>
              <a:rPr lang="fr-FR" altLang="en-US" dirty="0"/>
              <a:t> </a:t>
            </a:r>
            <a:r>
              <a:rPr lang="fr-FR" altLang="en-US" dirty="0" err="1"/>
              <a:t>expertsie</a:t>
            </a:r>
            <a:r>
              <a:rPr lang="fr-FR" altLang="en-US" dirty="0"/>
              <a:t>, cognitive </a:t>
            </a:r>
            <a:r>
              <a:rPr lang="fr-FR" altLang="en-US" dirty="0" err="1"/>
              <a:t>capabilities</a:t>
            </a:r>
            <a:r>
              <a:rPr lang="fr-FR" altLang="en-US" dirty="0"/>
              <a:t>) to </a:t>
            </a:r>
            <a:r>
              <a:rPr lang="fr-FR" altLang="en-US" dirty="0" err="1"/>
              <a:t>define</a:t>
            </a:r>
            <a:r>
              <a:rPr lang="fr-FR" altLang="en-US" dirty="0"/>
              <a:t> the solution (</a:t>
            </a:r>
            <a:r>
              <a:rPr lang="fr-FR" altLang="en-US" dirty="0" err="1"/>
              <a:t>what</a:t>
            </a:r>
            <a:r>
              <a:rPr lang="fr-FR" altLang="en-US" dirty="0"/>
              <a:t> and how).</a:t>
            </a:r>
          </a:p>
          <a:p>
            <a:r>
              <a:rPr lang="fr-FR" altLang="en-US" dirty="0"/>
              <a:t>In </a:t>
            </a:r>
            <a:r>
              <a:rPr lang="fr-FR" altLang="en-US" dirty="0" err="1"/>
              <a:t>declarative</a:t>
            </a:r>
            <a:r>
              <a:rPr lang="fr-FR" altLang="en-US" dirty="0"/>
              <a:t> (or </a:t>
            </a:r>
            <a:r>
              <a:rPr lang="fr-FR" altLang="en-US" dirty="0" err="1"/>
              <a:t>intent</a:t>
            </a:r>
            <a:r>
              <a:rPr lang="fr-FR" altLang="en-US" dirty="0"/>
              <a:t> type of </a:t>
            </a:r>
            <a:r>
              <a:rPr lang="fr-FR" altLang="en-US" dirty="0" err="1"/>
              <a:t>policy</a:t>
            </a:r>
            <a:r>
              <a:rPr lang="fr-FR" altLang="en-US" dirty="0"/>
              <a:t>):  </a:t>
            </a:r>
            <a:r>
              <a:rPr lang="fr-FR" altLang="en-US" dirty="0" err="1"/>
              <a:t>mostly</a:t>
            </a:r>
            <a:r>
              <a:rPr lang="fr-FR" altLang="en-US" dirty="0"/>
              <a:t> by machines. </a:t>
            </a:r>
            <a:r>
              <a:rPr lang="fr-FR" altLang="en-US" dirty="0" err="1"/>
              <a:t>Human</a:t>
            </a:r>
            <a:r>
              <a:rPr lang="fr-FR" altLang="en-US" dirty="0"/>
              <a:t> </a:t>
            </a:r>
            <a:r>
              <a:rPr lang="fr-FR" altLang="en-US" dirty="0" err="1"/>
              <a:t>operator</a:t>
            </a:r>
            <a:r>
              <a:rPr lang="fr-FR" altLang="en-US" dirty="0"/>
              <a:t> </a:t>
            </a:r>
            <a:r>
              <a:rPr lang="fr-FR" altLang="en-US" dirty="0" err="1"/>
              <a:t>defines</a:t>
            </a:r>
            <a:r>
              <a:rPr lang="fr-FR" altLang="en-US" dirty="0"/>
              <a:t> ‘</a:t>
            </a:r>
            <a:r>
              <a:rPr lang="fr-FR" altLang="en-US" dirty="0" err="1"/>
              <a:t>what</a:t>
            </a:r>
            <a:r>
              <a:rPr lang="fr-FR" altLang="en-US" dirty="0"/>
              <a:t>’ </a:t>
            </a:r>
            <a:r>
              <a:rPr lang="fr-FR" altLang="en-US" dirty="0" err="1"/>
              <a:t>is</a:t>
            </a:r>
            <a:r>
              <a:rPr lang="fr-FR" altLang="en-US" dirty="0"/>
              <a:t> </a:t>
            </a:r>
            <a:r>
              <a:rPr lang="fr-FR" altLang="en-US" dirty="0" err="1"/>
              <a:t>expected</a:t>
            </a:r>
            <a:r>
              <a:rPr lang="fr-FR" altLang="en-US" dirty="0"/>
              <a:t>, and the system / the machines </a:t>
            </a:r>
            <a:r>
              <a:rPr lang="fr-FR" altLang="en-US" dirty="0" err="1"/>
              <a:t>compute</a:t>
            </a:r>
            <a:r>
              <a:rPr lang="fr-FR" altLang="en-US" dirty="0"/>
              <a:t> a solution meeting the </a:t>
            </a:r>
            <a:r>
              <a:rPr lang="fr-FR" altLang="en-US" dirty="0" err="1"/>
              <a:t>requirements</a:t>
            </a:r>
            <a:r>
              <a:rPr lang="fr-FR" altLang="en-US" dirty="0"/>
              <a:t>. Transfer of intelligence to the machines.</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79382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62984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ヒラギノ角ゴ Pro W3" charset="0"/>
                <a:cs typeface="ヒラギノ角ゴ Pro W3" charset="0"/>
              </a:rPr>
              <a:t>Mappings represent an information intermediation mechanism that permits consumer and provider</a:t>
            </a:r>
          </a:p>
          <a:p>
            <a:r>
              <a:rPr lang="en-US" sz="1200" b="0" i="0" u="none" strike="noStrike" kern="1200" baseline="0" dirty="0">
                <a:solidFill>
                  <a:schemeClr val="tx1"/>
                </a:solidFill>
                <a:latin typeface="+mn-lt"/>
                <a:ea typeface="ヒラギノ角ゴ Pro W3" charset="0"/>
                <a:cs typeface="ヒラギノ角ゴ Pro W3" charset="0"/>
              </a:rPr>
              <a:t>systems to communicate in terms “natural” to each.</a:t>
            </a:r>
          </a:p>
          <a:p>
            <a:endParaRPr lang="en-US" sz="1200" b="0" i="0" u="none" strike="noStrike" kern="1200" baseline="0" dirty="0">
              <a:solidFill>
                <a:schemeClr val="tx1"/>
              </a:solidFill>
              <a:latin typeface="+mn-lt"/>
              <a:ea typeface="ヒラギノ角ゴ Pro W3" charset="0"/>
              <a:cs typeface="ヒラギノ角ゴ Pro W3" charset="0"/>
            </a:endParaRPr>
          </a:p>
          <a:p>
            <a:r>
              <a:rPr lang="en-US" sz="1200" b="0" i="0" u="none" strike="noStrike" kern="1200" baseline="0" dirty="0">
                <a:solidFill>
                  <a:schemeClr val="tx1"/>
                </a:solidFill>
                <a:latin typeface="+mn-lt"/>
                <a:ea typeface="ヒラギノ角ゴ Pro W3" charset="0"/>
                <a:cs typeface="ヒラギノ角ゴ Pro W3" charset="0"/>
              </a:rPr>
              <a:t>As noted earlier, non-prescription, provider independence and declaration all generally impose a</a:t>
            </a:r>
          </a:p>
          <a:p>
            <a:r>
              <a:rPr lang="en-US" sz="1200" b="0" i="0" u="none" strike="noStrike" kern="1200" baseline="0" dirty="0">
                <a:solidFill>
                  <a:schemeClr val="tx1"/>
                </a:solidFill>
                <a:latin typeface="+mn-lt"/>
                <a:ea typeface="ヒラギノ角ゴ Pro W3" charset="0"/>
                <a:cs typeface="ヒラギノ角ゴ Pro W3" charset="0"/>
              </a:rPr>
              <a:t>requirement for an adjunct to Intent NBI service interfaces, which we call mappings. Mappings are </a:t>
            </a:r>
            <a:r>
              <a:rPr lang="en-US" sz="1200" b="0" i="0" u="none" strike="noStrike" kern="1200" baseline="0" dirty="0" err="1">
                <a:solidFill>
                  <a:schemeClr val="tx1"/>
                </a:solidFill>
                <a:latin typeface="+mn-lt"/>
                <a:ea typeface="ヒラギノ角ゴ Pro W3" charset="0"/>
                <a:cs typeface="ヒラギノ角ゴ Pro W3" charset="0"/>
              </a:rPr>
              <a:t>keyvalue</a:t>
            </a:r>
            <a:endParaRPr lang="en-US" sz="1200" b="0" i="0" u="none" strike="noStrike" kern="1200" baseline="0" dirty="0">
              <a:solidFill>
                <a:schemeClr val="tx1"/>
              </a:solidFill>
              <a:latin typeface="+mn-lt"/>
              <a:ea typeface="ヒラギノ角ゴ Pro W3" charset="0"/>
              <a:cs typeface="ヒラギノ角ゴ Pro W3" charset="0"/>
            </a:endParaRPr>
          </a:p>
          <a:p>
            <a:r>
              <a:rPr lang="en-US" sz="1200" b="0" i="0" u="none" strike="noStrike" kern="1200" baseline="0" dirty="0">
                <a:solidFill>
                  <a:schemeClr val="tx1"/>
                </a:solidFill>
                <a:latin typeface="+mn-lt"/>
                <a:ea typeface="ヒラギノ角ゴ Pro W3" charset="0"/>
                <a:cs typeface="ヒラギノ角ゴ Pro W3" charset="0"/>
              </a:rPr>
              <a:t>stores, e.g., accessible by API, and are usefully considered, conceptually, as tables which permit</a:t>
            </a:r>
          </a:p>
          <a:p>
            <a:r>
              <a:rPr lang="en-US" sz="1200" b="0" i="0" u="none" strike="noStrike" kern="1200" baseline="0" dirty="0">
                <a:solidFill>
                  <a:schemeClr val="tx1"/>
                </a:solidFill>
                <a:latin typeface="+mn-lt"/>
                <a:ea typeface="ヒラギノ角ゴ Pro W3" charset="0"/>
                <a:cs typeface="ヒラギノ角ゴ Pro W3" charset="0"/>
              </a:rPr>
              <a:t>providers to interpret the terms that appear in Intent NBI requests, by translating from the (“simple and</a:t>
            </a:r>
          </a:p>
          <a:p>
            <a:r>
              <a:rPr lang="en-US" sz="1200" b="0" i="0" u="none" strike="noStrike" kern="1200" baseline="0" dirty="0">
                <a:solidFill>
                  <a:schemeClr val="tx1"/>
                </a:solidFill>
                <a:latin typeface="+mn-lt"/>
                <a:ea typeface="ヒラギノ角ゴ Pro W3" charset="0"/>
                <a:cs typeface="ヒラギノ角ゴ Pro W3" charset="0"/>
              </a:rPr>
              <a:t>intuitive”) consumer frame-of-reference terms that appear in Intent NBI requests to the detailed,</a:t>
            </a:r>
          </a:p>
          <a:p>
            <a:r>
              <a:rPr lang="en-US" sz="1200" b="0" i="0" u="none" strike="noStrike" kern="1200" baseline="0" dirty="0">
                <a:solidFill>
                  <a:schemeClr val="tx1"/>
                </a:solidFill>
                <a:latin typeface="+mn-lt"/>
                <a:ea typeface="ヒラギノ角ゴ Pro W3" charset="0"/>
                <a:cs typeface="ヒラギノ角ゴ Pro W3" charset="0"/>
              </a:rPr>
              <a:t>specific provider frame-of-reference terms that permit the provider to properly interpret the requests.</a:t>
            </a:r>
          </a:p>
          <a:p>
            <a:endParaRPr lang="en-US" dirty="0"/>
          </a:p>
          <a:p>
            <a:r>
              <a:rPr lang="en-US" sz="1200" b="0" i="0" u="none" strike="noStrike" kern="1200" baseline="0" dirty="0">
                <a:solidFill>
                  <a:schemeClr val="tx1"/>
                </a:solidFill>
                <a:latin typeface="+mn-lt"/>
                <a:ea typeface="ヒラギノ角ゴ Pro W3" charset="0"/>
                <a:cs typeface="ヒラギノ角ゴ Pro W3" charset="0"/>
              </a:rPr>
              <a:t>As a rule, in applications wherein the Intent NBI</a:t>
            </a:r>
          </a:p>
          <a:p>
            <a:r>
              <a:rPr lang="en-US" sz="1200" b="0" i="0" u="none" strike="noStrike" kern="1200" baseline="0" dirty="0">
                <a:solidFill>
                  <a:schemeClr val="tx1"/>
                </a:solidFill>
                <a:latin typeface="+mn-lt"/>
                <a:ea typeface="ヒラギノ角ゴ Pro W3" charset="0"/>
                <a:cs typeface="ヒラギノ角ゴ Pro W3" charset="0"/>
              </a:rPr>
              <a:t>paradigm is a natural “fit”, consumer frame-of-reference terms may tend to be relatively </a:t>
            </a:r>
            <a:r>
              <a:rPr lang="en-US" sz="1200" b="0" i="0" u="none" strike="noStrike" kern="1200" baseline="0" dirty="0" err="1">
                <a:solidFill>
                  <a:schemeClr val="tx1"/>
                </a:solidFill>
                <a:latin typeface="+mn-lt"/>
                <a:ea typeface="ヒラギノ角ゴ Pro W3" charset="0"/>
                <a:cs typeface="ヒラギノ角ゴ Pro W3" charset="0"/>
              </a:rPr>
              <a:t>humanoriented</a:t>
            </a:r>
            <a:endParaRPr lang="en-US" sz="1200" b="0" i="0" u="none" strike="noStrike" kern="1200" baseline="0" dirty="0">
              <a:solidFill>
                <a:schemeClr val="tx1"/>
              </a:solidFill>
              <a:latin typeface="+mn-lt"/>
              <a:ea typeface="ヒラギノ角ゴ Pro W3" charset="0"/>
              <a:cs typeface="ヒラギノ角ゴ Pro W3" charset="0"/>
            </a:endParaRPr>
          </a:p>
          <a:p>
            <a:r>
              <a:rPr lang="en-US" sz="1200" b="0" i="0" u="none" strike="noStrike" kern="1200" baseline="0" dirty="0">
                <a:solidFill>
                  <a:schemeClr val="tx1"/>
                </a:solidFill>
                <a:latin typeface="+mn-lt"/>
                <a:ea typeface="ヒラギノ角ゴ Pro W3" charset="0"/>
                <a:cs typeface="ヒラギノ角ゴ Pro W3" charset="0"/>
              </a:rPr>
              <a:t>and intuitive, slowly-evolving and persistent, etc.; whereas corresponding provider frame-</a:t>
            </a:r>
            <a:r>
              <a:rPr lang="en-US" sz="1200" b="0" i="0" u="none" strike="noStrike" kern="1200" baseline="0" dirty="0" err="1">
                <a:solidFill>
                  <a:schemeClr val="tx1"/>
                </a:solidFill>
                <a:latin typeface="+mn-lt"/>
                <a:ea typeface="ヒラギノ角ゴ Pro W3" charset="0"/>
                <a:cs typeface="ヒラギノ角ゴ Pro W3" charset="0"/>
              </a:rPr>
              <a:t>ofreference</a:t>
            </a:r>
            <a:endParaRPr lang="en-US" sz="1200" b="0" i="0" u="none" strike="noStrike" kern="1200" baseline="0" dirty="0">
              <a:solidFill>
                <a:schemeClr val="tx1"/>
              </a:solidFill>
              <a:latin typeface="+mn-lt"/>
              <a:ea typeface="ヒラギノ角ゴ Pro W3" charset="0"/>
              <a:cs typeface="ヒラギノ角ゴ Pro W3" charset="0"/>
            </a:endParaRPr>
          </a:p>
          <a:p>
            <a:r>
              <a:rPr lang="en-US" sz="1200" b="0" i="0" u="none" strike="noStrike" kern="1200" baseline="0" dirty="0">
                <a:solidFill>
                  <a:schemeClr val="tx1"/>
                </a:solidFill>
                <a:latin typeface="+mn-lt"/>
                <a:ea typeface="ヒラギノ角ゴ Pro W3" charset="0"/>
                <a:cs typeface="ヒラギノ角ゴ Pro W3" charset="0"/>
              </a:rPr>
              <a:t>terms may tend to be relatively more “machine-oriented”, potentially faster-evolving and</a:t>
            </a:r>
          </a:p>
          <a:p>
            <a:r>
              <a:rPr lang="en-US" sz="1200" b="0" i="0" u="none" strike="noStrike" kern="1200" baseline="0" dirty="0">
                <a:solidFill>
                  <a:schemeClr val="tx1"/>
                </a:solidFill>
                <a:latin typeface="+mn-lt"/>
                <a:ea typeface="ヒラギノ角ゴ Pro W3" charset="0"/>
                <a:cs typeface="ヒラギノ角ゴ Pro W3" charset="0"/>
              </a:rPr>
              <a:t>more ephemeral, etc.</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59937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_Blank Slide">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D543A0E-70E6-46DB-8F7C-06A0214599E8}"/>
              </a:ext>
            </a:extLst>
          </p:cNvPr>
          <p:cNvSpPr>
            <a:spLocks noGrp="1"/>
          </p:cNvSpPr>
          <p:nvPr>
            <p:ph type="ftr" sz="quarter" idx="13"/>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958778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0_Four Column Text Layou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8" name="Text Placeholder 3">
            <a:extLst>
              <a:ext uri="{FF2B5EF4-FFF2-40B4-BE49-F238E27FC236}">
                <a16:creationId xmlns:a16="http://schemas.microsoft.com/office/drawing/2014/main" id="{09C1B709-09CD-404B-B852-419096D0681C}"/>
              </a:ext>
            </a:extLst>
          </p:cNvPr>
          <p:cNvSpPr>
            <a:spLocks noGrp="1"/>
          </p:cNvSpPr>
          <p:nvPr>
            <p:ph type="body" sz="quarter" idx="12"/>
          </p:nvPr>
        </p:nvSpPr>
        <p:spPr>
          <a:xfrm>
            <a:off x="417600" y="1080000"/>
            <a:ext cx="18936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3">
            <a:extLst>
              <a:ext uri="{FF2B5EF4-FFF2-40B4-BE49-F238E27FC236}">
                <a16:creationId xmlns:a16="http://schemas.microsoft.com/office/drawing/2014/main" id="{2D9B7F28-94B8-42B4-A97D-4EBCB20F679F}"/>
              </a:ext>
            </a:extLst>
          </p:cNvPr>
          <p:cNvSpPr>
            <a:spLocks noGrp="1"/>
          </p:cNvSpPr>
          <p:nvPr>
            <p:ph type="body" sz="quarter" idx="13"/>
          </p:nvPr>
        </p:nvSpPr>
        <p:spPr>
          <a:xfrm>
            <a:off x="2556000" y="1080000"/>
            <a:ext cx="18936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3">
            <a:extLst>
              <a:ext uri="{FF2B5EF4-FFF2-40B4-BE49-F238E27FC236}">
                <a16:creationId xmlns:a16="http://schemas.microsoft.com/office/drawing/2014/main" id="{7AB4DD6D-9400-4306-8B75-2CFF920828FC}"/>
              </a:ext>
            </a:extLst>
          </p:cNvPr>
          <p:cNvSpPr>
            <a:spLocks noGrp="1"/>
          </p:cNvSpPr>
          <p:nvPr>
            <p:ph type="body" sz="quarter" idx="14"/>
          </p:nvPr>
        </p:nvSpPr>
        <p:spPr>
          <a:xfrm>
            <a:off x="4694400" y="1080000"/>
            <a:ext cx="18936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Text Placeholder 3">
            <a:extLst>
              <a:ext uri="{FF2B5EF4-FFF2-40B4-BE49-F238E27FC236}">
                <a16:creationId xmlns:a16="http://schemas.microsoft.com/office/drawing/2014/main" id="{7D6FBD4C-557B-402F-9039-EF287BD8EA52}"/>
              </a:ext>
            </a:extLst>
          </p:cNvPr>
          <p:cNvSpPr>
            <a:spLocks noGrp="1"/>
          </p:cNvSpPr>
          <p:nvPr>
            <p:ph type="body" sz="quarter" idx="15"/>
          </p:nvPr>
        </p:nvSpPr>
        <p:spPr>
          <a:xfrm>
            <a:off x="6832800" y="1080000"/>
            <a:ext cx="18936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3">
            <a:extLst>
              <a:ext uri="{FF2B5EF4-FFF2-40B4-BE49-F238E27FC236}">
                <a16:creationId xmlns:a16="http://schemas.microsoft.com/office/drawing/2014/main" id="{CCEF9DDB-0B87-42B5-98DF-391316BABF9E}"/>
              </a:ext>
            </a:extLst>
          </p:cNvPr>
          <p:cNvSpPr>
            <a:spLocks noGrp="1"/>
          </p:cNvSpPr>
          <p:nvPr>
            <p:ph type="ftr" sz="quarter" idx="16"/>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434931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1_White Title Slide">
    <p:spTree>
      <p:nvGrpSpPr>
        <p:cNvPr id="1" name=""/>
        <p:cNvGrpSpPr/>
        <p:nvPr/>
      </p:nvGrpSpPr>
      <p:grpSpPr>
        <a:xfrm>
          <a:off x="0" y="0"/>
          <a:ext cx="0" cy="0"/>
          <a:chOff x="0" y="0"/>
          <a:chExt cx="0" cy="0"/>
        </a:xfrm>
      </p:grpSpPr>
      <p:sp>
        <p:nvSpPr>
          <p:cNvPr id="7" name="Text Placeholder 42">
            <a:extLst>
              <a:ext uri="{FF2B5EF4-FFF2-40B4-BE49-F238E27FC236}">
                <a16:creationId xmlns:a16="http://schemas.microsoft.com/office/drawing/2014/main" id="{A4F04206-BA94-4881-BA5F-F4855044D621}"/>
              </a:ext>
            </a:extLst>
          </p:cNvPr>
          <p:cNvSpPr>
            <a:spLocks noGrp="1"/>
          </p:cNvSpPr>
          <p:nvPr>
            <p:ph type="body" sz="quarter" idx="11" hasCustomPrompt="1"/>
          </p:nvPr>
        </p:nvSpPr>
        <p:spPr>
          <a:xfrm>
            <a:off x="367200" y="900000"/>
            <a:ext cx="8359200" cy="1980000"/>
          </a:xfrm>
          <a:prstGeom prst="rect">
            <a:avLst/>
          </a:prstGeom>
        </p:spPr>
        <p:txBody>
          <a:bodyPr lIns="0" tIns="0" rIns="0" bIns="0"/>
          <a:lstStyle>
            <a:lvl1pPr marL="0" indent="0">
              <a:spcBef>
                <a:spcPts val="0"/>
              </a:spcBef>
              <a:spcAft>
                <a:spcPts val="600"/>
              </a:spcAft>
              <a:buNone/>
              <a:defRPr sz="6600" baseline="0">
                <a:solidFill>
                  <a:schemeClr val="tx1"/>
                </a:solidFill>
                <a:latin typeface="Nokia Pure Headline Ultra Light" panose="020B0204020202020204" pitchFamily="34" charset="0"/>
              </a:defRPr>
            </a:lvl1pPr>
          </a:lstStyle>
          <a:p>
            <a:pPr lvl="0"/>
            <a:r>
              <a:rPr lang="en-US" dirty="0"/>
              <a:t>Main headline in sentence case here</a:t>
            </a:r>
          </a:p>
        </p:txBody>
      </p:sp>
      <p:sp>
        <p:nvSpPr>
          <p:cNvPr id="8" name="Text Placeholder 3">
            <a:extLst>
              <a:ext uri="{FF2B5EF4-FFF2-40B4-BE49-F238E27FC236}">
                <a16:creationId xmlns:a16="http://schemas.microsoft.com/office/drawing/2014/main" id="{82395FE5-ACED-4CF9-93C7-742199141AC5}"/>
              </a:ext>
            </a:extLst>
          </p:cNvPr>
          <p:cNvSpPr>
            <a:spLocks noGrp="1"/>
          </p:cNvSpPr>
          <p:nvPr>
            <p:ph type="body" sz="quarter" idx="12"/>
          </p:nvPr>
        </p:nvSpPr>
        <p:spPr>
          <a:xfrm>
            <a:off x="434502" y="3060000"/>
            <a:ext cx="8291898" cy="1576800"/>
          </a:xfrm>
          <a:prstGeom prst="rect">
            <a:avLst/>
          </a:prstGeom>
        </p:spPr>
        <p:txBody>
          <a:bodyPr lIns="0" tIns="0" rIns="0" bIns="0">
            <a:normAutofit/>
          </a:bodyPr>
          <a:lstStyle>
            <a:lvl1pPr marL="0" indent="0">
              <a:spcBef>
                <a:spcPts val="0"/>
              </a:spcBef>
              <a:spcAft>
                <a:spcPts val="600"/>
              </a:spcAft>
              <a:buFont typeface="Arial" panose="020B0604020202020204" pitchFamily="34" charset="0"/>
              <a:buNone/>
              <a:defRPr sz="1600">
                <a:solidFill>
                  <a:schemeClr val="tx1"/>
                </a:solidFill>
                <a:latin typeface="Nokia Pure Text Light" panose="020B0403020202020204" pitchFamily="34" charset="0"/>
                <a:ea typeface="Nokia Pure Text Light" panose="020B0403020202020204" pitchFamily="34" charset="0"/>
              </a:defRPr>
            </a:lvl1pPr>
            <a:lvl2pPr marL="230400" indent="0">
              <a:spcBef>
                <a:spcPts val="0"/>
              </a:spcBef>
              <a:spcAft>
                <a:spcPts val="600"/>
              </a:spcAft>
              <a:buNone/>
              <a:defRPr sz="1400">
                <a:solidFill>
                  <a:schemeClr val="tx1"/>
                </a:solidFill>
                <a:latin typeface="Nokia Pure Text Light" panose="020B0403020202020204" pitchFamily="34" charset="0"/>
                <a:ea typeface="Nokia Pure Text Light" panose="020B0403020202020204" pitchFamily="34" charset="0"/>
              </a:defRPr>
            </a:lvl2pPr>
            <a:lvl3pPr marL="462600" indent="0">
              <a:spcBef>
                <a:spcPts val="0"/>
              </a:spcBef>
              <a:spcAft>
                <a:spcPts val="600"/>
              </a:spcAft>
              <a:buNone/>
              <a:defRPr sz="1200">
                <a:solidFill>
                  <a:schemeClr val="tx1"/>
                </a:solidFill>
                <a:latin typeface="Nokia Pure Text Light" panose="020B0403020202020204" pitchFamily="34" charset="0"/>
                <a:ea typeface="Nokia Pure Text Light" panose="020B0403020202020204" pitchFamily="34" charset="0"/>
              </a:defRPr>
            </a:lvl3pPr>
            <a:lvl4pPr marL="693000" indent="0">
              <a:spcBef>
                <a:spcPts val="0"/>
              </a:spcBef>
              <a:spcAft>
                <a:spcPts val="600"/>
              </a:spcAft>
              <a:buNone/>
              <a:defRPr sz="1000">
                <a:solidFill>
                  <a:schemeClr val="tx1"/>
                </a:solidFill>
                <a:latin typeface="Nokia Pure Text Light" panose="020B0403020202020204" pitchFamily="34" charset="0"/>
                <a:ea typeface="Nokia Pure Text Light" panose="020B0403020202020204" pitchFamily="34" charset="0"/>
              </a:defRPr>
            </a:lvl4pPr>
            <a:lvl5pPr marL="923400" indent="0">
              <a:spcBef>
                <a:spcPts val="0"/>
              </a:spcBef>
              <a:spcAft>
                <a:spcPts val="600"/>
              </a:spcAft>
              <a:buFont typeface="Arial" panose="020B0604020202020204" pitchFamily="34" charset="0"/>
              <a:buNone/>
              <a:defRPr sz="900">
                <a:solidFill>
                  <a:schemeClr val="tx1"/>
                </a:solidFill>
                <a:latin typeface="Nokia Pure Text Light" panose="020B0403020202020204" pitchFamily="34" charset="0"/>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10">
            <a:extLst>
              <a:ext uri="{FF2B5EF4-FFF2-40B4-BE49-F238E27FC236}">
                <a16:creationId xmlns:a16="http://schemas.microsoft.com/office/drawing/2014/main" id="{441332EC-6B80-4828-AE81-B63F414EEB65}"/>
              </a:ext>
            </a:extLst>
          </p:cNvPr>
          <p:cNvSpPr>
            <a:spLocks noGrp="1"/>
          </p:cNvSpPr>
          <p:nvPr>
            <p:ph type="ftr" sz="quarter" idx="13"/>
          </p:nvPr>
        </p:nvSpPr>
        <p:spPr/>
        <p:txBody>
          <a:bodyPr/>
          <a:lstStyle/>
          <a:p>
            <a:r>
              <a:rPr lang="en-GB"/>
              <a:t>&lt;Document ID: change ID in footer or remove&gt; &lt;Change information classification in footer&gt;</a:t>
            </a:r>
            <a:endParaRPr lang="en-US"/>
          </a:p>
        </p:txBody>
      </p:sp>
      <p:pic>
        <p:nvPicPr>
          <p:cNvPr id="9" name="Picture 8">
            <a:extLst>
              <a:ext uri="{FF2B5EF4-FFF2-40B4-BE49-F238E27FC236}">
                <a16:creationId xmlns:a16="http://schemas.microsoft.com/office/drawing/2014/main" id="{B2A079B4-2296-4AF6-9A4A-00A11E579D4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9200" y="36000"/>
            <a:ext cx="1599250" cy="673200"/>
          </a:xfrm>
          <a:prstGeom prst="rect">
            <a:avLst/>
          </a:prstGeom>
        </p:spPr>
      </p:pic>
    </p:spTree>
    <p:extLst>
      <p:ext uri="{BB962C8B-B14F-4D97-AF65-F5344CB8AC3E}">
        <p14:creationId xmlns:p14="http://schemas.microsoft.com/office/powerpoint/2010/main" val="14868732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 White - plain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68" name="Text Placeholder 42"/>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5" name="Footer Placeholder 27"/>
          <p:cNvSpPr>
            <a:spLocks noGrp="1"/>
          </p:cNvSpPr>
          <p:nvPr>
            <p:ph type="ftr" sz="quarter" idx="3"/>
          </p:nvPr>
        </p:nvSpPr>
        <p:spPr>
          <a:xfrm>
            <a:off x="2304000" y="4816800"/>
            <a:ext cx="4536000" cy="1224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Ulrich Dropmann One Slider for Paris meeting 17.7.2018</a:t>
            </a:r>
            <a:endParaRPr lang="en-US" dirty="0"/>
          </a:p>
        </p:txBody>
      </p:sp>
    </p:spTree>
    <p:extLst>
      <p:ext uri="{BB962C8B-B14F-4D97-AF65-F5344CB8AC3E}">
        <p14:creationId xmlns:p14="http://schemas.microsoft.com/office/powerpoint/2010/main" val="3422161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1_Blue Title Slide">
    <p:bg>
      <p:bgPr>
        <a:solidFill>
          <a:schemeClr val="tx1"/>
        </a:solidFill>
        <a:effectLst/>
      </p:bgPr>
    </p:bg>
    <p:spTree>
      <p:nvGrpSpPr>
        <p:cNvPr id="1" name=""/>
        <p:cNvGrpSpPr/>
        <p:nvPr/>
      </p:nvGrpSpPr>
      <p:grpSpPr>
        <a:xfrm>
          <a:off x="0" y="0"/>
          <a:ext cx="0" cy="0"/>
          <a:chOff x="0" y="0"/>
          <a:chExt cx="0" cy="0"/>
        </a:xfrm>
      </p:grpSpPr>
      <p:sp>
        <p:nvSpPr>
          <p:cNvPr id="7" name="Text Placeholder 42">
            <a:extLst>
              <a:ext uri="{FF2B5EF4-FFF2-40B4-BE49-F238E27FC236}">
                <a16:creationId xmlns:a16="http://schemas.microsoft.com/office/drawing/2014/main" id="{A4F04206-BA94-4881-BA5F-F4855044D621}"/>
              </a:ext>
            </a:extLst>
          </p:cNvPr>
          <p:cNvSpPr>
            <a:spLocks noGrp="1"/>
          </p:cNvSpPr>
          <p:nvPr>
            <p:ph type="body" sz="quarter" idx="11" hasCustomPrompt="1"/>
          </p:nvPr>
        </p:nvSpPr>
        <p:spPr>
          <a:xfrm>
            <a:off x="367200" y="900000"/>
            <a:ext cx="8359200" cy="1980000"/>
          </a:xfrm>
          <a:prstGeom prst="rect">
            <a:avLst/>
          </a:prstGeom>
        </p:spPr>
        <p:txBody>
          <a:bodyPr lIns="0" tIns="0" rIns="0" bIns="0"/>
          <a:lstStyle>
            <a:lvl1pPr marL="0" indent="0">
              <a:spcBef>
                <a:spcPts val="0"/>
              </a:spcBef>
              <a:spcAft>
                <a:spcPts val="600"/>
              </a:spcAft>
              <a:buNone/>
              <a:defRPr sz="6600" baseline="0">
                <a:solidFill>
                  <a:schemeClr val="bg1"/>
                </a:solidFill>
                <a:latin typeface="Nokia Pure Headline Ultra Light" panose="020B0204020202020204" pitchFamily="34" charset="0"/>
              </a:defRPr>
            </a:lvl1pPr>
          </a:lstStyle>
          <a:p>
            <a:pPr lvl="0"/>
            <a:r>
              <a:rPr lang="en-US" dirty="0"/>
              <a:t>Main headline in sentence case here</a:t>
            </a:r>
          </a:p>
        </p:txBody>
      </p:sp>
      <p:sp>
        <p:nvSpPr>
          <p:cNvPr id="8" name="Text Placeholder 3">
            <a:extLst>
              <a:ext uri="{FF2B5EF4-FFF2-40B4-BE49-F238E27FC236}">
                <a16:creationId xmlns:a16="http://schemas.microsoft.com/office/drawing/2014/main" id="{82395FE5-ACED-4CF9-93C7-742199141AC5}"/>
              </a:ext>
            </a:extLst>
          </p:cNvPr>
          <p:cNvSpPr>
            <a:spLocks noGrp="1"/>
          </p:cNvSpPr>
          <p:nvPr>
            <p:ph type="body" sz="quarter" idx="12"/>
          </p:nvPr>
        </p:nvSpPr>
        <p:spPr>
          <a:xfrm>
            <a:off x="417600" y="3060000"/>
            <a:ext cx="8308800" cy="1576800"/>
          </a:xfrm>
          <a:prstGeom prst="rect">
            <a:avLst/>
          </a:prstGeom>
        </p:spPr>
        <p:txBody>
          <a:bodyPr lIns="0" tIns="0" rIns="0" bIns="0">
            <a:normAutofit/>
          </a:bodyPr>
          <a:lstStyle>
            <a:lvl1pPr marL="0" indent="0">
              <a:spcBef>
                <a:spcPts val="0"/>
              </a:spcBef>
              <a:spcAft>
                <a:spcPts val="600"/>
              </a:spcAft>
              <a:buFont typeface="Arial" panose="020B0604020202020204" pitchFamily="34" charset="0"/>
              <a:buNone/>
              <a:defRPr sz="1600">
                <a:solidFill>
                  <a:schemeClr val="bg1"/>
                </a:solidFill>
                <a:latin typeface="Nokia Pure Text Light" panose="020B0403020202020204" pitchFamily="34" charset="0"/>
                <a:ea typeface="Nokia Pure Text Light" panose="020B0403020202020204" pitchFamily="34" charset="0"/>
              </a:defRPr>
            </a:lvl1pPr>
            <a:lvl2pPr marL="230400" indent="0">
              <a:spcBef>
                <a:spcPts val="0"/>
              </a:spcBef>
              <a:spcAft>
                <a:spcPts val="600"/>
              </a:spcAft>
              <a:buNone/>
              <a:defRPr sz="1400">
                <a:solidFill>
                  <a:schemeClr val="bg1"/>
                </a:solidFill>
                <a:latin typeface="Nokia Pure Text Light" panose="020B0403020202020204" pitchFamily="34" charset="0"/>
                <a:ea typeface="Nokia Pure Text Light" panose="020B0403020202020204" pitchFamily="34" charset="0"/>
              </a:defRPr>
            </a:lvl2pPr>
            <a:lvl3pPr marL="462600" indent="0">
              <a:spcBef>
                <a:spcPts val="0"/>
              </a:spcBef>
              <a:spcAft>
                <a:spcPts val="600"/>
              </a:spcAft>
              <a:buNone/>
              <a:defRPr sz="1200">
                <a:solidFill>
                  <a:schemeClr val="bg1"/>
                </a:solidFill>
                <a:latin typeface="Nokia Pure Text Light" panose="020B0403020202020204" pitchFamily="34" charset="0"/>
                <a:ea typeface="Nokia Pure Text Light" panose="020B0403020202020204" pitchFamily="34" charset="0"/>
              </a:defRPr>
            </a:lvl3pPr>
            <a:lvl4pPr marL="693000" indent="0">
              <a:spcBef>
                <a:spcPts val="0"/>
              </a:spcBef>
              <a:spcAft>
                <a:spcPts val="600"/>
              </a:spcAft>
              <a:buNone/>
              <a:defRPr sz="1000">
                <a:solidFill>
                  <a:schemeClr val="bg1"/>
                </a:solidFill>
                <a:latin typeface="Nokia Pure Text Light" panose="020B0403020202020204" pitchFamily="34" charset="0"/>
                <a:ea typeface="Nokia Pure Text Light" panose="020B0403020202020204" pitchFamily="34" charset="0"/>
              </a:defRPr>
            </a:lvl4pPr>
            <a:lvl5pPr marL="923400" indent="0">
              <a:spcBef>
                <a:spcPts val="0"/>
              </a:spcBef>
              <a:spcAft>
                <a:spcPts val="600"/>
              </a:spcAft>
              <a:buFont typeface="Arial" panose="020B0604020202020204" pitchFamily="34" charset="0"/>
              <a:buNone/>
              <a:defRPr sz="900">
                <a:solidFill>
                  <a:schemeClr val="bg1"/>
                </a:solidFill>
                <a:latin typeface="Nokia Pure Text Light" panose="020B0403020202020204" pitchFamily="34" charset="0"/>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a:extLst>
              <a:ext uri="{FF2B5EF4-FFF2-40B4-BE49-F238E27FC236}">
                <a16:creationId xmlns:a16="http://schemas.microsoft.com/office/drawing/2014/main" id="{B6E85245-6EF4-4401-89A5-4E7398F482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9200" y="36000"/>
            <a:ext cx="1599250" cy="673200"/>
          </a:xfrm>
          <a:prstGeom prst="rect">
            <a:avLst/>
          </a:prstGeom>
        </p:spPr>
      </p:pic>
      <p:sp>
        <p:nvSpPr>
          <p:cNvPr id="2" name="Footer Placeholder 1">
            <a:extLst>
              <a:ext uri="{FF2B5EF4-FFF2-40B4-BE49-F238E27FC236}">
                <a16:creationId xmlns:a16="http://schemas.microsoft.com/office/drawing/2014/main" id="{37354AD9-06FB-4C15-A48D-5001BBC6FF5E}"/>
              </a:ext>
            </a:extLst>
          </p:cNvPr>
          <p:cNvSpPr>
            <a:spLocks noGrp="1"/>
          </p:cNvSpPr>
          <p:nvPr>
            <p:ph type="ftr" sz="quarter" idx="13"/>
          </p:nvPr>
        </p:nvSpPr>
        <p:spPr/>
        <p:txBody>
          <a:bodyPr/>
          <a:lstStyle/>
          <a:p>
            <a:r>
              <a:rPr lang="en-GB"/>
              <a:t>&lt;Document ID: change ID in footer or remove&gt; &lt;Change information classification in footer&gt;</a:t>
            </a:r>
            <a:endParaRPr lang="en-US"/>
          </a:p>
        </p:txBody>
      </p:sp>
      <p:pic>
        <p:nvPicPr>
          <p:cNvPr id="12" name="Picture 11">
            <a:extLst>
              <a:ext uri="{FF2B5EF4-FFF2-40B4-BE49-F238E27FC236}">
                <a16:creationId xmlns:a16="http://schemas.microsoft.com/office/drawing/2014/main" id="{08CB4E99-5D9B-49EB-A80D-C2366451A67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9988" y="34045"/>
            <a:ext cx="1589956" cy="669288"/>
          </a:xfrm>
          <a:prstGeom prst="rect">
            <a:avLst/>
          </a:prstGeom>
        </p:spPr>
      </p:pic>
    </p:spTree>
    <p:extLst>
      <p:ext uri="{BB962C8B-B14F-4D97-AF65-F5344CB8AC3E}">
        <p14:creationId xmlns:p14="http://schemas.microsoft.com/office/powerpoint/2010/main" val="578186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2_Blue Text Layout">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6E85245-6EF4-4401-89A5-4E7398F482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9200" y="36000"/>
            <a:ext cx="1599250" cy="673200"/>
          </a:xfrm>
          <a:prstGeom prst="rect">
            <a:avLst/>
          </a:prstGeom>
        </p:spPr>
      </p:pic>
      <p:sp>
        <p:nvSpPr>
          <p:cNvPr id="11" name="Text Placeholder 12">
            <a:extLst>
              <a:ext uri="{FF2B5EF4-FFF2-40B4-BE49-F238E27FC236}">
                <a16:creationId xmlns:a16="http://schemas.microsoft.com/office/drawing/2014/main" id="{201F9EFC-1397-476F-AC8D-B29C394E4455}"/>
              </a:ext>
            </a:extLst>
          </p:cNvPr>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1"/>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dirty="0"/>
              <a:t>Click to edit secondary headline</a:t>
            </a:r>
          </a:p>
        </p:txBody>
      </p:sp>
      <p:sp>
        <p:nvSpPr>
          <p:cNvPr id="12" name="Text Placeholder 42">
            <a:extLst>
              <a:ext uri="{FF2B5EF4-FFF2-40B4-BE49-F238E27FC236}">
                <a16:creationId xmlns:a16="http://schemas.microsoft.com/office/drawing/2014/main" id="{B5196263-821B-4B0A-B8F0-F314EF3ADF08}"/>
              </a:ext>
            </a:extLst>
          </p:cNvPr>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bg1"/>
                </a:solidFill>
                <a:latin typeface="+mj-lt"/>
              </a:defRPr>
            </a:lvl1pPr>
          </a:lstStyle>
          <a:p>
            <a:pPr lvl="0"/>
            <a:r>
              <a:rPr lang="en-US" dirty="0"/>
              <a:t>Click to edit headline</a:t>
            </a:r>
          </a:p>
        </p:txBody>
      </p:sp>
      <p:sp>
        <p:nvSpPr>
          <p:cNvPr id="13" name="Text Placeholder 3">
            <a:extLst>
              <a:ext uri="{FF2B5EF4-FFF2-40B4-BE49-F238E27FC236}">
                <a16:creationId xmlns:a16="http://schemas.microsoft.com/office/drawing/2014/main" id="{1252EEB5-B067-4FF5-9D6E-45AD7724914D}"/>
              </a:ext>
            </a:extLst>
          </p:cNvPr>
          <p:cNvSpPr>
            <a:spLocks noGrp="1"/>
          </p:cNvSpPr>
          <p:nvPr>
            <p:ph type="body" sz="quarter" idx="12"/>
          </p:nvPr>
        </p:nvSpPr>
        <p:spPr>
          <a:xfrm>
            <a:off x="417600" y="1080000"/>
            <a:ext cx="8308800" cy="3560400"/>
          </a:xfrm>
          <a:prstGeom prst="rect">
            <a:avLst/>
          </a:prstGeom>
        </p:spPr>
        <p:txBody>
          <a:bodyPr lIns="0" tIns="0" rIns="0" bIns="0">
            <a:normAutofit/>
          </a:bodyPr>
          <a:lstStyle>
            <a:lvl1pPr marL="0" indent="0">
              <a:spcBef>
                <a:spcPts val="0"/>
              </a:spcBef>
              <a:spcAft>
                <a:spcPts val="600"/>
              </a:spcAft>
              <a:buNone/>
              <a:defRPr sz="1600">
                <a:solidFill>
                  <a:schemeClr val="bg1"/>
                </a:solidFill>
                <a:latin typeface="Nokia Pure Text Light" panose="020B0403020202020204" pitchFamily="34" charset="0"/>
                <a:ea typeface="Nokia Pure Text Light" panose="020B0403020202020204" pitchFamily="34" charset="0"/>
              </a:defRPr>
            </a:lvl1pPr>
            <a:lvl2pPr marL="230400" indent="0">
              <a:spcBef>
                <a:spcPts val="0"/>
              </a:spcBef>
              <a:spcAft>
                <a:spcPts val="600"/>
              </a:spcAft>
              <a:buNone/>
              <a:defRPr sz="1400">
                <a:solidFill>
                  <a:schemeClr val="bg1"/>
                </a:solidFill>
                <a:latin typeface="Nokia Pure Text Light" panose="020B0403020202020204" pitchFamily="34" charset="0"/>
                <a:ea typeface="Nokia Pure Text Light" panose="020B0403020202020204" pitchFamily="34" charset="0"/>
              </a:defRPr>
            </a:lvl2pPr>
            <a:lvl3pPr marL="462600" indent="0">
              <a:spcBef>
                <a:spcPts val="0"/>
              </a:spcBef>
              <a:spcAft>
                <a:spcPts val="600"/>
              </a:spcAft>
              <a:buNone/>
              <a:defRPr sz="1200">
                <a:solidFill>
                  <a:schemeClr val="bg1"/>
                </a:solidFill>
                <a:latin typeface="Nokia Pure Text Light" panose="020B0403020202020204" pitchFamily="34" charset="0"/>
                <a:ea typeface="Nokia Pure Text Light" panose="020B0403020202020204" pitchFamily="34" charset="0"/>
              </a:defRPr>
            </a:lvl3pPr>
            <a:lvl4pPr marL="693000" indent="0">
              <a:spcBef>
                <a:spcPts val="0"/>
              </a:spcBef>
              <a:spcAft>
                <a:spcPts val="600"/>
              </a:spcAft>
              <a:buNone/>
              <a:defRPr sz="1000">
                <a:solidFill>
                  <a:schemeClr val="bg1"/>
                </a:solidFill>
                <a:latin typeface="Nokia Pure Text Light" panose="020B0403020202020204" pitchFamily="34" charset="0"/>
                <a:ea typeface="Nokia Pure Text Light" panose="020B0403020202020204" pitchFamily="34" charset="0"/>
              </a:defRPr>
            </a:lvl4pPr>
            <a:lvl5pPr marL="923400" indent="0">
              <a:spcBef>
                <a:spcPts val="0"/>
              </a:spcBef>
              <a:spcAft>
                <a:spcPts val="600"/>
              </a:spcAft>
              <a:buFont typeface="Arial" panose="020B0604020202020204" pitchFamily="34" charset="0"/>
              <a:buNone/>
              <a:defRPr sz="800">
                <a:solidFill>
                  <a:schemeClr val="bg1"/>
                </a:solidFill>
                <a:latin typeface="Nokia Pure Text Light" panose="020B0403020202020204" pitchFamily="34" charset="0"/>
                <a:ea typeface="Nokia Pure Text Light" panose="020B0403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0A9673B1-D3FB-43B2-8D91-D053CDDCAFBD}"/>
              </a:ext>
            </a:extLst>
          </p:cNvPr>
          <p:cNvSpPr>
            <a:spLocks noGrp="1"/>
          </p:cNvSpPr>
          <p:nvPr>
            <p:ph type="ftr" sz="quarter" idx="13"/>
          </p:nvPr>
        </p:nvSpPr>
        <p:spPr/>
        <p:txBody>
          <a:bodyPr/>
          <a:lstStyle/>
          <a:p>
            <a:r>
              <a:rPr lang="en-GB"/>
              <a:t>&lt;Document ID: change ID in footer or remove&gt; &lt;Change information classification in footer&gt;</a:t>
            </a:r>
            <a:endParaRPr lang="en-US"/>
          </a:p>
        </p:txBody>
      </p:sp>
      <p:pic>
        <p:nvPicPr>
          <p:cNvPr id="10" name="Picture 9">
            <a:extLst>
              <a:ext uri="{FF2B5EF4-FFF2-40B4-BE49-F238E27FC236}">
                <a16:creationId xmlns:a16="http://schemas.microsoft.com/office/drawing/2014/main" id="{31961597-1BB1-4AC0-81C4-ECF117F5AF3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75813" y="4648933"/>
            <a:ext cx="1009152" cy="424800"/>
          </a:xfrm>
          <a:prstGeom prst="rect">
            <a:avLst/>
          </a:prstGeom>
        </p:spPr>
      </p:pic>
    </p:spTree>
    <p:extLst>
      <p:ext uri="{BB962C8B-B14F-4D97-AF65-F5344CB8AC3E}">
        <p14:creationId xmlns:p14="http://schemas.microsoft.com/office/powerpoint/2010/main" val="41776905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1_Blue End Slide">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901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1_White End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9167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1_Gray Text Layout">
    <p:bg>
      <p:bgPr>
        <a:solidFill>
          <a:schemeClr val="accent1"/>
        </a:solidFill>
        <a:effectLst/>
      </p:bgPr>
    </p:bg>
    <p:spTree>
      <p:nvGrpSpPr>
        <p:cNvPr id="1" name=""/>
        <p:cNvGrpSpPr/>
        <p:nvPr/>
      </p:nvGrpSpPr>
      <p:grpSpPr>
        <a:xfrm>
          <a:off x="0" y="0"/>
          <a:ext cx="0" cy="0"/>
          <a:chOff x="0" y="0"/>
          <a:chExt cx="0" cy="0"/>
        </a:xfrm>
      </p:grpSpPr>
      <p:sp>
        <p:nvSpPr>
          <p:cNvPr id="11" name="Text Placeholder 12">
            <a:extLst>
              <a:ext uri="{FF2B5EF4-FFF2-40B4-BE49-F238E27FC236}">
                <a16:creationId xmlns:a16="http://schemas.microsoft.com/office/drawing/2014/main" id="{201F9EFC-1397-476F-AC8D-B29C394E4455}"/>
              </a:ext>
            </a:extLst>
          </p:cNvPr>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1"/>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dirty="0"/>
              <a:t>Click to edit secondary headline</a:t>
            </a:r>
          </a:p>
        </p:txBody>
      </p:sp>
      <p:sp>
        <p:nvSpPr>
          <p:cNvPr id="12" name="Text Placeholder 42">
            <a:extLst>
              <a:ext uri="{FF2B5EF4-FFF2-40B4-BE49-F238E27FC236}">
                <a16:creationId xmlns:a16="http://schemas.microsoft.com/office/drawing/2014/main" id="{B5196263-821B-4B0A-B8F0-F314EF3ADF08}"/>
              </a:ext>
            </a:extLst>
          </p:cNvPr>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bg1"/>
                </a:solidFill>
                <a:latin typeface="+mj-lt"/>
              </a:defRPr>
            </a:lvl1pPr>
          </a:lstStyle>
          <a:p>
            <a:pPr lvl="0"/>
            <a:r>
              <a:rPr lang="en-US" dirty="0"/>
              <a:t>Click to edit headline</a:t>
            </a:r>
          </a:p>
        </p:txBody>
      </p:sp>
      <p:sp>
        <p:nvSpPr>
          <p:cNvPr id="13" name="Text Placeholder 3">
            <a:extLst>
              <a:ext uri="{FF2B5EF4-FFF2-40B4-BE49-F238E27FC236}">
                <a16:creationId xmlns:a16="http://schemas.microsoft.com/office/drawing/2014/main" id="{1252EEB5-B067-4FF5-9D6E-45AD7724914D}"/>
              </a:ext>
            </a:extLst>
          </p:cNvPr>
          <p:cNvSpPr>
            <a:spLocks noGrp="1"/>
          </p:cNvSpPr>
          <p:nvPr>
            <p:ph type="body" sz="quarter" idx="12"/>
          </p:nvPr>
        </p:nvSpPr>
        <p:spPr>
          <a:xfrm>
            <a:off x="417600" y="1080000"/>
            <a:ext cx="8308800" cy="3560400"/>
          </a:xfrm>
          <a:prstGeom prst="rect">
            <a:avLst/>
          </a:prstGeom>
        </p:spPr>
        <p:txBody>
          <a:bodyPr lIns="0" tIns="0" rIns="0" bIns="0">
            <a:normAutofit/>
          </a:bodyPr>
          <a:lstStyle>
            <a:lvl1pPr marL="0" indent="0">
              <a:spcBef>
                <a:spcPts val="0"/>
              </a:spcBef>
              <a:spcAft>
                <a:spcPts val="600"/>
              </a:spcAft>
              <a:buNone/>
              <a:defRPr sz="1600">
                <a:solidFill>
                  <a:schemeClr val="bg1"/>
                </a:solidFill>
                <a:latin typeface="Nokia Pure Text Light" panose="020B0403020202020204" pitchFamily="34" charset="0"/>
                <a:ea typeface="Nokia Pure Text Light" panose="020B0403020202020204" pitchFamily="34" charset="0"/>
              </a:defRPr>
            </a:lvl1pPr>
            <a:lvl2pPr marL="230400" indent="0">
              <a:spcBef>
                <a:spcPts val="0"/>
              </a:spcBef>
              <a:spcAft>
                <a:spcPts val="600"/>
              </a:spcAft>
              <a:buNone/>
              <a:defRPr sz="1400">
                <a:solidFill>
                  <a:schemeClr val="bg1"/>
                </a:solidFill>
                <a:latin typeface="Nokia Pure Text Light" panose="020B0403020202020204" pitchFamily="34" charset="0"/>
                <a:ea typeface="Nokia Pure Text Light" panose="020B0403020202020204" pitchFamily="34" charset="0"/>
              </a:defRPr>
            </a:lvl2pPr>
            <a:lvl3pPr marL="462600" indent="0">
              <a:spcBef>
                <a:spcPts val="0"/>
              </a:spcBef>
              <a:spcAft>
                <a:spcPts val="600"/>
              </a:spcAft>
              <a:buNone/>
              <a:defRPr sz="1200">
                <a:solidFill>
                  <a:schemeClr val="bg1"/>
                </a:solidFill>
                <a:latin typeface="Nokia Pure Text Light" panose="020B0403020202020204" pitchFamily="34" charset="0"/>
                <a:ea typeface="Nokia Pure Text Light" panose="020B0403020202020204" pitchFamily="34" charset="0"/>
              </a:defRPr>
            </a:lvl3pPr>
            <a:lvl4pPr marL="693000" indent="0">
              <a:spcBef>
                <a:spcPts val="0"/>
              </a:spcBef>
              <a:spcAft>
                <a:spcPts val="600"/>
              </a:spcAft>
              <a:buNone/>
              <a:defRPr sz="1000">
                <a:solidFill>
                  <a:schemeClr val="bg1"/>
                </a:solidFill>
                <a:latin typeface="Nokia Pure Text Light" panose="020B0403020202020204" pitchFamily="34" charset="0"/>
                <a:ea typeface="Nokia Pure Text Light" panose="020B0403020202020204" pitchFamily="34" charset="0"/>
              </a:defRPr>
            </a:lvl4pPr>
            <a:lvl5pPr marL="923400" indent="0">
              <a:spcBef>
                <a:spcPts val="0"/>
              </a:spcBef>
              <a:spcAft>
                <a:spcPts val="600"/>
              </a:spcAft>
              <a:buFont typeface="Arial" panose="020B0604020202020204" pitchFamily="34" charset="0"/>
              <a:buNone/>
              <a:defRPr sz="800">
                <a:solidFill>
                  <a:schemeClr val="bg1"/>
                </a:solidFill>
                <a:latin typeface="Nokia Pure Text Light" panose="020B0403020202020204" pitchFamily="34" charset="0"/>
                <a:ea typeface="Nokia Pure Text Light" panose="020B0403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422E6FA3-ED47-4E0C-B044-550E170D1A0B}"/>
              </a:ext>
            </a:extLst>
          </p:cNvPr>
          <p:cNvSpPr>
            <a:spLocks noGrp="1"/>
          </p:cNvSpPr>
          <p:nvPr>
            <p:ph type="ftr" sz="quarter" idx="13"/>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38541496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2_Gray Blank">
    <p:bg>
      <p:bgPr>
        <a:solidFill>
          <a:schemeClr val="accent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E24E133-AF05-4EA9-B8C1-517DA46C9D21}"/>
              </a:ext>
            </a:extLst>
          </p:cNvPr>
          <p:cNvSpPr>
            <a:spLocks noGrp="1"/>
          </p:cNvSpPr>
          <p:nvPr>
            <p:ph type="ftr" sz="quarter" idx="12"/>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19354863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3_Gray Divider Slide">
    <p:bg>
      <p:bgPr>
        <a:solidFill>
          <a:schemeClr val="accent1"/>
        </a:solidFill>
        <a:effectLst/>
      </p:bgPr>
    </p:bg>
    <p:spTree>
      <p:nvGrpSpPr>
        <p:cNvPr id="1" name=""/>
        <p:cNvGrpSpPr/>
        <p:nvPr/>
      </p:nvGrpSpPr>
      <p:grpSpPr>
        <a:xfrm>
          <a:off x="0" y="0"/>
          <a:ext cx="0" cy="0"/>
          <a:chOff x="0" y="0"/>
          <a:chExt cx="0" cy="0"/>
        </a:xfrm>
      </p:grpSpPr>
      <p:sp>
        <p:nvSpPr>
          <p:cNvPr id="12" name="Text Placeholder 42">
            <a:extLst>
              <a:ext uri="{FF2B5EF4-FFF2-40B4-BE49-F238E27FC236}">
                <a16:creationId xmlns:a16="http://schemas.microsoft.com/office/drawing/2014/main" id="{B5196263-821B-4B0A-B8F0-F314EF3ADF08}"/>
              </a:ext>
            </a:extLst>
          </p:cNvPr>
          <p:cNvSpPr>
            <a:spLocks noGrp="1"/>
          </p:cNvSpPr>
          <p:nvPr>
            <p:ph type="body" sz="quarter" idx="11" hasCustomPrompt="1"/>
          </p:nvPr>
        </p:nvSpPr>
        <p:spPr>
          <a:xfrm>
            <a:off x="417600" y="280799"/>
            <a:ext cx="8308800" cy="1760501"/>
          </a:xfrm>
          <a:prstGeom prst="rect">
            <a:avLst/>
          </a:prstGeom>
        </p:spPr>
        <p:txBody>
          <a:bodyPr lIns="0" tIns="0" rIns="0" bIns="0"/>
          <a:lstStyle>
            <a:lvl1pPr marL="0" indent="0">
              <a:buNone/>
              <a:defRPr sz="4400" baseline="0">
                <a:solidFill>
                  <a:schemeClr val="bg1"/>
                </a:solidFill>
                <a:latin typeface="Nokia Pure Headline Ultra Light" panose="020B0204020202020204" pitchFamily="34" charset="0"/>
              </a:defRPr>
            </a:lvl1pPr>
          </a:lstStyle>
          <a:p>
            <a:pPr lvl="0"/>
            <a:r>
              <a:rPr lang="en-US" dirty="0"/>
              <a:t>Click to edit headline</a:t>
            </a:r>
          </a:p>
        </p:txBody>
      </p:sp>
      <p:sp>
        <p:nvSpPr>
          <p:cNvPr id="4" name="Footer Placeholder 3">
            <a:extLst>
              <a:ext uri="{FF2B5EF4-FFF2-40B4-BE49-F238E27FC236}">
                <a16:creationId xmlns:a16="http://schemas.microsoft.com/office/drawing/2014/main" id="{8E24E133-AF05-4EA9-B8C1-517DA46C9D21}"/>
              </a:ext>
            </a:extLst>
          </p:cNvPr>
          <p:cNvSpPr>
            <a:spLocks noGrp="1"/>
          </p:cNvSpPr>
          <p:nvPr>
            <p:ph type="ftr" sz="quarter" idx="12"/>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203247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2_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A1D69DC-9F16-4CA4-A0E0-1872B8AD5DBC}"/>
              </a:ext>
            </a:extLst>
          </p:cNvPr>
          <p:cNvSpPr>
            <a:spLocks noGrp="1"/>
          </p:cNvSpPr>
          <p:nvPr>
            <p:ph type="ftr" sz="quarter" idx="10"/>
          </p:nvPr>
        </p:nvSpPr>
        <p:spPr/>
        <p:txBody>
          <a:bodyPr/>
          <a:lstStyle/>
          <a:p>
            <a:r>
              <a:rPr lang="en-GB"/>
              <a:t>&lt;Document ID: change ID in footer or remove&gt; &lt;Change information classification in footer&gt;</a:t>
            </a:r>
            <a:endParaRPr lang="en-US"/>
          </a:p>
        </p:txBody>
      </p:sp>
      <p:sp>
        <p:nvSpPr>
          <p:cNvPr id="4" name="Text Placeholder 12">
            <a:extLst>
              <a:ext uri="{FF2B5EF4-FFF2-40B4-BE49-F238E27FC236}">
                <a16:creationId xmlns:a16="http://schemas.microsoft.com/office/drawing/2014/main" id="{99A4E175-66C0-4DDD-AA07-5D4B03CEA1D0}"/>
              </a:ext>
            </a:extLst>
          </p:cNvPr>
          <p:cNvSpPr>
            <a:spLocks noGrp="1"/>
          </p:cNvSpPr>
          <p:nvPr>
            <p:ph type="body" sz="quarter" idx="11"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5" name="Text Placeholder 42">
            <a:extLst>
              <a:ext uri="{FF2B5EF4-FFF2-40B4-BE49-F238E27FC236}">
                <a16:creationId xmlns:a16="http://schemas.microsoft.com/office/drawing/2014/main" id="{F4102E0A-65A1-4E0C-ABCA-2CEBB8D5BF5D}"/>
              </a:ext>
            </a:extLst>
          </p:cNvPr>
          <p:cNvSpPr>
            <a:spLocks noGrp="1"/>
          </p:cNvSpPr>
          <p:nvPr>
            <p:ph type="body" sz="quarter" idx="12"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Tree>
    <p:extLst>
      <p:ext uri="{BB962C8B-B14F-4D97-AF65-F5344CB8AC3E}">
        <p14:creationId xmlns:p14="http://schemas.microsoft.com/office/powerpoint/2010/main" val="36528516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Nokia White 1">
    <p:spTree>
      <p:nvGrpSpPr>
        <p:cNvPr id="1" name=""/>
        <p:cNvGrpSpPr/>
        <p:nvPr/>
      </p:nvGrpSpPr>
      <p:grpSpPr>
        <a:xfrm>
          <a:off x="0" y="0"/>
          <a:ext cx="0" cy="0"/>
          <a:chOff x="0" y="0"/>
          <a:chExt cx="0" cy="0"/>
        </a:xfrm>
      </p:grpSpPr>
      <p:sp>
        <p:nvSpPr>
          <p:cNvPr id="8" name="Title Placeholder 1"/>
          <p:cNvSpPr>
            <a:spLocks noGrp="1"/>
          </p:cNvSpPr>
          <p:nvPr>
            <p:ph type="title"/>
          </p:nvPr>
        </p:nvSpPr>
        <p:spPr bwMode="auto">
          <a:xfrm>
            <a:off x="417511" y="279399"/>
            <a:ext cx="8347797" cy="352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lang="en-US" sz="6600" b="0" kern="1200" dirty="0" smtClean="0">
                <a:solidFill>
                  <a:schemeClr val="bg1"/>
                </a:solidFill>
                <a:latin typeface="Nokia Pure Headline Ultra Light" pitchFamily="34" charset="0"/>
                <a:ea typeface="ヒラギノ角ゴ Pro W3" charset="0"/>
                <a:cs typeface="Arial"/>
              </a:defRPr>
            </a:lvl1pPr>
          </a:lstStyle>
          <a:p>
            <a:pPr lvl="0" algn="l" defTabSz="457200" rtl="0" eaLnBrk="1" fontAlgn="base" hangingPunct="1">
              <a:spcBef>
                <a:spcPct val="0"/>
              </a:spcBef>
              <a:spcAft>
                <a:spcPct val="0"/>
              </a:spcAft>
            </a:pPr>
            <a:r>
              <a:rPr lang="en-US" noProof="0" dirty="0"/>
              <a:t>Click to edit Master title style</a:t>
            </a:r>
          </a:p>
        </p:txBody>
      </p:sp>
      <p:sp>
        <p:nvSpPr>
          <p:cNvPr id="5"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noProof="0" dirty="0">
                <a:cs typeface="Arial" panose="020B0604020202020204" pitchFamily="34" charset="0"/>
              </a:rPr>
              <a:t>Public</a:t>
            </a:r>
          </a:p>
        </p:txBody>
      </p:sp>
    </p:spTree>
    <p:extLst>
      <p:ext uri="{BB962C8B-B14F-4D97-AF65-F5344CB8AC3E}">
        <p14:creationId xmlns:p14="http://schemas.microsoft.com/office/powerpoint/2010/main" val="1492352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17600" y="279249"/>
            <a:ext cx="8308800" cy="309600"/>
          </a:xfrm>
        </p:spPr>
        <p:txBody>
          <a:bodyPr/>
          <a:lstStyle>
            <a:lvl1pPr>
              <a:defRPr sz="2000" b="0">
                <a:solidFill>
                  <a:schemeClr val="bg1"/>
                </a:solidFill>
                <a:latin typeface="+mj-lt"/>
              </a:defRPr>
            </a:lvl1pPr>
          </a:lstStyle>
          <a:p>
            <a:r>
              <a:rPr lang="en-GB" dirty="0"/>
              <a:t>Click to edit headline</a:t>
            </a:r>
            <a:endParaRPr lang="en-US" dirty="0"/>
          </a:p>
        </p:txBody>
      </p:sp>
      <p:sp>
        <p:nvSpPr>
          <p:cNvPr id="8"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a:cs typeface="Arial" panose="020B0604020202020204" pitchFamily="34" charset="0"/>
              </a:rPr>
              <a:t>Public</a:t>
            </a:r>
            <a:endParaRPr lang="en-US" dirty="0">
              <a:cs typeface="Arial" panose="020B0604020202020204" pitchFamily="34" charset="0"/>
            </a:endParaRPr>
          </a:p>
        </p:txBody>
      </p:sp>
      <p:sp>
        <p:nvSpPr>
          <p:cNvPr id="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3546663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8" name="Text Placeholder 10"/>
          <p:cNvSpPr>
            <a:spLocks noGrp="1"/>
          </p:cNvSpPr>
          <p:nvPr>
            <p:ph type="body" sz="quarter" idx="16"/>
          </p:nvPr>
        </p:nvSpPr>
        <p:spPr>
          <a:xfrm>
            <a:off x="417598" y="1320800"/>
            <a:ext cx="8308800" cy="3319600"/>
          </a:xfrm>
          <a:prstGeom prst="rect">
            <a:avLst/>
          </a:prstGeom>
        </p:spPr>
        <p:txBody>
          <a:bodyPr lIns="0" tIns="0" rIns="0" bIns="0"/>
          <a:lstStyle>
            <a:lvl1pPr marL="0" indent="0">
              <a:spcAft>
                <a:spcPts val="600"/>
              </a:spcAft>
              <a:buFont typeface="Arial" pitchFamily="34" charset="0"/>
              <a:buNone/>
              <a:defRPr sz="2400" baseline="0">
                <a:solidFill>
                  <a:schemeClr val="bg1"/>
                </a:solidFill>
              </a:defRPr>
            </a:lvl1pPr>
            <a:lvl2pPr>
              <a:buNone/>
              <a:defRPr/>
            </a:lvl2pPr>
            <a:lvl3pPr>
              <a:buNone/>
              <a:defRPr/>
            </a:lvl3pPr>
            <a:lvl4pPr>
              <a:buNone/>
              <a:defRPr/>
            </a:lvl4pPr>
            <a:lvl5pPr>
              <a:buNone/>
              <a:defRPr/>
            </a:lvl5pPr>
          </a:lstStyle>
          <a:p>
            <a:pPr lvl="0"/>
            <a:r>
              <a:rPr lang="en-US" dirty="0"/>
              <a:t>Click to edit Master text styles</a:t>
            </a:r>
          </a:p>
        </p:txBody>
      </p:sp>
      <p:sp>
        <p:nvSpPr>
          <p:cNvPr id="9" name="Title 1"/>
          <p:cNvSpPr>
            <a:spLocks noGrp="1"/>
          </p:cNvSpPr>
          <p:nvPr>
            <p:ph type="title" hasCustomPrompt="1"/>
          </p:nvPr>
        </p:nvSpPr>
        <p:spPr>
          <a:xfrm>
            <a:off x="418120" y="279248"/>
            <a:ext cx="8308800" cy="620751"/>
          </a:xfrm>
        </p:spPr>
        <p:txBody>
          <a:bodyPr/>
          <a:lstStyle>
            <a:lvl1pPr>
              <a:defRPr sz="4000" b="0">
                <a:solidFill>
                  <a:schemeClr val="bg1"/>
                </a:solidFill>
                <a:latin typeface="+mj-lt"/>
              </a:defRPr>
            </a:lvl1pPr>
          </a:lstStyle>
          <a:p>
            <a:r>
              <a:rPr lang="en-GB" dirty="0"/>
              <a:t>Click to edit headline</a:t>
            </a:r>
            <a:endParaRPr lang="en-US" dirty="0"/>
          </a:p>
        </p:txBody>
      </p:sp>
      <p:sp>
        <p:nvSpPr>
          <p:cNvPr id="6"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a:cs typeface="Arial" panose="020B0604020202020204" pitchFamily="34" charset="0"/>
              </a:rPr>
              <a:t>Public</a:t>
            </a:r>
            <a:endParaRPr lang="en-US" dirty="0">
              <a:cs typeface="Arial" panose="020B0604020202020204" pitchFamily="34" charset="0"/>
            </a:endParaRPr>
          </a:p>
        </p:txBody>
      </p:sp>
    </p:spTree>
    <p:extLst>
      <p:ext uri="{BB962C8B-B14F-4D97-AF65-F5344CB8AC3E}">
        <p14:creationId xmlns:p14="http://schemas.microsoft.com/office/powerpoint/2010/main" val="40934517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8" y="1080000"/>
            <a:ext cx="8308800" cy="3560400"/>
          </a:xfrm>
          <a:prstGeom prst="rect">
            <a:avLst/>
          </a:prstGeom>
        </p:spPr>
        <p:txBody>
          <a:bodyPr lIns="0" tIns="0" rIns="0" bIns="0"/>
          <a:lstStyle>
            <a:lvl1pPr algn="l">
              <a:defRPr sz="1600">
                <a:solidFill>
                  <a:schemeClr val="bg1"/>
                </a:solidFill>
              </a:defRPr>
            </a:lvl1pPr>
            <a:lvl2pPr marL="460800" algn="l">
              <a:defRPr sz="1400">
                <a:solidFill>
                  <a:schemeClr val="bg1"/>
                </a:solidFill>
              </a:defRPr>
            </a:lvl2pPr>
            <a:lvl3pPr marL="691200" indent="-230400" algn="l">
              <a:defRPr sz="1200">
                <a:solidFill>
                  <a:schemeClr val="bg1"/>
                </a:solidFill>
              </a:defRPr>
            </a:lvl3pPr>
            <a:lvl4pPr marL="921600" algn="l">
              <a:defRPr sz="1000">
                <a:solidFill>
                  <a:schemeClr val="bg1"/>
                </a:solidFill>
              </a:defRPr>
            </a:lvl4pPr>
            <a:lvl5pPr marL="1152000" algn="l">
              <a:defRPr sz="800">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Title 1"/>
          <p:cNvSpPr>
            <a:spLocks noGrp="1"/>
          </p:cNvSpPr>
          <p:nvPr>
            <p:ph type="title" hasCustomPrompt="1"/>
          </p:nvPr>
        </p:nvSpPr>
        <p:spPr>
          <a:xfrm>
            <a:off x="418120" y="279249"/>
            <a:ext cx="8308800" cy="309600"/>
          </a:xfrm>
        </p:spPr>
        <p:txBody>
          <a:bodyPr/>
          <a:lstStyle>
            <a:lvl1pPr>
              <a:defRPr sz="2000" b="0">
                <a:solidFill>
                  <a:schemeClr val="bg1"/>
                </a:solidFill>
                <a:latin typeface="+mj-lt"/>
              </a:defRPr>
            </a:lvl1pPr>
          </a:lstStyle>
          <a:p>
            <a:r>
              <a:rPr lang="en-GB" noProof="0" dirty="0"/>
              <a:t>Click to edit headline</a:t>
            </a:r>
          </a:p>
        </p:txBody>
      </p:sp>
      <p:sp>
        <p:nvSpPr>
          <p:cNvPr id="6"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GB">
                <a:cs typeface="Arial" panose="020B0604020202020204" pitchFamily="34" charset="0"/>
              </a:rPr>
              <a:t>Public</a:t>
            </a:r>
            <a:endParaRPr lang="en-GB" dirty="0">
              <a:cs typeface="Arial" panose="020B0604020202020204" pitchFamily="34" charset="0"/>
            </a:endParaRPr>
          </a:p>
        </p:txBody>
      </p:sp>
      <p:sp>
        <p:nvSpPr>
          <p:cNvPr id="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30631450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4010400" cy="3560400"/>
          </a:xfrm>
          <a:prstGeom prst="rect">
            <a:avLst/>
          </a:prstGeom>
        </p:spPr>
        <p:txBody>
          <a:bodyPr lIns="0" tIns="0" rIns="0" bIns="0"/>
          <a:lstStyle>
            <a:lvl1pPr marL="0" indent="0">
              <a:spcAft>
                <a:spcPts val="600"/>
              </a:spcAft>
              <a:buFont typeface="Arial" pitchFamily="34" charset="0"/>
              <a:buNone/>
              <a:defRPr sz="1400" baseline="0">
                <a:solidFill>
                  <a:schemeClr val="bg1"/>
                </a:solidFill>
              </a:defRPr>
            </a:lvl1pPr>
            <a:lvl2pPr>
              <a:buNone/>
              <a:defRPr/>
            </a:lvl2pPr>
            <a:lvl3pPr>
              <a:buNone/>
              <a:defRPr/>
            </a:lvl3pPr>
            <a:lvl4pPr>
              <a:buNone/>
              <a:defRPr/>
            </a:lvl4pPr>
            <a:lvl5pPr>
              <a:buNone/>
              <a:defRPr/>
            </a:lvl5pPr>
          </a:lstStyle>
          <a:p>
            <a:pPr lvl="0"/>
            <a:r>
              <a:rPr lang="en-US" noProof="0" dirty="0"/>
              <a:t>Click to edit Master text styles</a:t>
            </a:r>
          </a:p>
        </p:txBody>
      </p:sp>
      <p:sp>
        <p:nvSpPr>
          <p:cNvPr id="14" name="Text Placeholder 10"/>
          <p:cNvSpPr>
            <a:spLocks noGrp="1"/>
          </p:cNvSpPr>
          <p:nvPr>
            <p:ph type="body" sz="quarter" idx="17"/>
          </p:nvPr>
        </p:nvSpPr>
        <p:spPr>
          <a:xfrm>
            <a:off x="4716000" y="1080000"/>
            <a:ext cx="4010400" cy="3560400"/>
          </a:xfrm>
          <a:prstGeom prst="rect">
            <a:avLst/>
          </a:prstGeom>
        </p:spPr>
        <p:txBody>
          <a:bodyPr lIns="0" tIns="0" rIns="0" bIns="0"/>
          <a:lstStyle>
            <a:lvl1pPr marL="0" indent="0">
              <a:spcAft>
                <a:spcPts val="600"/>
              </a:spcAft>
              <a:buNone/>
              <a:defRPr sz="1400" baseline="0">
                <a:solidFill>
                  <a:schemeClr val="bg1"/>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noProof="0" dirty="0"/>
              <a:t>Click to edit Master text styles</a:t>
            </a:r>
          </a:p>
        </p:txBody>
      </p:sp>
      <p:sp>
        <p:nvSpPr>
          <p:cNvPr id="8" name="Title 1"/>
          <p:cNvSpPr>
            <a:spLocks noGrp="1"/>
          </p:cNvSpPr>
          <p:nvPr>
            <p:ph type="title" hasCustomPrompt="1"/>
          </p:nvPr>
        </p:nvSpPr>
        <p:spPr>
          <a:xfrm>
            <a:off x="418120" y="279249"/>
            <a:ext cx="8308800" cy="309600"/>
          </a:xfrm>
        </p:spPr>
        <p:txBody>
          <a:bodyPr/>
          <a:lstStyle>
            <a:lvl1pPr>
              <a:defRPr sz="2000" b="0">
                <a:solidFill>
                  <a:schemeClr val="bg1"/>
                </a:solidFill>
                <a:latin typeface="+mj-lt"/>
              </a:defRPr>
            </a:lvl1pPr>
          </a:lstStyle>
          <a:p>
            <a:r>
              <a:rPr lang="en-US" noProof="0" dirty="0"/>
              <a:t>Click to edit headline</a:t>
            </a:r>
          </a:p>
        </p:txBody>
      </p:sp>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a:cs typeface="Arial" panose="020B0604020202020204" pitchFamily="34" charset="0"/>
              </a:rPr>
              <a:t>Public</a:t>
            </a:r>
            <a:endParaRPr lang="en-US" dirty="0">
              <a:cs typeface="Arial" panose="020B0604020202020204" pitchFamily="34" charset="0"/>
            </a:endParaRPr>
          </a:p>
        </p:txBody>
      </p:sp>
      <p:sp>
        <p:nvSpPr>
          <p:cNvPr id="9"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39624941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Nokia White 2">
    <p:spTree>
      <p:nvGrpSpPr>
        <p:cNvPr id="1" name=""/>
        <p:cNvGrpSpPr/>
        <p:nvPr/>
      </p:nvGrpSpPr>
      <p:grpSpPr>
        <a:xfrm>
          <a:off x="0" y="0"/>
          <a:ext cx="0" cy="0"/>
          <a:chOff x="0" y="0"/>
          <a:chExt cx="0" cy="0"/>
        </a:xfrm>
      </p:grpSpPr>
      <p:sp>
        <p:nvSpPr>
          <p:cNvPr id="8" name="Content Placeholder 2"/>
          <p:cNvSpPr>
            <a:spLocks noGrp="1"/>
          </p:cNvSpPr>
          <p:nvPr>
            <p:ph sz="quarter" idx="15"/>
          </p:nvPr>
        </p:nvSpPr>
        <p:spPr>
          <a:xfrm>
            <a:off x="418119" y="1080000"/>
            <a:ext cx="4010400" cy="3560400"/>
          </a:xfrm>
          <a:prstGeom prst="rect">
            <a:avLst/>
          </a:prstGeom>
        </p:spPr>
        <p:txBody>
          <a:bodyPr lIns="0" tIns="0" rIns="0" bIns="0"/>
          <a:lstStyle>
            <a:lvl1pPr>
              <a:defRPr sz="1600">
                <a:solidFill>
                  <a:schemeClr val="bg1"/>
                </a:solidFill>
              </a:defRPr>
            </a:lvl1pPr>
            <a:lvl2pPr marL="460800">
              <a:defRPr sz="1400">
                <a:solidFill>
                  <a:schemeClr val="bg1"/>
                </a:solidFill>
              </a:defRPr>
            </a:lvl2pPr>
            <a:lvl3pPr marL="691200" indent="-230400">
              <a:defRPr sz="1200">
                <a:solidFill>
                  <a:schemeClr val="bg1"/>
                </a:solidFill>
              </a:defRPr>
            </a:lvl3pPr>
            <a:lvl4pPr marL="921600">
              <a:defRPr sz="1000">
                <a:solidFill>
                  <a:schemeClr val="bg1"/>
                </a:solidFill>
              </a:defRPr>
            </a:lvl4pPr>
            <a:lvl5pPr marL="1152000">
              <a:defRPr sz="800">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Content Placeholder 2"/>
          <p:cNvSpPr>
            <a:spLocks noGrp="1"/>
          </p:cNvSpPr>
          <p:nvPr>
            <p:ph sz="quarter" idx="19"/>
          </p:nvPr>
        </p:nvSpPr>
        <p:spPr>
          <a:xfrm>
            <a:off x="4716000" y="1080000"/>
            <a:ext cx="4010400" cy="3560400"/>
          </a:xfrm>
          <a:prstGeom prst="rect">
            <a:avLst/>
          </a:prstGeom>
        </p:spPr>
        <p:txBody>
          <a:bodyPr lIns="0" tIns="0" rIns="0" bIns="0"/>
          <a:lstStyle>
            <a:lvl1pPr>
              <a:defRPr sz="1600">
                <a:solidFill>
                  <a:schemeClr val="bg1"/>
                </a:solidFill>
              </a:defRPr>
            </a:lvl1pPr>
            <a:lvl2pPr marL="460800">
              <a:defRPr sz="1400">
                <a:solidFill>
                  <a:schemeClr val="bg1"/>
                </a:solidFill>
              </a:defRPr>
            </a:lvl2pPr>
            <a:lvl3pPr marL="691200" indent="-230400">
              <a:defRPr sz="1200">
                <a:solidFill>
                  <a:schemeClr val="bg1"/>
                </a:solidFill>
              </a:defRPr>
            </a:lvl3pPr>
            <a:lvl4pPr marL="921600">
              <a:defRPr sz="1000">
                <a:solidFill>
                  <a:schemeClr val="bg1"/>
                </a:solidFill>
              </a:defRPr>
            </a:lvl4pPr>
            <a:lvl5pPr marL="1152000">
              <a:defRPr sz="800">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Title 1"/>
          <p:cNvSpPr>
            <a:spLocks noGrp="1"/>
          </p:cNvSpPr>
          <p:nvPr>
            <p:ph type="title" hasCustomPrompt="1"/>
          </p:nvPr>
        </p:nvSpPr>
        <p:spPr>
          <a:xfrm>
            <a:off x="418120" y="279249"/>
            <a:ext cx="8308800" cy="309600"/>
          </a:xfrm>
        </p:spPr>
        <p:txBody>
          <a:bodyPr/>
          <a:lstStyle>
            <a:lvl1pPr>
              <a:defRPr sz="2000" b="0">
                <a:solidFill>
                  <a:schemeClr val="bg1"/>
                </a:solidFill>
                <a:latin typeface="+mj-lt"/>
              </a:defRPr>
            </a:lvl1pPr>
          </a:lstStyle>
          <a:p>
            <a:r>
              <a:rPr lang="en-US" noProof="0" dirty="0"/>
              <a:t>Click to edit headline</a:t>
            </a:r>
          </a:p>
        </p:txBody>
      </p:sp>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a:cs typeface="Arial" panose="020B0604020202020204" pitchFamily="34" charset="0"/>
              </a:rPr>
              <a:t>Public</a:t>
            </a:r>
            <a:endParaRPr lang="en-US" dirty="0">
              <a:cs typeface="Arial" panose="020B0604020202020204" pitchFamily="34" charset="0"/>
            </a:endParaRPr>
          </a:p>
        </p:txBody>
      </p:sp>
      <p:sp>
        <p:nvSpPr>
          <p:cNvPr id="9"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4077955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2592000" cy="3560400"/>
          </a:xfrm>
          <a:prstGeom prst="rect">
            <a:avLst/>
          </a:prstGeom>
        </p:spPr>
        <p:txBody>
          <a:bodyPr lIns="0" tIns="0" rIns="0" bIns="0"/>
          <a:lstStyle>
            <a:lvl1pPr marL="0" indent="0">
              <a:spcAft>
                <a:spcPts val="600"/>
              </a:spcAft>
              <a:buFont typeface="Arial" pitchFamily="34" charset="0"/>
              <a:buNone/>
              <a:defRPr sz="1400" baseline="0">
                <a:solidFill>
                  <a:schemeClr val="bg1"/>
                </a:solidFill>
              </a:defRPr>
            </a:lvl1pPr>
            <a:lvl2pPr>
              <a:buNone/>
              <a:defRPr/>
            </a:lvl2pPr>
            <a:lvl3pPr>
              <a:buNone/>
              <a:defRPr/>
            </a:lvl3pPr>
            <a:lvl4pPr>
              <a:buNone/>
              <a:defRPr/>
            </a:lvl4pPr>
            <a:lvl5pPr>
              <a:buNone/>
              <a:defRPr/>
            </a:lvl5pPr>
          </a:lstStyle>
          <a:p>
            <a:pPr lvl="0"/>
            <a:r>
              <a:rPr lang="en-US" noProof="0" dirty="0"/>
              <a:t>Click to edit Master text styles</a:t>
            </a:r>
          </a:p>
        </p:txBody>
      </p:sp>
      <p:sp>
        <p:nvSpPr>
          <p:cNvPr id="14" name="Text Placeholder 10"/>
          <p:cNvSpPr>
            <a:spLocks noGrp="1"/>
          </p:cNvSpPr>
          <p:nvPr>
            <p:ph type="body" sz="quarter" idx="17"/>
          </p:nvPr>
        </p:nvSpPr>
        <p:spPr>
          <a:xfrm>
            <a:off x="6120000" y="1080000"/>
            <a:ext cx="2606312" cy="3560400"/>
          </a:xfrm>
          <a:prstGeom prst="rect">
            <a:avLst/>
          </a:prstGeom>
        </p:spPr>
        <p:txBody>
          <a:bodyPr lIns="0" tIns="0" rIns="0" bIns="0"/>
          <a:lstStyle>
            <a:lvl1pPr marL="0" indent="0">
              <a:spcAft>
                <a:spcPts val="600"/>
              </a:spcAft>
              <a:buNone/>
              <a:defRPr sz="1400" baseline="0">
                <a:solidFill>
                  <a:schemeClr val="bg1"/>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noProof="0" dirty="0"/>
              <a:t>Click to edit Master text styles</a:t>
            </a:r>
          </a:p>
        </p:txBody>
      </p:sp>
      <p:sp>
        <p:nvSpPr>
          <p:cNvPr id="8" name="Text Placeholder 10"/>
          <p:cNvSpPr>
            <a:spLocks noGrp="1"/>
          </p:cNvSpPr>
          <p:nvPr>
            <p:ph type="body" sz="quarter" idx="19"/>
          </p:nvPr>
        </p:nvSpPr>
        <p:spPr>
          <a:xfrm>
            <a:off x="3261600" y="1080000"/>
            <a:ext cx="2592000" cy="3560400"/>
          </a:xfrm>
          <a:prstGeom prst="rect">
            <a:avLst/>
          </a:prstGeom>
        </p:spPr>
        <p:txBody>
          <a:bodyPr lIns="0" tIns="0" rIns="0" bIns="0"/>
          <a:lstStyle>
            <a:lvl1pPr marL="0" indent="0">
              <a:spcAft>
                <a:spcPts val="600"/>
              </a:spcAft>
              <a:buFont typeface="Arial" pitchFamily="34" charset="0"/>
              <a:buNone/>
              <a:defRPr sz="1400" baseline="0">
                <a:solidFill>
                  <a:schemeClr val="bg1"/>
                </a:solidFill>
              </a:defRPr>
            </a:lvl1pPr>
            <a:lvl2pPr>
              <a:buNone/>
              <a:defRPr/>
            </a:lvl2pPr>
            <a:lvl3pPr>
              <a:buNone/>
              <a:defRPr/>
            </a:lvl3pPr>
            <a:lvl4pPr>
              <a:buNone/>
              <a:defRPr/>
            </a:lvl4pPr>
            <a:lvl5pPr>
              <a:buNone/>
              <a:defRPr/>
            </a:lvl5pPr>
          </a:lstStyle>
          <a:p>
            <a:pPr lvl="0"/>
            <a:r>
              <a:rPr lang="en-US" noProof="0" dirty="0"/>
              <a:t>Click to edit Master text styles</a:t>
            </a:r>
          </a:p>
        </p:txBody>
      </p:sp>
      <p:sp>
        <p:nvSpPr>
          <p:cNvPr id="11" name="Title 1"/>
          <p:cNvSpPr>
            <a:spLocks noGrp="1"/>
          </p:cNvSpPr>
          <p:nvPr>
            <p:ph type="title" hasCustomPrompt="1"/>
          </p:nvPr>
        </p:nvSpPr>
        <p:spPr>
          <a:xfrm>
            <a:off x="418120" y="279249"/>
            <a:ext cx="8308800" cy="309600"/>
          </a:xfrm>
        </p:spPr>
        <p:txBody>
          <a:bodyPr/>
          <a:lstStyle>
            <a:lvl1pPr>
              <a:defRPr sz="2000" b="0">
                <a:solidFill>
                  <a:schemeClr val="bg1"/>
                </a:solidFill>
                <a:latin typeface="+mj-lt"/>
              </a:defRPr>
            </a:lvl1pPr>
          </a:lstStyle>
          <a:p>
            <a:r>
              <a:rPr lang="en-US" noProof="0" dirty="0"/>
              <a:t>Click to edit headline</a:t>
            </a:r>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a:cs typeface="Arial" panose="020B0604020202020204" pitchFamily="34" charset="0"/>
              </a:rPr>
              <a:t>Public</a:t>
            </a:r>
            <a:endParaRPr lang="en-US" dirty="0">
              <a:cs typeface="Arial" panose="020B0604020202020204" pitchFamily="34" charset="0"/>
            </a:endParaRPr>
          </a:p>
        </p:txBody>
      </p:sp>
      <p:sp>
        <p:nvSpPr>
          <p:cNvPr id="10"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34475684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Nokia White 3">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2592000" cy="3560400"/>
          </a:xfrm>
          <a:prstGeom prst="rect">
            <a:avLst/>
          </a:prstGeom>
        </p:spPr>
        <p:txBody>
          <a:bodyPr lIns="0" tIns="0" rIns="0" bIns="0"/>
          <a:lstStyle>
            <a:lvl1pPr>
              <a:defRPr sz="1600">
                <a:solidFill>
                  <a:schemeClr val="bg1"/>
                </a:solidFill>
              </a:defRPr>
            </a:lvl1pPr>
            <a:lvl2pPr marL="460800">
              <a:defRPr sz="1400">
                <a:solidFill>
                  <a:schemeClr val="bg1"/>
                </a:solidFill>
              </a:defRPr>
            </a:lvl2pPr>
            <a:lvl3pPr marL="691200" indent="-230400">
              <a:defRPr sz="1200">
                <a:solidFill>
                  <a:schemeClr val="bg1"/>
                </a:solidFill>
              </a:defRPr>
            </a:lvl3pPr>
            <a:lvl4pPr marL="921600">
              <a:defRPr sz="1000">
                <a:solidFill>
                  <a:schemeClr val="bg1"/>
                </a:solidFill>
              </a:defRPr>
            </a:lvl4pPr>
            <a:lvl5pPr marL="1152000">
              <a:defRPr sz="8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3261600" y="1080000"/>
            <a:ext cx="2592000" cy="3560400"/>
          </a:xfrm>
          <a:prstGeom prst="rect">
            <a:avLst/>
          </a:prstGeom>
        </p:spPr>
        <p:txBody>
          <a:bodyPr lIns="0" tIns="0" rIns="0" bIns="0"/>
          <a:lstStyle>
            <a:lvl1pPr>
              <a:defRPr sz="1600">
                <a:solidFill>
                  <a:schemeClr val="bg1"/>
                </a:solidFill>
              </a:defRPr>
            </a:lvl1pPr>
            <a:lvl2pPr marL="460800">
              <a:defRPr sz="1400">
                <a:solidFill>
                  <a:schemeClr val="bg1"/>
                </a:solidFill>
              </a:defRPr>
            </a:lvl2pPr>
            <a:lvl3pPr marL="691200" indent="-230400">
              <a:defRPr sz="1200">
                <a:solidFill>
                  <a:schemeClr val="bg1"/>
                </a:solidFill>
              </a:defRPr>
            </a:lvl3pPr>
            <a:lvl4pPr marL="921600">
              <a:defRPr sz="1000">
                <a:solidFill>
                  <a:schemeClr val="bg1"/>
                </a:solidFill>
              </a:defRPr>
            </a:lvl4pPr>
            <a:lvl5pPr marL="1152000">
              <a:defRPr sz="8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6120000" y="1080000"/>
            <a:ext cx="2606312" cy="3560400"/>
          </a:xfrm>
          <a:prstGeom prst="rect">
            <a:avLst/>
          </a:prstGeom>
        </p:spPr>
        <p:txBody>
          <a:bodyPr lIns="0" tIns="0" rIns="0" bIns="0"/>
          <a:lstStyle>
            <a:lvl1pPr>
              <a:defRPr sz="1600">
                <a:solidFill>
                  <a:schemeClr val="bg1"/>
                </a:solidFill>
              </a:defRPr>
            </a:lvl1pPr>
            <a:lvl2pPr marL="460800">
              <a:defRPr sz="1400">
                <a:solidFill>
                  <a:schemeClr val="bg1"/>
                </a:solidFill>
              </a:defRPr>
            </a:lvl2pPr>
            <a:lvl3pPr marL="691200" indent="-230400">
              <a:defRPr sz="1200">
                <a:solidFill>
                  <a:schemeClr val="bg1"/>
                </a:solidFill>
              </a:defRPr>
            </a:lvl3pPr>
            <a:lvl4pPr marL="921600">
              <a:defRPr sz="1000">
                <a:solidFill>
                  <a:schemeClr val="bg1"/>
                </a:solidFill>
              </a:defRPr>
            </a:lvl4pPr>
            <a:lvl5pPr marL="1152000">
              <a:defRPr sz="8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itle 1"/>
          <p:cNvSpPr>
            <a:spLocks noGrp="1"/>
          </p:cNvSpPr>
          <p:nvPr>
            <p:ph type="title" hasCustomPrompt="1"/>
          </p:nvPr>
        </p:nvSpPr>
        <p:spPr>
          <a:xfrm>
            <a:off x="418120" y="279249"/>
            <a:ext cx="8308800" cy="309600"/>
          </a:xfrm>
        </p:spPr>
        <p:txBody>
          <a:bodyPr/>
          <a:lstStyle>
            <a:lvl1pPr>
              <a:defRPr sz="2000" b="0">
                <a:solidFill>
                  <a:schemeClr val="bg1"/>
                </a:solidFill>
                <a:latin typeface="+mj-lt"/>
              </a:defRPr>
            </a:lvl1pPr>
          </a:lstStyle>
          <a:p>
            <a:r>
              <a:rPr lang="en-US" noProof="0" dirty="0"/>
              <a:t>Click to edit headline</a:t>
            </a:r>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a:cs typeface="Arial" panose="020B0604020202020204" pitchFamily="34" charset="0"/>
              </a:rPr>
              <a:t>Public</a:t>
            </a:r>
            <a:endParaRPr lang="en-US" dirty="0">
              <a:cs typeface="Arial" panose="020B0604020202020204" pitchFamily="34" charset="0"/>
            </a:endParaRPr>
          </a:p>
        </p:txBody>
      </p:sp>
      <p:sp>
        <p:nvSpPr>
          <p:cNvPr id="14"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3466378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1893600" cy="3560400"/>
          </a:xfrm>
          <a:prstGeom prst="rect">
            <a:avLst/>
          </a:prstGeom>
        </p:spPr>
        <p:txBody>
          <a:bodyPr lIns="0" tIns="0" rIns="0" bIns="0"/>
          <a:lstStyle>
            <a:lvl1pPr marL="0" indent="0">
              <a:spcAft>
                <a:spcPts val="600"/>
              </a:spcAft>
              <a:buFont typeface="Arial" pitchFamily="34" charset="0"/>
              <a:buNone/>
              <a:defRPr sz="1400" baseline="0">
                <a:solidFill>
                  <a:schemeClr val="bg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4" name="Text Placeholder 10"/>
          <p:cNvSpPr>
            <a:spLocks noGrp="1"/>
          </p:cNvSpPr>
          <p:nvPr>
            <p:ph type="body" sz="quarter" idx="17"/>
          </p:nvPr>
        </p:nvSpPr>
        <p:spPr>
          <a:xfrm>
            <a:off x="4694400" y="1080000"/>
            <a:ext cx="1893600" cy="3560400"/>
          </a:xfrm>
          <a:prstGeom prst="rect">
            <a:avLst/>
          </a:prstGeom>
        </p:spPr>
        <p:txBody>
          <a:bodyPr lIns="0" tIns="0" rIns="0" bIns="0"/>
          <a:lstStyle>
            <a:lvl1pPr marL="0" indent="0">
              <a:spcAft>
                <a:spcPts val="600"/>
              </a:spcAft>
              <a:buNone/>
              <a:defRPr sz="1400" baseline="0">
                <a:solidFill>
                  <a:schemeClr val="bg1"/>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t>Click to edit Master text styles</a:t>
            </a:r>
          </a:p>
        </p:txBody>
      </p:sp>
      <p:sp>
        <p:nvSpPr>
          <p:cNvPr id="8" name="Text Placeholder 10"/>
          <p:cNvSpPr>
            <a:spLocks noGrp="1"/>
          </p:cNvSpPr>
          <p:nvPr>
            <p:ph type="body" sz="quarter" idx="19"/>
          </p:nvPr>
        </p:nvSpPr>
        <p:spPr>
          <a:xfrm>
            <a:off x="2556000" y="1080000"/>
            <a:ext cx="1893600" cy="3560400"/>
          </a:xfrm>
          <a:prstGeom prst="rect">
            <a:avLst/>
          </a:prstGeom>
        </p:spPr>
        <p:txBody>
          <a:bodyPr lIns="0" tIns="0" rIns="0" bIns="0"/>
          <a:lstStyle>
            <a:lvl1pPr marL="0" indent="0">
              <a:spcAft>
                <a:spcPts val="600"/>
              </a:spcAft>
              <a:buFont typeface="Arial" pitchFamily="34" charset="0"/>
              <a:buNone/>
              <a:defRPr sz="1400" baseline="0">
                <a:solidFill>
                  <a:schemeClr val="bg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5" name="Text Placeholder 10"/>
          <p:cNvSpPr>
            <a:spLocks noGrp="1"/>
          </p:cNvSpPr>
          <p:nvPr>
            <p:ph type="body" sz="quarter" idx="20"/>
          </p:nvPr>
        </p:nvSpPr>
        <p:spPr>
          <a:xfrm>
            <a:off x="6832800" y="1080000"/>
            <a:ext cx="1893600" cy="3560400"/>
          </a:xfrm>
          <a:prstGeom prst="rect">
            <a:avLst/>
          </a:prstGeom>
        </p:spPr>
        <p:txBody>
          <a:bodyPr lIns="0" tIns="0" rIns="0" bIns="0"/>
          <a:lstStyle>
            <a:lvl1pPr marL="0" indent="0">
              <a:spcAft>
                <a:spcPts val="600"/>
              </a:spcAft>
              <a:buNone/>
              <a:defRPr sz="1400" baseline="0">
                <a:solidFill>
                  <a:schemeClr val="bg1"/>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t>Click to edit Master text styles</a:t>
            </a:r>
          </a:p>
        </p:txBody>
      </p:sp>
      <p:sp>
        <p:nvSpPr>
          <p:cNvPr id="10" name="Title 1"/>
          <p:cNvSpPr>
            <a:spLocks noGrp="1"/>
          </p:cNvSpPr>
          <p:nvPr>
            <p:ph type="title" hasCustomPrompt="1"/>
          </p:nvPr>
        </p:nvSpPr>
        <p:spPr>
          <a:xfrm>
            <a:off x="418120" y="279249"/>
            <a:ext cx="8308800" cy="309600"/>
          </a:xfrm>
        </p:spPr>
        <p:txBody>
          <a:bodyPr/>
          <a:lstStyle>
            <a:lvl1pPr>
              <a:defRPr sz="2000" b="0">
                <a:solidFill>
                  <a:schemeClr val="bg1"/>
                </a:solidFill>
                <a:latin typeface="+mj-lt"/>
              </a:defRPr>
            </a:lvl1pPr>
          </a:lstStyle>
          <a:p>
            <a:r>
              <a:rPr lang="en-GB" dirty="0"/>
              <a:t>Click to edit headline</a:t>
            </a:r>
            <a:endParaRPr lang="en-US" dirty="0"/>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a:cs typeface="Arial" panose="020B0604020202020204" pitchFamily="34" charset="0"/>
              </a:rPr>
              <a:t>Public</a:t>
            </a:r>
            <a:endParaRPr lang="en-US" dirty="0">
              <a:cs typeface="Arial" panose="020B0604020202020204" pitchFamily="34" charset="0"/>
            </a:endParaRPr>
          </a:p>
        </p:txBody>
      </p:sp>
      <p:sp>
        <p:nvSpPr>
          <p:cNvPr id="1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7677891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Nokia White 4">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1893600" cy="3560400"/>
          </a:xfrm>
          <a:prstGeom prst="rect">
            <a:avLst/>
          </a:prstGeom>
        </p:spPr>
        <p:txBody>
          <a:bodyPr lIns="0" tIns="0" rIns="0" bIns="0"/>
          <a:lstStyle>
            <a:lvl1pPr>
              <a:defRPr sz="1600">
                <a:solidFill>
                  <a:schemeClr val="bg1"/>
                </a:solidFill>
              </a:defRPr>
            </a:lvl1pPr>
            <a:lvl2pPr marL="460800">
              <a:defRPr sz="1400">
                <a:solidFill>
                  <a:schemeClr val="bg1"/>
                </a:solidFill>
              </a:defRPr>
            </a:lvl2pPr>
            <a:lvl3pPr marL="691200" indent="-230400">
              <a:defRPr sz="1200">
                <a:solidFill>
                  <a:schemeClr val="bg1"/>
                </a:solidFill>
              </a:defRPr>
            </a:lvl3pPr>
            <a:lvl4pPr marL="921600">
              <a:defRPr sz="1000">
                <a:solidFill>
                  <a:schemeClr val="bg1"/>
                </a:solidFill>
              </a:defRPr>
            </a:lvl4pPr>
            <a:lvl5pPr marL="1152000">
              <a:defRPr sz="8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2556000" y="1080000"/>
            <a:ext cx="1893600" cy="3560400"/>
          </a:xfrm>
          <a:prstGeom prst="rect">
            <a:avLst/>
          </a:prstGeom>
        </p:spPr>
        <p:txBody>
          <a:bodyPr lIns="0" tIns="0" rIns="0" bIns="0"/>
          <a:lstStyle>
            <a:lvl1pPr>
              <a:defRPr sz="1600">
                <a:solidFill>
                  <a:schemeClr val="bg1"/>
                </a:solidFill>
              </a:defRPr>
            </a:lvl1pPr>
            <a:lvl2pPr marL="460800">
              <a:defRPr sz="1400">
                <a:solidFill>
                  <a:schemeClr val="bg1"/>
                </a:solidFill>
              </a:defRPr>
            </a:lvl2pPr>
            <a:lvl3pPr marL="691200" indent="-230400">
              <a:defRPr sz="1200">
                <a:solidFill>
                  <a:schemeClr val="bg1"/>
                </a:solidFill>
              </a:defRPr>
            </a:lvl3pPr>
            <a:lvl4pPr marL="921600">
              <a:defRPr sz="1000">
                <a:solidFill>
                  <a:schemeClr val="bg1"/>
                </a:solidFill>
              </a:defRPr>
            </a:lvl4pPr>
            <a:lvl5pPr marL="1152000">
              <a:defRPr sz="8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4694400" y="1080000"/>
            <a:ext cx="1893600" cy="3560400"/>
          </a:xfrm>
          <a:prstGeom prst="rect">
            <a:avLst/>
          </a:prstGeom>
        </p:spPr>
        <p:txBody>
          <a:bodyPr lIns="0" tIns="0" rIns="0" bIns="0"/>
          <a:lstStyle>
            <a:lvl1pPr>
              <a:defRPr sz="1600">
                <a:solidFill>
                  <a:schemeClr val="bg1"/>
                </a:solidFill>
              </a:defRPr>
            </a:lvl1pPr>
            <a:lvl2pPr marL="460800">
              <a:defRPr sz="1400">
                <a:solidFill>
                  <a:schemeClr val="bg1"/>
                </a:solidFill>
              </a:defRPr>
            </a:lvl2pPr>
            <a:lvl3pPr marL="691200" indent="-230400">
              <a:defRPr sz="1200">
                <a:solidFill>
                  <a:schemeClr val="bg1"/>
                </a:solidFill>
              </a:defRPr>
            </a:lvl3pPr>
            <a:lvl4pPr marL="921600">
              <a:defRPr sz="1000">
                <a:solidFill>
                  <a:schemeClr val="bg1"/>
                </a:solidFill>
              </a:defRPr>
            </a:lvl4pPr>
            <a:lvl5pPr marL="1152000">
              <a:defRPr sz="8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Content Placeholder 2"/>
          <p:cNvSpPr>
            <a:spLocks noGrp="1"/>
          </p:cNvSpPr>
          <p:nvPr>
            <p:ph sz="quarter" idx="21"/>
          </p:nvPr>
        </p:nvSpPr>
        <p:spPr>
          <a:xfrm>
            <a:off x="6832800" y="1080000"/>
            <a:ext cx="1893600" cy="3560400"/>
          </a:xfrm>
          <a:prstGeom prst="rect">
            <a:avLst/>
          </a:prstGeom>
        </p:spPr>
        <p:txBody>
          <a:bodyPr lIns="0" tIns="0" rIns="0" bIns="0"/>
          <a:lstStyle>
            <a:lvl1pPr>
              <a:defRPr sz="1600">
                <a:solidFill>
                  <a:schemeClr val="bg1"/>
                </a:solidFill>
              </a:defRPr>
            </a:lvl1pPr>
            <a:lvl2pPr marL="460800">
              <a:defRPr sz="1400">
                <a:solidFill>
                  <a:schemeClr val="bg1"/>
                </a:solidFill>
              </a:defRPr>
            </a:lvl2pPr>
            <a:lvl3pPr marL="691200" indent="-230400">
              <a:defRPr sz="1200">
                <a:solidFill>
                  <a:schemeClr val="bg1"/>
                </a:solidFill>
              </a:defRPr>
            </a:lvl3pPr>
            <a:lvl4pPr marL="921600">
              <a:defRPr sz="1000">
                <a:solidFill>
                  <a:schemeClr val="bg1"/>
                </a:solidFill>
              </a:defRPr>
            </a:lvl4pPr>
            <a:lvl5pPr marL="1152000">
              <a:defRPr sz="800">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Title 1"/>
          <p:cNvSpPr>
            <a:spLocks noGrp="1"/>
          </p:cNvSpPr>
          <p:nvPr>
            <p:ph type="title" hasCustomPrompt="1"/>
          </p:nvPr>
        </p:nvSpPr>
        <p:spPr>
          <a:xfrm>
            <a:off x="418120" y="280800"/>
            <a:ext cx="8308800" cy="309600"/>
          </a:xfrm>
        </p:spPr>
        <p:txBody>
          <a:bodyPr/>
          <a:lstStyle>
            <a:lvl1pPr>
              <a:defRPr sz="2000" b="0">
                <a:solidFill>
                  <a:schemeClr val="bg1"/>
                </a:solidFill>
                <a:latin typeface="+mj-lt"/>
              </a:defRPr>
            </a:lvl1pPr>
          </a:lstStyle>
          <a:p>
            <a:r>
              <a:rPr lang="en-US" noProof="0" dirty="0"/>
              <a:t>Click to edit headline</a:t>
            </a:r>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a:cs typeface="Arial" panose="020B0604020202020204" pitchFamily="34" charset="0"/>
              </a:rPr>
              <a:t>Public</a:t>
            </a:r>
            <a:endParaRPr lang="en-US" dirty="0">
              <a:cs typeface="Arial" panose="020B0604020202020204" pitchFamily="34" charset="0"/>
            </a:endParaRPr>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367135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3_Single Text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D5DDEE8-FF3C-4742-BB8C-B09BB2526ACE}"/>
              </a:ext>
            </a:extLst>
          </p:cNvPr>
          <p:cNvSpPr>
            <a:spLocks noGrp="1"/>
          </p:cNvSpPr>
          <p:nvPr>
            <p:ph type="ftr" sz="quarter" idx="10"/>
          </p:nvPr>
        </p:nvSpPr>
        <p:spPr/>
        <p:txBody>
          <a:bodyPr/>
          <a:lstStyle/>
          <a:p>
            <a:r>
              <a:rPr lang="en-GB"/>
              <a:t>&lt;Document ID: change ID in footer or remove&gt; &lt;Change information classification in footer&gt;</a:t>
            </a:r>
            <a:endParaRPr lang="en-US"/>
          </a:p>
        </p:txBody>
      </p:sp>
      <p:sp>
        <p:nvSpPr>
          <p:cNvPr id="4" name="Text Placeholder 12">
            <a:extLst>
              <a:ext uri="{FF2B5EF4-FFF2-40B4-BE49-F238E27FC236}">
                <a16:creationId xmlns:a16="http://schemas.microsoft.com/office/drawing/2014/main" id="{B4B383DF-E841-4958-AC70-1FE077578D06}"/>
              </a:ext>
            </a:extLst>
          </p:cNvPr>
          <p:cNvSpPr>
            <a:spLocks noGrp="1"/>
          </p:cNvSpPr>
          <p:nvPr>
            <p:ph type="body" sz="quarter" idx="11"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5" name="Text Placeholder 42">
            <a:extLst>
              <a:ext uri="{FF2B5EF4-FFF2-40B4-BE49-F238E27FC236}">
                <a16:creationId xmlns:a16="http://schemas.microsoft.com/office/drawing/2014/main" id="{6D425CB6-0BAB-4AB6-ADCE-D68F0C1DF88A}"/>
              </a:ext>
            </a:extLst>
          </p:cNvPr>
          <p:cNvSpPr>
            <a:spLocks noGrp="1"/>
          </p:cNvSpPr>
          <p:nvPr>
            <p:ph type="body" sz="quarter" idx="12"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6" name="Text Placeholder 3">
            <a:extLst>
              <a:ext uri="{FF2B5EF4-FFF2-40B4-BE49-F238E27FC236}">
                <a16:creationId xmlns:a16="http://schemas.microsoft.com/office/drawing/2014/main" id="{087D8427-6029-4956-BF93-C47F0DB87979}"/>
              </a:ext>
            </a:extLst>
          </p:cNvPr>
          <p:cNvSpPr>
            <a:spLocks noGrp="1"/>
          </p:cNvSpPr>
          <p:nvPr>
            <p:ph type="body" sz="quarter" idx="13"/>
          </p:nvPr>
        </p:nvSpPr>
        <p:spPr>
          <a:xfrm>
            <a:off x="417600" y="1080000"/>
            <a:ext cx="83088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5855243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1_White Title Slide">
    <p:spTree>
      <p:nvGrpSpPr>
        <p:cNvPr id="1" name=""/>
        <p:cNvGrpSpPr/>
        <p:nvPr/>
      </p:nvGrpSpPr>
      <p:grpSpPr>
        <a:xfrm>
          <a:off x="0" y="0"/>
          <a:ext cx="0" cy="0"/>
          <a:chOff x="0" y="0"/>
          <a:chExt cx="0" cy="0"/>
        </a:xfrm>
      </p:grpSpPr>
      <p:sp>
        <p:nvSpPr>
          <p:cNvPr id="7" name="Text Placeholder 42">
            <a:extLst>
              <a:ext uri="{FF2B5EF4-FFF2-40B4-BE49-F238E27FC236}">
                <a16:creationId xmlns:a16="http://schemas.microsoft.com/office/drawing/2014/main" id="{A4F04206-BA94-4881-BA5F-F4855044D621}"/>
              </a:ext>
            </a:extLst>
          </p:cNvPr>
          <p:cNvSpPr>
            <a:spLocks noGrp="1"/>
          </p:cNvSpPr>
          <p:nvPr>
            <p:ph type="body" sz="quarter" idx="11" hasCustomPrompt="1"/>
          </p:nvPr>
        </p:nvSpPr>
        <p:spPr>
          <a:xfrm>
            <a:off x="367200" y="900000"/>
            <a:ext cx="8359200" cy="1980000"/>
          </a:xfrm>
          <a:prstGeom prst="rect">
            <a:avLst/>
          </a:prstGeom>
        </p:spPr>
        <p:txBody>
          <a:bodyPr lIns="0" tIns="0" rIns="0" bIns="0"/>
          <a:lstStyle>
            <a:lvl1pPr marL="0" indent="0">
              <a:spcBef>
                <a:spcPts val="0"/>
              </a:spcBef>
              <a:spcAft>
                <a:spcPts val="600"/>
              </a:spcAft>
              <a:buNone/>
              <a:defRPr sz="6600" baseline="0">
                <a:solidFill>
                  <a:schemeClr val="tx1"/>
                </a:solidFill>
                <a:latin typeface="Nokia Pure Headline Ultra Light" panose="020B0204020202020204" pitchFamily="34" charset="0"/>
              </a:defRPr>
            </a:lvl1pPr>
          </a:lstStyle>
          <a:p>
            <a:pPr lvl="0"/>
            <a:r>
              <a:rPr lang="en-US" dirty="0"/>
              <a:t>Main headline in sentence case here</a:t>
            </a:r>
          </a:p>
        </p:txBody>
      </p:sp>
      <p:sp>
        <p:nvSpPr>
          <p:cNvPr id="8" name="Text Placeholder 3">
            <a:extLst>
              <a:ext uri="{FF2B5EF4-FFF2-40B4-BE49-F238E27FC236}">
                <a16:creationId xmlns:a16="http://schemas.microsoft.com/office/drawing/2014/main" id="{82395FE5-ACED-4CF9-93C7-742199141AC5}"/>
              </a:ext>
            </a:extLst>
          </p:cNvPr>
          <p:cNvSpPr>
            <a:spLocks noGrp="1"/>
          </p:cNvSpPr>
          <p:nvPr>
            <p:ph type="body" sz="quarter" idx="12"/>
          </p:nvPr>
        </p:nvSpPr>
        <p:spPr>
          <a:xfrm>
            <a:off x="434502" y="3060000"/>
            <a:ext cx="8291898" cy="1576800"/>
          </a:xfrm>
          <a:prstGeom prst="rect">
            <a:avLst/>
          </a:prstGeom>
        </p:spPr>
        <p:txBody>
          <a:bodyPr lIns="0" tIns="0" rIns="0" bIns="0">
            <a:normAutofit/>
          </a:bodyPr>
          <a:lstStyle>
            <a:lvl1pPr marL="0" indent="0">
              <a:spcBef>
                <a:spcPts val="0"/>
              </a:spcBef>
              <a:spcAft>
                <a:spcPts val="600"/>
              </a:spcAft>
              <a:buFont typeface="Arial" panose="020B0604020202020204" pitchFamily="34" charset="0"/>
              <a:buNone/>
              <a:defRPr sz="1600">
                <a:solidFill>
                  <a:schemeClr val="tx1"/>
                </a:solidFill>
                <a:latin typeface="Nokia Pure Text Light" panose="020B0403020202020204" pitchFamily="34" charset="0"/>
                <a:ea typeface="Nokia Pure Text Light" panose="020B0403020202020204" pitchFamily="34" charset="0"/>
              </a:defRPr>
            </a:lvl1pPr>
            <a:lvl2pPr marL="230400" indent="0">
              <a:spcBef>
                <a:spcPts val="0"/>
              </a:spcBef>
              <a:spcAft>
                <a:spcPts val="600"/>
              </a:spcAft>
              <a:buNone/>
              <a:defRPr sz="1400">
                <a:solidFill>
                  <a:schemeClr val="tx1"/>
                </a:solidFill>
                <a:latin typeface="Nokia Pure Text Light" panose="020B0403020202020204" pitchFamily="34" charset="0"/>
                <a:ea typeface="Nokia Pure Text Light" panose="020B0403020202020204" pitchFamily="34" charset="0"/>
              </a:defRPr>
            </a:lvl2pPr>
            <a:lvl3pPr marL="462600" indent="0">
              <a:spcBef>
                <a:spcPts val="0"/>
              </a:spcBef>
              <a:spcAft>
                <a:spcPts val="600"/>
              </a:spcAft>
              <a:buNone/>
              <a:defRPr sz="1200">
                <a:solidFill>
                  <a:schemeClr val="tx1"/>
                </a:solidFill>
                <a:latin typeface="Nokia Pure Text Light" panose="020B0403020202020204" pitchFamily="34" charset="0"/>
                <a:ea typeface="Nokia Pure Text Light" panose="020B0403020202020204" pitchFamily="34" charset="0"/>
              </a:defRPr>
            </a:lvl3pPr>
            <a:lvl4pPr marL="693000" indent="0">
              <a:spcBef>
                <a:spcPts val="0"/>
              </a:spcBef>
              <a:spcAft>
                <a:spcPts val="600"/>
              </a:spcAft>
              <a:buNone/>
              <a:defRPr sz="1000">
                <a:solidFill>
                  <a:schemeClr val="tx1"/>
                </a:solidFill>
                <a:latin typeface="Nokia Pure Text Light" panose="020B0403020202020204" pitchFamily="34" charset="0"/>
                <a:ea typeface="Nokia Pure Text Light" panose="020B0403020202020204" pitchFamily="34" charset="0"/>
              </a:defRPr>
            </a:lvl4pPr>
            <a:lvl5pPr marL="923400" indent="0">
              <a:spcBef>
                <a:spcPts val="0"/>
              </a:spcBef>
              <a:spcAft>
                <a:spcPts val="600"/>
              </a:spcAft>
              <a:buFont typeface="Arial" panose="020B0604020202020204" pitchFamily="34" charset="0"/>
              <a:buNone/>
              <a:defRPr sz="900">
                <a:solidFill>
                  <a:schemeClr val="tx1"/>
                </a:solidFill>
                <a:latin typeface="Nokia Pure Text Light" panose="020B0403020202020204" pitchFamily="34" charset="0"/>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10">
            <a:extLst>
              <a:ext uri="{FF2B5EF4-FFF2-40B4-BE49-F238E27FC236}">
                <a16:creationId xmlns:a16="http://schemas.microsoft.com/office/drawing/2014/main" id="{441332EC-6B80-4828-AE81-B63F414EEB65}"/>
              </a:ext>
            </a:extLst>
          </p:cNvPr>
          <p:cNvSpPr>
            <a:spLocks noGrp="1"/>
          </p:cNvSpPr>
          <p:nvPr>
            <p:ph type="ftr" sz="quarter" idx="13"/>
          </p:nvPr>
        </p:nvSpPr>
        <p:spPr/>
        <p:txBody>
          <a:bodyPr/>
          <a:lstStyle/>
          <a:p>
            <a:r>
              <a:rPr lang="en-GB"/>
              <a:t>&lt;Document ID: change ID in footer or remove&gt; &lt;Change information classification in footer&gt;</a:t>
            </a:r>
            <a:endParaRPr lang="en-US"/>
          </a:p>
        </p:txBody>
      </p:sp>
      <p:pic>
        <p:nvPicPr>
          <p:cNvPr id="9" name="Picture 8">
            <a:extLst>
              <a:ext uri="{FF2B5EF4-FFF2-40B4-BE49-F238E27FC236}">
                <a16:creationId xmlns:a16="http://schemas.microsoft.com/office/drawing/2014/main" id="{B2A079B4-2296-4AF6-9A4A-00A11E579D4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9200" y="36000"/>
            <a:ext cx="1599250" cy="673200"/>
          </a:xfrm>
          <a:prstGeom prst="rect">
            <a:avLst/>
          </a:prstGeom>
        </p:spPr>
      </p:pic>
    </p:spTree>
    <p:extLst>
      <p:ext uri="{BB962C8B-B14F-4D97-AF65-F5344CB8AC3E}">
        <p14:creationId xmlns:p14="http://schemas.microsoft.com/office/powerpoint/2010/main" val="3717820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_Single Table">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6" name="Table Placeholder 2">
            <a:extLst>
              <a:ext uri="{FF2B5EF4-FFF2-40B4-BE49-F238E27FC236}">
                <a16:creationId xmlns:a16="http://schemas.microsoft.com/office/drawing/2014/main" id="{1CF4B30C-BC0A-4BED-8EEF-4DDEF7B9FABC}"/>
              </a:ext>
            </a:extLst>
          </p:cNvPr>
          <p:cNvSpPr>
            <a:spLocks noGrp="1"/>
          </p:cNvSpPr>
          <p:nvPr>
            <p:ph type="tbl" sz="quarter" idx="13"/>
          </p:nvPr>
        </p:nvSpPr>
        <p:spPr>
          <a:xfrm>
            <a:off x="417600" y="1076400"/>
            <a:ext cx="8308800" cy="3564000"/>
          </a:xfrm>
          <a:prstGeom prst="rect">
            <a:avLst/>
          </a:prstGeom>
        </p:spPr>
        <p:txBody>
          <a:bodyPr/>
          <a:lstStyle>
            <a:lvl1pPr marL="0" indent="0">
              <a:buNone/>
              <a:defRPr sz="1000">
                <a:solidFill>
                  <a:schemeClr val="tx2"/>
                </a:solidFill>
                <a:latin typeface="+mn-lt"/>
              </a:defRPr>
            </a:lvl1pPr>
          </a:lstStyle>
          <a:p>
            <a:r>
              <a:rPr lang="en-US"/>
              <a:t>Click icon to add table</a:t>
            </a:r>
            <a:endParaRPr lang="en-US" dirty="0"/>
          </a:p>
        </p:txBody>
      </p:sp>
      <p:sp>
        <p:nvSpPr>
          <p:cNvPr id="4" name="Footer Placeholder 3">
            <a:extLst>
              <a:ext uri="{FF2B5EF4-FFF2-40B4-BE49-F238E27FC236}">
                <a16:creationId xmlns:a16="http://schemas.microsoft.com/office/drawing/2014/main" id="{D6746ED1-96F6-4AE8-9D3A-0266CB4B7380}"/>
              </a:ext>
            </a:extLst>
          </p:cNvPr>
          <p:cNvSpPr>
            <a:spLocks noGrp="1"/>
          </p:cNvSpPr>
          <p:nvPr>
            <p:ph type="ftr" sz="quarter" idx="14"/>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2126415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5_Single SmartAr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7" name="SmartArt Placeholder 2">
            <a:extLst>
              <a:ext uri="{FF2B5EF4-FFF2-40B4-BE49-F238E27FC236}">
                <a16:creationId xmlns:a16="http://schemas.microsoft.com/office/drawing/2014/main" id="{9E969AE7-D418-4354-A166-2D9EC9AFFBD5}"/>
              </a:ext>
            </a:extLst>
          </p:cNvPr>
          <p:cNvSpPr>
            <a:spLocks noGrp="1"/>
          </p:cNvSpPr>
          <p:nvPr>
            <p:ph type="dgm" sz="quarter" idx="14"/>
          </p:nvPr>
        </p:nvSpPr>
        <p:spPr>
          <a:xfrm>
            <a:off x="417600" y="1076400"/>
            <a:ext cx="8308800" cy="3564000"/>
          </a:xfrm>
          <a:prstGeom prst="rect">
            <a:avLst/>
          </a:prstGeom>
        </p:spPr>
        <p:txBody>
          <a:bodyPr/>
          <a:lstStyle>
            <a:lvl1pPr marL="0" indent="0">
              <a:buNone/>
              <a:defRPr sz="1000">
                <a:solidFill>
                  <a:schemeClr val="tx2"/>
                </a:solidFill>
              </a:defRPr>
            </a:lvl1pPr>
          </a:lstStyle>
          <a:p>
            <a:r>
              <a:rPr lang="en-US"/>
              <a:t>Click icon to add SmartArt graphic</a:t>
            </a:r>
            <a:endParaRPr lang="en-US" dirty="0"/>
          </a:p>
        </p:txBody>
      </p:sp>
      <p:sp>
        <p:nvSpPr>
          <p:cNvPr id="4" name="Footer Placeholder 3">
            <a:extLst>
              <a:ext uri="{FF2B5EF4-FFF2-40B4-BE49-F238E27FC236}">
                <a16:creationId xmlns:a16="http://schemas.microsoft.com/office/drawing/2014/main" id="{5EB72D45-B478-45D6-BC5D-D958ACDFA9E3}"/>
              </a:ext>
            </a:extLst>
          </p:cNvPr>
          <p:cNvSpPr>
            <a:spLocks noGrp="1"/>
          </p:cNvSpPr>
          <p:nvPr>
            <p:ph type="ftr" sz="quarter" idx="15"/>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3223460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6_Two Column Text Layou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6" name="Text Placeholder 3">
            <a:extLst>
              <a:ext uri="{FF2B5EF4-FFF2-40B4-BE49-F238E27FC236}">
                <a16:creationId xmlns:a16="http://schemas.microsoft.com/office/drawing/2014/main" id="{D48EFACD-CEB2-4692-815C-86D19FBB4A40}"/>
              </a:ext>
            </a:extLst>
          </p:cNvPr>
          <p:cNvSpPr>
            <a:spLocks noGrp="1"/>
          </p:cNvSpPr>
          <p:nvPr>
            <p:ph type="body" sz="quarter" idx="12"/>
          </p:nvPr>
        </p:nvSpPr>
        <p:spPr>
          <a:xfrm>
            <a:off x="417600" y="1080000"/>
            <a:ext cx="40104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3">
            <a:extLst>
              <a:ext uri="{FF2B5EF4-FFF2-40B4-BE49-F238E27FC236}">
                <a16:creationId xmlns:a16="http://schemas.microsoft.com/office/drawing/2014/main" id="{3CBCB907-9E7B-4CB2-B9DE-4FC3076D2A87}"/>
              </a:ext>
            </a:extLst>
          </p:cNvPr>
          <p:cNvSpPr>
            <a:spLocks noGrp="1"/>
          </p:cNvSpPr>
          <p:nvPr>
            <p:ph type="body" sz="quarter" idx="13"/>
          </p:nvPr>
        </p:nvSpPr>
        <p:spPr>
          <a:xfrm>
            <a:off x="4716000" y="1080000"/>
            <a:ext cx="40104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3">
            <a:extLst>
              <a:ext uri="{FF2B5EF4-FFF2-40B4-BE49-F238E27FC236}">
                <a16:creationId xmlns:a16="http://schemas.microsoft.com/office/drawing/2014/main" id="{1E14DFDF-6038-42CF-9F88-F60BDA6A7F2B}"/>
              </a:ext>
            </a:extLst>
          </p:cNvPr>
          <p:cNvSpPr>
            <a:spLocks noGrp="1"/>
          </p:cNvSpPr>
          <p:nvPr>
            <p:ph type="ftr" sz="quarter" idx="14"/>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522147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7_Two Column Mixed">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7" name="Text Placeholder 3">
            <a:extLst>
              <a:ext uri="{FF2B5EF4-FFF2-40B4-BE49-F238E27FC236}">
                <a16:creationId xmlns:a16="http://schemas.microsoft.com/office/drawing/2014/main" id="{8C469832-DACB-40B0-988E-5D708FA93741}"/>
              </a:ext>
            </a:extLst>
          </p:cNvPr>
          <p:cNvSpPr>
            <a:spLocks noGrp="1"/>
          </p:cNvSpPr>
          <p:nvPr>
            <p:ph type="body" sz="quarter" idx="13"/>
          </p:nvPr>
        </p:nvSpPr>
        <p:spPr>
          <a:xfrm>
            <a:off x="4716000" y="1080000"/>
            <a:ext cx="40104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able Placeholder 4">
            <a:extLst>
              <a:ext uri="{FF2B5EF4-FFF2-40B4-BE49-F238E27FC236}">
                <a16:creationId xmlns:a16="http://schemas.microsoft.com/office/drawing/2014/main" id="{B3F0CABE-2F16-456A-A120-390FEDFE43A9}"/>
              </a:ext>
            </a:extLst>
          </p:cNvPr>
          <p:cNvSpPr>
            <a:spLocks noGrp="1"/>
          </p:cNvSpPr>
          <p:nvPr>
            <p:ph type="tbl" sz="quarter" idx="14"/>
          </p:nvPr>
        </p:nvSpPr>
        <p:spPr>
          <a:xfrm>
            <a:off x="417600" y="1080000"/>
            <a:ext cx="4010400" cy="3560400"/>
          </a:xfrm>
          <a:prstGeom prst="rect">
            <a:avLst/>
          </a:prstGeom>
        </p:spPr>
        <p:txBody>
          <a:bodyPr>
            <a:normAutofit/>
          </a:bodyPr>
          <a:lstStyle>
            <a:lvl1pPr marL="0" indent="0">
              <a:buNone/>
              <a:defRPr sz="1600">
                <a:solidFill>
                  <a:schemeClr val="tx2"/>
                </a:solidFill>
                <a:latin typeface="+mn-lt"/>
              </a:defRPr>
            </a:lvl1pPr>
          </a:lstStyle>
          <a:p>
            <a:r>
              <a:rPr lang="en-US" noProof="0"/>
              <a:t>Click icon to add table</a:t>
            </a:r>
            <a:endParaRPr lang="en-US" noProof="0" dirty="0"/>
          </a:p>
        </p:txBody>
      </p:sp>
      <p:sp>
        <p:nvSpPr>
          <p:cNvPr id="4" name="Footer Placeholder 3">
            <a:extLst>
              <a:ext uri="{FF2B5EF4-FFF2-40B4-BE49-F238E27FC236}">
                <a16:creationId xmlns:a16="http://schemas.microsoft.com/office/drawing/2014/main" id="{5828BA92-8F61-4F9A-B36F-9769D72C71AE}"/>
              </a:ext>
            </a:extLst>
          </p:cNvPr>
          <p:cNvSpPr>
            <a:spLocks noGrp="1"/>
          </p:cNvSpPr>
          <p:nvPr>
            <p:ph type="ftr" sz="quarter" idx="15"/>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2321535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Three Column Text Layou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8" name="Text Placeholder 3">
            <a:extLst>
              <a:ext uri="{FF2B5EF4-FFF2-40B4-BE49-F238E27FC236}">
                <a16:creationId xmlns:a16="http://schemas.microsoft.com/office/drawing/2014/main" id="{2B478DF6-0668-488C-9E0C-4567E0DE8FCC}"/>
              </a:ext>
            </a:extLst>
          </p:cNvPr>
          <p:cNvSpPr>
            <a:spLocks noGrp="1"/>
          </p:cNvSpPr>
          <p:nvPr>
            <p:ph type="body" sz="quarter" idx="12"/>
          </p:nvPr>
        </p:nvSpPr>
        <p:spPr>
          <a:xfrm>
            <a:off x="417600" y="1080000"/>
            <a:ext cx="25920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3">
            <a:extLst>
              <a:ext uri="{FF2B5EF4-FFF2-40B4-BE49-F238E27FC236}">
                <a16:creationId xmlns:a16="http://schemas.microsoft.com/office/drawing/2014/main" id="{2EC091DE-89A6-4271-8BB9-BAB40C67B3E9}"/>
              </a:ext>
            </a:extLst>
          </p:cNvPr>
          <p:cNvSpPr>
            <a:spLocks noGrp="1"/>
          </p:cNvSpPr>
          <p:nvPr>
            <p:ph type="body" sz="quarter" idx="13"/>
          </p:nvPr>
        </p:nvSpPr>
        <p:spPr>
          <a:xfrm>
            <a:off x="3275856" y="1080000"/>
            <a:ext cx="25920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3">
            <a:extLst>
              <a:ext uri="{FF2B5EF4-FFF2-40B4-BE49-F238E27FC236}">
                <a16:creationId xmlns:a16="http://schemas.microsoft.com/office/drawing/2014/main" id="{4D1772D9-E08D-420E-AB34-CCAC26D77FE0}"/>
              </a:ext>
            </a:extLst>
          </p:cNvPr>
          <p:cNvSpPr>
            <a:spLocks noGrp="1"/>
          </p:cNvSpPr>
          <p:nvPr>
            <p:ph type="body" sz="quarter" idx="14"/>
          </p:nvPr>
        </p:nvSpPr>
        <p:spPr>
          <a:xfrm>
            <a:off x="6134400" y="1080000"/>
            <a:ext cx="2592000" cy="35604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3">
            <a:extLst>
              <a:ext uri="{FF2B5EF4-FFF2-40B4-BE49-F238E27FC236}">
                <a16:creationId xmlns:a16="http://schemas.microsoft.com/office/drawing/2014/main" id="{1ED23F99-89E3-4290-B5FE-D72F99F36EA5}"/>
              </a:ext>
            </a:extLst>
          </p:cNvPr>
          <p:cNvSpPr>
            <a:spLocks noGrp="1"/>
          </p:cNvSpPr>
          <p:nvPr>
            <p:ph type="ftr" sz="quarter" idx="15"/>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1572495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9_Three Column Table">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590400"/>
            <a:ext cx="8308800" cy="3096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280800"/>
            <a:ext cx="8308800" cy="3096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9" name="Table Placeholder 2">
            <a:extLst>
              <a:ext uri="{FF2B5EF4-FFF2-40B4-BE49-F238E27FC236}">
                <a16:creationId xmlns:a16="http://schemas.microsoft.com/office/drawing/2014/main" id="{D0874136-2C1C-4222-98DA-D238FBD9743F}"/>
              </a:ext>
            </a:extLst>
          </p:cNvPr>
          <p:cNvSpPr>
            <a:spLocks noGrp="1"/>
          </p:cNvSpPr>
          <p:nvPr>
            <p:ph type="tbl" sz="quarter" idx="15"/>
          </p:nvPr>
        </p:nvSpPr>
        <p:spPr>
          <a:xfrm>
            <a:off x="417312" y="1080000"/>
            <a:ext cx="2592000" cy="3560400"/>
          </a:xfrm>
          <a:prstGeom prst="rect">
            <a:avLst/>
          </a:prstGeom>
        </p:spPr>
        <p:txBody>
          <a:bodyPr>
            <a:normAutofit/>
          </a:bodyPr>
          <a:lstStyle>
            <a:lvl1pPr marL="0" indent="0">
              <a:buNone/>
              <a:defRPr sz="1600">
                <a:solidFill>
                  <a:schemeClr val="tx2"/>
                </a:solidFill>
              </a:defRPr>
            </a:lvl1pPr>
          </a:lstStyle>
          <a:p>
            <a:r>
              <a:rPr lang="en-US"/>
              <a:t>Click icon to add table</a:t>
            </a:r>
            <a:endParaRPr lang="en-US" dirty="0"/>
          </a:p>
        </p:txBody>
      </p:sp>
      <p:sp>
        <p:nvSpPr>
          <p:cNvPr id="12" name="Table Placeholder 2">
            <a:extLst>
              <a:ext uri="{FF2B5EF4-FFF2-40B4-BE49-F238E27FC236}">
                <a16:creationId xmlns:a16="http://schemas.microsoft.com/office/drawing/2014/main" id="{B9EA6A3E-9087-42C1-89A6-8204E100E361}"/>
              </a:ext>
            </a:extLst>
          </p:cNvPr>
          <p:cNvSpPr>
            <a:spLocks noGrp="1"/>
          </p:cNvSpPr>
          <p:nvPr>
            <p:ph type="tbl" sz="quarter" idx="16"/>
          </p:nvPr>
        </p:nvSpPr>
        <p:spPr>
          <a:xfrm>
            <a:off x="6132423" y="1080000"/>
            <a:ext cx="2592000" cy="3560400"/>
          </a:xfrm>
          <a:prstGeom prst="rect">
            <a:avLst/>
          </a:prstGeom>
        </p:spPr>
        <p:txBody>
          <a:bodyPr>
            <a:normAutofit/>
          </a:bodyPr>
          <a:lstStyle>
            <a:lvl1pPr marL="0" indent="0">
              <a:buNone/>
              <a:defRPr sz="1600">
                <a:solidFill>
                  <a:schemeClr val="tx2"/>
                </a:solidFill>
              </a:defRPr>
            </a:lvl1pPr>
          </a:lstStyle>
          <a:p>
            <a:r>
              <a:rPr lang="en-US"/>
              <a:t>Click icon to add table</a:t>
            </a:r>
            <a:endParaRPr lang="en-US" dirty="0"/>
          </a:p>
        </p:txBody>
      </p:sp>
      <p:sp>
        <p:nvSpPr>
          <p:cNvPr id="13" name="Table Placeholder 2">
            <a:extLst>
              <a:ext uri="{FF2B5EF4-FFF2-40B4-BE49-F238E27FC236}">
                <a16:creationId xmlns:a16="http://schemas.microsoft.com/office/drawing/2014/main" id="{98BD97D8-C9D8-4E9B-90F2-C010D6EE811E}"/>
              </a:ext>
            </a:extLst>
          </p:cNvPr>
          <p:cNvSpPr>
            <a:spLocks noGrp="1"/>
          </p:cNvSpPr>
          <p:nvPr>
            <p:ph type="tbl" sz="quarter" idx="17"/>
          </p:nvPr>
        </p:nvSpPr>
        <p:spPr>
          <a:xfrm>
            <a:off x="3273879" y="1080000"/>
            <a:ext cx="2592000" cy="3560400"/>
          </a:xfrm>
          <a:prstGeom prst="rect">
            <a:avLst/>
          </a:prstGeom>
        </p:spPr>
        <p:txBody>
          <a:bodyPr>
            <a:normAutofit/>
          </a:bodyPr>
          <a:lstStyle>
            <a:lvl1pPr marL="0" indent="0">
              <a:buNone/>
              <a:defRPr sz="1600">
                <a:solidFill>
                  <a:schemeClr val="tx2"/>
                </a:solidFill>
              </a:defRPr>
            </a:lvl1pPr>
          </a:lstStyle>
          <a:p>
            <a:r>
              <a:rPr lang="en-US"/>
              <a:t>Click icon to add table</a:t>
            </a:r>
            <a:endParaRPr lang="en-US" dirty="0"/>
          </a:p>
        </p:txBody>
      </p:sp>
      <p:sp>
        <p:nvSpPr>
          <p:cNvPr id="4" name="Footer Placeholder 3">
            <a:extLst>
              <a:ext uri="{FF2B5EF4-FFF2-40B4-BE49-F238E27FC236}">
                <a16:creationId xmlns:a16="http://schemas.microsoft.com/office/drawing/2014/main" id="{7BC81E09-B357-4439-BD31-02945978E3D5}"/>
              </a:ext>
            </a:extLst>
          </p:cNvPr>
          <p:cNvSpPr>
            <a:spLocks noGrp="1"/>
          </p:cNvSpPr>
          <p:nvPr>
            <p:ph type="ftr" sz="quarter" idx="18"/>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446790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4.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5.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7.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7D0E1A0-C19A-4DB8-BA1F-3D71830D1A93}"/>
              </a:ext>
            </a:extLst>
          </p:cNvPr>
          <p:cNvSpPr txBox="1"/>
          <p:nvPr userDrawn="1"/>
        </p:nvSpPr>
        <p:spPr>
          <a:xfrm>
            <a:off x="755776" y="4816800"/>
            <a:ext cx="1800000" cy="122237"/>
          </a:xfrm>
          <a:prstGeom prst="rect">
            <a:avLst/>
          </a:prstGeom>
          <a:noFill/>
        </p:spPr>
        <p:txBody>
          <a:bodyPr wrap="square" lIns="0" tIns="0" rIns="0" bIns="0" anchor="b">
            <a:spAutoFit/>
          </a:bodyPr>
          <a:lstStyle/>
          <a:p>
            <a:r>
              <a:rPr lang="en-US" sz="8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2018 Nokia</a:t>
            </a:r>
          </a:p>
        </p:txBody>
      </p:sp>
      <p:sp>
        <p:nvSpPr>
          <p:cNvPr id="12" name="Slide Number Placeholder 5">
            <a:extLst>
              <a:ext uri="{FF2B5EF4-FFF2-40B4-BE49-F238E27FC236}">
                <a16:creationId xmlns:a16="http://schemas.microsoft.com/office/drawing/2014/main" id="{7920C8E0-2BA3-45B9-8A9F-1B9E59157439}"/>
              </a:ext>
            </a:extLst>
          </p:cNvPr>
          <p:cNvSpPr txBox="1">
            <a:spLocks/>
          </p:cNvSpPr>
          <p:nvPr userDrawn="1"/>
        </p:nvSpPr>
        <p:spPr>
          <a:xfrm>
            <a:off x="419102" y="4816800"/>
            <a:ext cx="252000"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5" name="Footer Placeholder 14">
            <a:extLst>
              <a:ext uri="{FF2B5EF4-FFF2-40B4-BE49-F238E27FC236}">
                <a16:creationId xmlns:a16="http://schemas.microsoft.com/office/drawing/2014/main" id="{141D57DB-1EB7-4DFA-9100-436A54579F68}"/>
              </a:ext>
            </a:extLst>
          </p:cNvPr>
          <p:cNvSpPr>
            <a:spLocks noGrp="1"/>
          </p:cNvSpPr>
          <p:nvPr>
            <p:ph type="ftr" sz="quarter" idx="3"/>
          </p:nvPr>
        </p:nvSpPr>
        <p:spPr>
          <a:xfrm>
            <a:off x="2304000" y="4816800"/>
            <a:ext cx="4536000" cy="122400"/>
          </a:xfrm>
          <a:prstGeom prst="rect">
            <a:avLst/>
          </a:prstGeom>
        </p:spPr>
        <p:txBody>
          <a:bodyPr vert="horz" lIns="0" tIns="0" rIns="0" bIns="0" rtlCol="0" anchor="ctr"/>
          <a:lstStyle>
            <a:lvl1pPr algn="ctr">
              <a:defRPr sz="800">
                <a:solidFill>
                  <a:schemeClr val="tx2"/>
                </a:solidFill>
              </a:defRPr>
            </a:lvl1pPr>
          </a:lstStyle>
          <a:p>
            <a:r>
              <a:rPr lang="en-GB"/>
              <a:t>&lt;Document ID: change ID in footer or remove&gt; &lt;Change information classification in footer&gt;</a:t>
            </a:r>
            <a:endParaRPr lang="en-US" dirty="0"/>
          </a:p>
        </p:txBody>
      </p:sp>
      <p:pic>
        <p:nvPicPr>
          <p:cNvPr id="7" name="Picture 6">
            <a:extLst>
              <a:ext uri="{FF2B5EF4-FFF2-40B4-BE49-F238E27FC236}">
                <a16:creationId xmlns:a16="http://schemas.microsoft.com/office/drawing/2014/main" id="{A8C5FB64-385A-4093-B8B2-2F00FF978275}"/>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877226" y="4651000"/>
            <a:ext cx="1008112" cy="424363"/>
          </a:xfrm>
          <a:prstGeom prst="rect">
            <a:avLst/>
          </a:prstGeom>
        </p:spPr>
      </p:pic>
      <p:sp>
        <p:nvSpPr>
          <p:cNvPr id="2" name="MSIPCMContentMarking" descr="{&quot;HashCode&quot;:-169759003,&quot;Placement&quot;:&quot;Footer&quot;}">
            <a:extLst>
              <a:ext uri="{FF2B5EF4-FFF2-40B4-BE49-F238E27FC236}">
                <a16:creationId xmlns:a16="http://schemas.microsoft.com/office/drawing/2014/main" id="{3E0277A9-BEF5-44B4-B55F-C99399994A0B}"/>
              </a:ext>
            </a:extLst>
          </p:cNvPr>
          <p:cNvSpPr txBox="1"/>
          <p:nvPr userDrawn="1"/>
        </p:nvSpPr>
        <p:spPr>
          <a:xfrm>
            <a:off x="4039745" y="4925854"/>
            <a:ext cx="1064511" cy="217646"/>
          </a:xfrm>
          <a:prstGeom prst="rect">
            <a:avLst/>
          </a:prstGeom>
          <a:noFill/>
        </p:spPr>
        <p:txBody>
          <a:bodyPr vert="horz" wrap="square" lIns="0" tIns="0" rIns="0" bIns="0" rtlCol="0" anchor="ctr" anchorCtr="1">
            <a:noAutofit/>
          </a:bodyPr>
          <a:lstStyle/>
          <a:p>
            <a:pPr algn="ctr">
              <a:spcBef>
                <a:spcPts val="0"/>
              </a:spcBef>
              <a:spcAft>
                <a:spcPts val="0"/>
              </a:spcAft>
              <a:buSzPct val="100000"/>
            </a:pPr>
            <a:r>
              <a:rPr lang="en-US" sz="800">
                <a:solidFill>
                  <a:srgbClr val="001753"/>
                </a:solidFill>
                <a:latin typeface="Arial" panose="020B0604020202020204" pitchFamily="34" charset="0"/>
              </a:rPr>
              <a:t>Nokia internal use</a:t>
            </a:r>
            <a:endParaRPr lang="en-US" sz="800" dirty="0">
              <a:solidFill>
                <a:srgbClr val="001753"/>
              </a:solidFill>
              <a:latin typeface="Arial" panose="020B0604020202020204" pitchFamily="34" charset="0"/>
            </a:endParaRPr>
          </a:p>
        </p:txBody>
      </p:sp>
    </p:spTree>
    <p:extLst>
      <p:ext uri="{BB962C8B-B14F-4D97-AF65-F5344CB8AC3E}">
        <p14:creationId xmlns:p14="http://schemas.microsoft.com/office/powerpoint/2010/main" val="4241891639"/>
      </p:ext>
    </p:extLst>
  </p:cSld>
  <p:clrMap bg1="lt1" tx1="dk1" bg2="lt2" tx2="dk2" accent1="accent1" accent2="accent2" accent3="accent3" accent4="accent4" accent5="accent5" accent6="accent6" hlink="hlink" folHlink="folHlink"/>
  <p:sldLayoutIdLst>
    <p:sldLayoutId id="2147483663" r:id="rId1"/>
    <p:sldLayoutId id="2147483685" r:id="rId2"/>
    <p:sldLayoutId id="2147483686"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7D0E1A0-C19A-4DB8-BA1F-3D71830D1A93}"/>
              </a:ext>
            </a:extLst>
          </p:cNvPr>
          <p:cNvSpPr txBox="1"/>
          <p:nvPr/>
        </p:nvSpPr>
        <p:spPr>
          <a:xfrm>
            <a:off x="755776" y="4816800"/>
            <a:ext cx="1800000" cy="122237"/>
          </a:xfrm>
          <a:prstGeom prst="rect">
            <a:avLst/>
          </a:prstGeom>
          <a:noFill/>
        </p:spPr>
        <p:txBody>
          <a:bodyPr wrap="square" lIns="0" tIns="0" rIns="0" bIns="0" anchor="b">
            <a:spAutoFit/>
          </a:bodyPr>
          <a:lstStyle/>
          <a:p>
            <a:r>
              <a:rPr lang="en-US" sz="8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2018 Nokia</a:t>
            </a:r>
          </a:p>
        </p:txBody>
      </p:sp>
      <p:sp>
        <p:nvSpPr>
          <p:cNvPr id="12" name="Slide Number Placeholder 5">
            <a:extLst>
              <a:ext uri="{FF2B5EF4-FFF2-40B4-BE49-F238E27FC236}">
                <a16:creationId xmlns:a16="http://schemas.microsoft.com/office/drawing/2014/main" id="{7920C8E0-2BA3-45B9-8A9F-1B9E59157439}"/>
              </a:ext>
            </a:extLst>
          </p:cNvPr>
          <p:cNvSpPr txBox="1">
            <a:spLocks/>
          </p:cNvSpPr>
          <p:nvPr/>
        </p:nvSpPr>
        <p:spPr>
          <a:xfrm>
            <a:off x="419102" y="4816800"/>
            <a:ext cx="252000"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5" name="Footer Placeholder 14">
            <a:extLst>
              <a:ext uri="{FF2B5EF4-FFF2-40B4-BE49-F238E27FC236}">
                <a16:creationId xmlns:a16="http://schemas.microsoft.com/office/drawing/2014/main" id="{141D57DB-1EB7-4DFA-9100-436A54579F68}"/>
              </a:ext>
            </a:extLst>
          </p:cNvPr>
          <p:cNvSpPr>
            <a:spLocks noGrp="1"/>
          </p:cNvSpPr>
          <p:nvPr>
            <p:ph type="ftr" sz="quarter" idx="3"/>
          </p:nvPr>
        </p:nvSpPr>
        <p:spPr>
          <a:xfrm>
            <a:off x="2304000" y="4816800"/>
            <a:ext cx="4536000" cy="122400"/>
          </a:xfrm>
          <a:prstGeom prst="rect">
            <a:avLst/>
          </a:prstGeom>
        </p:spPr>
        <p:txBody>
          <a:bodyPr vert="horz" lIns="0" tIns="0" rIns="0" bIns="0" rtlCol="0" anchor="ctr"/>
          <a:lstStyle>
            <a:lvl1pPr algn="ctr">
              <a:defRPr sz="800">
                <a:solidFill>
                  <a:schemeClr val="tx2"/>
                </a:solidFill>
              </a:defRPr>
            </a:lvl1pPr>
          </a:lstStyle>
          <a:p>
            <a:r>
              <a:rPr lang="en-GB" dirty="0"/>
              <a:t>&lt;Document ID: change ID in footer or remove&gt; &lt;Change information classification in footer&gt;</a:t>
            </a:r>
            <a:endParaRPr lang="en-US" dirty="0"/>
          </a:p>
        </p:txBody>
      </p:sp>
      <p:sp>
        <p:nvSpPr>
          <p:cNvPr id="6" name="TextBox 5">
            <a:extLst>
              <a:ext uri="{FF2B5EF4-FFF2-40B4-BE49-F238E27FC236}">
                <a16:creationId xmlns:a16="http://schemas.microsoft.com/office/drawing/2014/main" id="{AE2AA385-0038-4284-8413-CF697BBC8CBE}"/>
              </a:ext>
            </a:extLst>
          </p:cNvPr>
          <p:cNvSpPr txBox="1"/>
          <p:nvPr userDrawn="1"/>
        </p:nvSpPr>
        <p:spPr>
          <a:xfrm>
            <a:off x="755776" y="4816800"/>
            <a:ext cx="1800000" cy="122237"/>
          </a:xfrm>
          <a:prstGeom prst="rect">
            <a:avLst/>
          </a:prstGeom>
          <a:noFill/>
        </p:spPr>
        <p:txBody>
          <a:bodyPr wrap="square" lIns="0" tIns="0" rIns="0" bIns="0" anchor="b">
            <a:spAutoFit/>
          </a:bodyPr>
          <a:lstStyle/>
          <a:p>
            <a:r>
              <a:rPr lang="en-US" sz="800" noProof="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2018 Nokia</a:t>
            </a:r>
          </a:p>
        </p:txBody>
      </p:sp>
      <p:sp>
        <p:nvSpPr>
          <p:cNvPr id="8" name="Slide Number Placeholder 5">
            <a:extLst>
              <a:ext uri="{FF2B5EF4-FFF2-40B4-BE49-F238E27FC236}">
                <a16:creationId xmlns:a16="http://schemas.microsoft.com/office/drawing/2014/main" id="{B20BA402-4DCA-4D3B-A03B-98DA80BAB253}"/>
              </a:ext>
            </a:extLst>
          </p:cNvPr>
          <p:cNvSpPr txBox="1">
            <a:spLocks/>
          </p:cNvSpPr>
          <p:nvPr userDrawn="1"/>
        </p:nvSpPr>
        <p:spPr>
          <a:xfrm>
            <a:off x="419102" y="4816800"/>
            <a:ext cx="252000"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 name="MSIPCMContentMarking" descr="{&quot;HashCode&quot;:-169759003,&quot;Placement&quot;:&quot;Footer&quot;}">
            <a:extLst>
              <a:ext uri="{FF2B5EF4-FFF2-40B4-BE49-F238E27FC236}">
                <a16:creationId xmlns:a16="http://schemas.microsoft.com/office/drawing/2014/main" id="{7B75AC39-A37E-4469-A3D0-5903F5034DBE}"/>
              </a:ext>
            </a:extLst>
          </p:cNvPr>
          <p:cNvSpPr txBox="1"/>
          <p:nvPr userDrawn="1"/>
        </p:nvSpPr>
        <p:spPr>
          <a:xfrm>
            <a:off x="4039745" y="4925854"/>
            <a:ext cx="1064511" cy="217646"/>
          </a:xfrm>
          <a:prstGeom prst="rect">
            <a:avLst/>
          </a:prstGeom>
          <a:noFill/>
        </p:spPr>
        <p:txBody>
          <a:bodyPr vert="horz" wrap="square" lIns="0" tIns="0" rIns="0" bIns="0" rtlCol="0" anchor="ctr" anchorCtr="1">
            <a:noAutofit/>
          </a:bodyPr>
          <a:lstStyle/>
          <a:p>
            <a:pPr algn="ctr">
              <a:spcBef>
                <a:spcPts val="0"/>
              </a:spcBef>
              <a:spcAft>
                <a:spcPts val="0"/>
              </a:spcAft>
              <a:buSzPct val="100000"/>
            </a:pPr>
            <a:r>
              <a:rPr lang="en-US" sz="800">
                <a:solidFill>
                  <a:srgbClr val="001753"/>
                </a:solidFill>
                <a:latin typeface="Arial" panose="020B0604020202020204" pitchFamily="34" charset="0"/>
              </a:rPr>
              <a:t>Nokia internal use</a:t>
            </a:r>
            <a:endParaRPr lang="en-US" sz="800" dirty="0">
              <a:solidFill>
                <a:srgbClr val="001753"/>
              </a:solidFill>
              <a:latin typeface="Arial" panose="020B0604020202020204" pitchFamily="34" charset="0"/>
            </a:endParaRPr>
          </a:p>
        </p:txBody>
      </p:sp>
    </p:spTree>
    <p:extLst>
      <p:ext uri="{BB962C8B-B14F-4D97-AF65-F5344CB8AC3E}">
        <p14:creationId xmlns:p14="http://schemas.microsoft.com/office/powerpoint/2010/main" val="2753873327"/>
      </p:ext>
    </p:extLst>
  </p:cSld>
  <p:clrMap bg1="lt1" tx1="dk1" bg2="lt2" tx2="dk2" accent1="accent1" accent2="accent2" accent3="accent3" accent4="accent4" accent5="accent5" accent6="accent6" hlink="hlink" folHlink="folHlink"/>
  <p:sldLayoutIdLst>
    <p:sldLayoutId id="2147483723" r:id="rId1"/>
    <p:sldLayoutId id="2147483724" r:id="rId2"/>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35D8FD1-98D9-47C9-885D-370F1B25E0D7}"/>
              </a:ext>
            </a:extLst>
          </p:cNvPr>
          <p:cNvSpPr txBox="1"/>
          <p:nvPr userDrawn="1"/>
        </p:nvSpPr>
        <p:spPr>
          <a:xfrm>
            <a:off x="755776" y="4816800"/>
            <a:ext cx="1800000" cy="122237"/>
          </a:xfrm>
          <a:prstGeom prst="rect">
            <a:avLst/>
          </a:prstGeom>
          <a:noFill/>
        </p:spPr>
        <p:txBody>
          <a:bodyPr wrap="square" lIns="0" tIns="0" rIns="0" bIns="0" anchor="b">
            <a:spAutoFit/>
          </a:bodyPr>
          <a:lstStyle/>
          <a:p>
            <a:r>
              <a:rPr lang="en-US" sz="8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2018 Nokia</a:t>
            </a:r>
          </a:p>
        </p:txBody>
      </p:sp>
      <p:sp>
        <p:nvSpPr>
          <p:cNvPr id="8" name="Slide Number Placeholder 5">
            <a:extLst>
              <a:ext uri="{FF2B5EF4-FFF2-40B4-BE49-F238E27FC236}">
                <a16:creationId xmlns:a16="http://schemas.microsoft.com/office/drawing/2014/main" id="{DD45D477-1173-4B46-833F-F999BFE93809}"/>
              </a:ext>
            </a:extLst>
          </p:cNvPr>
          <p:cNvSpPr txBox="1">
            <a:spLocks/>
          </p:cNvSpPr>
          <p:nvPr userDrawn="1"/>
        </p:nvSpPr>
        <p:spPr>
          <a:xfrm>
            <a:off x="419102" y="4816800"/>
            <a:ext cx="252000"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5" name="Footer Placeholder 14">
            <a:extLst>
              <a:ext uri="{FF2B5EF4-FFF2-40B4-BE49-F238E27FC236}">
                <a16:creationId xmlns:a16="http://schemas.microsoft.com/office/drawing/2014/main" id="{9EA08E70-E40A-4C76-ADD7-CA63C95746CA}"/>
              </a:ext>
            </a:extLst>
          </p:cNvPr>
          <p:cNvSpPr>
            <a:spLocks noGrp="1"/>
          </p:cNvSpPr>
          <p:nvPr>
            <p:ph type="ftr" sz="quarter" idx="3"/>
          </p:nvPr>
        </p:nvSpPr>
        <p:spPr>
          <a:xfrm>
            <a:off x="2304000" y="4816800"/>
            <a:ext cx="4536000" cy="122400"/>
          </a:xfrm>
          <a:prstGeom prst="rect">
            <a:avLst/>
          </a:prstGeom>
        </p:spPr>
        <p:txBody>
          <a:bodyPr vert="horz" lIns="0" tIns="0" rIns="0" bIns="0" rtlCol="0" anchor="ctr"/>
          <a:lstStyle>
            <a:lvl1pPr algn="ctr">
              <a:defRPr sz="800">
                <a:solidFill>
                  <a:schemeClr val="bg1"/>
                </a:solidFill>
                <a:latin typeface="Nokia Pure Text Light" panose="020B0403020202020204" pitchFamily="34" charset="0"/>
                <a:ea typeface="Nokia Pure Text Light" panose="020B0403020202020204" pitchFamily="34" charset="0"/>
              </a:defRPr>
            </a:lvl1pPr>
          </a:lstStyle>
          <a:p>
            <a:r>
              <a:rPr lang="en-GB"/>
              <a:t>&lt;Document ID: change ID in footer or remove&gt; &lt;Change information classification in footer&gt;</a:t>
            </a:r>
            <a:endParaRPr lang="en-US" dirty="0"/>
          </a:p>
        </p:txBody>
      </p:sp>
      <p:sp>
        <p:nvSpPr>
          <p:cNvPr id="2" name="MSIPCMContentMarking" descr="{&quot;HashCode&quot;:-169759003,&quot;Placement&quot;:&quot;Footer&quot;}">
            <a:extLst>
              <a:ext uri="{FF2B5EF4-FFF2-40B4-BE49-F238E27FC236}">
                <a16:creationId xmlns:a16="http://schemas.microsoft.com/office/drawing/2014/main" id="{CBC136DC-E438-42AB-9F8F-1F8151ED0F7B}"/>
              </a:ext>
            </a:extLst>
          </p:cNvPr>
          <p:cNvSpPr txBox="1"/>
          <p:nvPr userDrawn="1"/>
        </p:nvSpPr>
        <p:spPr>
          <a:xfrm>
            <a:off x="4039745" y="4925854"/>
            <a:ext cx="1064511" cy="217646"/>
          </a:xfrm>
          <a:prstGeom prst="rect">
            <a:avLst/>
          </a:prstGeom>
          <a:noFill/>
        </p:spPr>
        <p:txBody>
          <a:bodyPr vert="horz" wrap="square" lIns="0" tIns="0" rIns="0" bIns="0" rtlCol="0" anchor="ctr" anchorCtr="1">
            <a:spAutoFit/>
          </a:bodyPr>
          <a:lstStyle/>
          <a:p>
            <a:pPr algn="ctr">
              <a:spcBef>
                <a:spcPts val="0"/>
              </a:spcBef>
              <a:spcAft>
                <a:spcPts val="0"/>
              </a:spcAft>
            </a:pPr>
            <a:r>
              <a:rPr lang="en-US" sz="800">
                <a:solidFill>
                  <a:srgbClr val="001753"/>
                </a:solidFill>
                <a:latin typeface="Arial" panose="020B0604020202020204" pitchFamily="34" charset="0"/>
              </a:rPr>
              <a:t>Nokia internal use</a:t>
            </a:r>
          </a:p>
        </p:txBody>
      </p:sp>
    </p:spTree>
    <p:extLst>
      <p:ext uri="{BB962C8B-B14F-4D97-AF65-F5344CB8AC3E}">
        <p14:creationId xmlns:p14="http://schemas.microsoft.com/office/powerpoint/2010/main" val="1928352381"/>
      </p:ext>
    </p:extLst>
  </p:cSld>
  <p:clrMap bg1="lt1" tx1="dk1" bg2="lt2" tx2="dk2" accent1="accent1" accent2="accent2" accent3="accent3" accent4="accent4" accent5="accent5" accent6="accent6" hlink="hlink" folHlink="folHlink"/>
  <p:sldLayoutIdLst>
    <p:sldLayoutId id="2147483674" r:id="rId1"/>
    <p:sldLayoutId id="2147483675" r:id="rId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76398D-C6B9-4EAD-A887-41ECEA7F301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89180" y="2031750"/>
            <a:ext cx="2565641" cy="1080000"/>
          </a:xfrm>
          <a:prstGeom prst="rect">
            <a:avLst/>
          </a:prstGeom>
        </p:spPr>
      </p:pic>
      <p:sp>
        <p:nvSpPr>
          <p:cNvPr id="2" name="MSIPCMContentMarking" descr="{&quot;HashCode&quot;:-169759003,&quot;Placement&quot;:&quot;Footer&quot;}">
            <a:extLst>
              <a:ext uri="{FF2B5EF4-FFF2-40B4-BE49-F238E27FC236}">
                <a16:creationId xmlns:a16="http://schemas.microsoft.com/office/drawing/2014/main" id="{D21B571B-9056-46F9-8D41-59A492441EA3}"/>
              </a:ext>
            </a:extLst>
          </p:cNvPr>
          <p:cNvSpPr txBox="1"/>
          <p:nvPr userDrawn="1"/>
        </p:nvSpPr>
        <p:spPr>
          <a:xfrm>
            <a:off x="4039745" y="4925854"/>
            <a:ext cx="1064511" cy="217646"/>
          </a:xfrm>
          <a:prstGeom prst="rect">
            <a:avLst/>
          </a:prstGeom>
          <a:noFill/>
        </p:spPr>
        <p:txBody>
          <a:bodyPr vert="horz" wrap="square" lIns="0" tIns="0" rIns="0" bIns="0" rtlCol="0" anchor="ctr" anchorCtr="1">
            <a:spAutoFit/>
          </a:bodyPr>
          <a:lstStyle/>
          <a:p>
            <a:pPr algn="ctr">
              <a:spcBef>
                <a:spcPts val="0"/>
              </a:spcBef>
              <a:spcAft>
                <a:spcPts val="0"/>
              </a:spcAft>
            </a:pPr>
            <a:r>
              <a:rPr lang="en-US" sz="800">
                <a:solidFill>
                  <a:srgbClr val="001753"/>
                </a:solidFill>
                <a:latin typeface="Arial" panose="020B0604020202020204" pitchFamily="34" charset="0"/>
              </a:rPr>
              <a:t>Nokia internal use</a:t>
            </a:r>
          </a:p>
        </p:txBody>
      </p:sp>
    </p:spTree>
    <p:extLst>
      <p:ext uri="{BB962C8B-B14F-4D97-AF65-F5344CB8AC3E}">
        <p14:creationId xmlns:p14="http://schemas.microsoft.com/office/powerpoint/2010/main" val="3644516792"/>
      </p:ext>
    </p:extLst>
  </p:cSld>
  <p:clrMap bg1="lt1" tx1="dk1" bg2="lt2" tx2="dk2" accent1="accent1" accent2="accent2" accent3="accent3" accent4="accent4" accent5="accent5" accent6="accent6" hlink="hlink" folHlink="folHlink"/>
  <p:sldLayoutIdLst>
    <p:sldLayoutId id="2147483677"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C1C3A2-73EF-4E4E-97C2-1C446243E83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89180" y="2031750"/>
            <a:ext cx="2565641" cy="1080000"/>
          </a:xfrm>
          <a:prstGeom prst="rect">
            <a:avLst/>
          </a:prstGeom>
        </p:spPr>
      </p:pic>
      <p:sp>
        <p:nvSpPr>
          <p:cNvPr id="2" name="MSIPCMContentMarking" descr="{&quot;HashCode&quot;:-169759003,&quot;Placement&quot;:&quot;Footer&quot;}">
            <a:extLst>
              <a:ext uri="{FF2B5EF4-FFF2-40B4-BE49-F238E27FC236}">
                <a16:creationId xmlns:a16="http://schemas.microsoft.com/office/drawing/2014/main" id="{5DD0367A-9F57-4A84-9935-71FD0D5A81AF}"/>
              </a:ext>
            </a:extLst>
          </p:cNvPr>
          <p:cNvSpPr txBox="1"/>
          <p:nvPr userDrawn="1"/>
        </p:nvSpPr>
        <p:spPr>
          <a:xfrm>
            <a:off x="4039745" y="4925854"/>
            <a:ext cx="1064511" cy="217646"/>
          </a:xfrm>
          <a:prstGeom prst="rect">
            <a:avLst/>
          </a:prstGeom>
          <a:noFill/>
        </p:spPr>
        <p:txBody>
          <a:bodyPr vert="horz" wrap="square" lIns="0" tIns="0" rIns="0" bIns="0" rtlCol="0" anchor="ctr" anchorCtr="1">
            <a:spAutoFit/>
          </a:bodyPr>
          <a:lstStyle/>
          <a:p>
            <a:pPr algn="ctr">
              <a:spcBef>
                <a:spcPts val="0"/>
              </a:spcBef>
              <a:spcAft>
                <a:spcPts val="0"/>
              </a:spcAft>
            </a:pPr>
            <a:r>
              <a:rPr lang="en-US" sz="800">
                <a:solidFill>
                  <a:srgbClr val="001753"/>
                </a:solidFill>
                <a:latin typeface="Arial" panose="020B0604020202020204" pitchFamily="34" charset="0"/>
              </a:rPr>
              <a:t>Nokia internal use</a:t>
            </a:r>
          </a:p>
        </p:txBody>
      </p:sp>
    </p:spTree>
    <p:extLst>
      <p:ext uri="{BB962C8B-B14F-4D97-AF65-F5344CB8AC3E}">
        <p14:creationId xmlns:p14="http://schemas.microsoft.com/office/powerpoint/2010/main" val="1710388094"/>
      </p:ext>
    </p:extLst>
  </p:cSld>
  <p:clrMap bg1="lt1" tx1="dk1" bg2="lt2" tx2="dk2" accent1="accent1" accent2="accent2" accent3="accent3" accent4="accent4" accent5="accent5" accent6="accent6" hlink="hlink" folHlink="folHlink"/>
  <p:sldLayoutIdLst>
    <p:sldLayoutId id="2147483679"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35D8FD1-98D9-47C9-885D-370F1B25E0D7}"/>
              </a:ext>
            </a:extLst>
          </p:cNvPr>
          <p:cNvSpPr txBox="1"/>
          <p:nvPr userDrawn="1"/>
        </p:nvSpPr>
        <p:spPr>
          <a:xfrm>
            <a:off x="755776" y="4816800"/>
            <a:ext cx="1800000" cy="122237"/>
          </a:xfrm>
          <a:prstGeom prst="rect">
            <a:avLst/>
          </a:prstGeom>
          <a:noFill/>
        </p:spPr>
        <p:txBody>
          <a:bodyPr wrap="square" lIns="0" tIns="0" rIns="0" bIns="0" anchor="b">
            <a:spAutoFit/>
          </a:bodyPr>
          <a:lstStyle/>
          <a:p>
            <a:r>
              <a:rPr lang="en-US" sz="8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2018 Nokia</a:t>
            </a:r>
          </a:p>
        </p:txBody>
      </p:sp>
      <p:sp>
        <p:nvSpPr>
          <p:cNvPr id="8" name="Slide Number Placeholder 5">
            <a:extLst>
              <a:ext uri="{FF2B5EF4-FFF2-40B4-BE49-F238E27FC236}">
                <a16:creationId xmlns:a16="http://schemas.microsoft.com/office/drawing/2014/main" id="{DD45D477-1173-4B46-833F-F999BFE93809}"/>
              </a:ext>
            </a:extLst>
          </p:cNvPr>
          <p:cNvSpPr txBox="1">
            <a:spLocks/>
          </p:cNvSpPr>
          <p:nvPr userDrawn="1"/>
        </p:nvSpPr>
        <p:spPr>
          <a:xfrm>
            <a:off x="419102" y="4816800"/>
            <a:ext cx="252000"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3" name="Footer Placeholder 2">
            <a:extLst>
              <a:ext uri="{FF2B5EF4-FFF2-40B4-BE49-F238E27FC236}">
                <a16:creationId xmlns:a16="http://schemas.microsoft.com/office/drawing/2014/main" id="{D3E74C75-1C44-4A6F-9F21-72B5E3ACCBC5}"/>
              </a:ext>
            </a:extLst>
          </p:cNvPr>
          <p:cNvSpPr>
            <a:spLocks noGrp="1"/>
          </p:cNvSpPr>
          <p:nvPr>
            <p:ph type="ftr" sz="quarter" idx="3"/>
          </p:nvPr>
        </p:nvSpPr>
        <p:spPr>
          <a:xfrm>
            <a:off x="2304000" y="4816800"/>
            <a:ext cx="4536000" cy="122400"/>
          </a:xfrm>
          <a:prstGeom prst="rect">
            <a:avLst/>
          </a:prstGeom>
        </p:spPr>
        <p:txBody>
          <a:bodyPr vert="horz" lIns="0" tIns="0" rIns="0" bIns="0" rtlCol="0" anchor="ctr"/>
          <a:lstStyle>
            <a:lvl1pPr algn="ctr">
              <a:defRPr sz="800">
                <a:solidFill>
                  <a:schemeClr val="bg1"/>
                </a:solidFill>
                <a:latin typeface="Nokia Pure Text Light" panose="020B0403020202020204" pitchFamily="34" charset="0"/>
                <a:ea typeface="Nokia Pure Text Light" panose="020B0403020202020204" pitchFamily="34" charset="0"/>
              </a:defRPr>
            </a:lvl1pPr>
          </a:lstStyle>
          <a:p>
            <a:r>
              <a:rPr lang="en-GB"/>
              <a:t>&lt;Document ID: change ID in footer or remove&gt; &lt;Change information classification in footer&gt;</a:t>
            </a:r>
            <a:endParaRPr lang="en-US" dirty="0"/>
          </a:p>
        </p:txBody>
      </p:sp>
      <p:pic>
        <p:nvPicPr>
          <p:cNvPr id="9" name="Picture 8">
            <a:extLst>
              <a:ext uri="{FF2B5EF4-FFF2-40B4-BE49-F238E27FC236}">
                <a16:creationId xmlns:a16="http://schemas.microsoft.com/office/drawing/2014/main" id="{4538F1B2-3B70-46D3-B6FC-0199A17FB72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75813" y="4648933"/>
            <a:ext cx="1009152" cy="424800"/>
          </a:xfrm>
          <a:prstGeom prst="rect">
            <a:avLst/>
          </a:prstGeom>
        </p:spPr>
      </p:pic>
      <p:sp>
        <p:nvSpPr>
          <p:cNvPr id="2" name="MSIPCMContentMarking" descr="{&quot;HashCode&quot;:-169759003,&quot;Placement&quot;:&quot;Footer&quot;}">
            <a:extLst>
              <a:ext uri="{FF2B5EF4-FFF2-40B4-BE49-F238E27FC236}">
                <a16:creationId xmlns:a16="http://schemas.microsoft.com/office/drawing/2014/main" id="{058B3BEF-333D-4AC2-851A-25FE27D14B23}"/>
              </a:ext>
            </a:extLst>
          </p:cNvPr>
          <p:cNvSpPr txBox="1"/>
          <p:nvPr userDrawn="1"/>
        </p:nvSpPr>
        <p:spPr>
          <a:xfrm>
            <a:off x="4039745" y="4925854"/>
            <a:ext cx="1064511" cy="217646"/>
          </a:xfrm>
          <a:prstGeom prst="rect">
            <a:avLst/>
          </a:prstGeom>
          <a:noFill/>
        </p:spPr>
        <p:txBody>
          <a:bodyPr vert="horz" wrap="square" lIns="0" tIns="0" rIns="0" bIns="0" rtlCol="0" anchor="ctr" anchorCtr="1">
            <a:spAutoFit/>
          </a:bodyPr>
          <a:lstStyle/>
          <a:p>
            <a:pPr algn="ctr">
              <a:spcBef>
                <a:spcPts val="0"/>
              </a:spcBef>
              <a:spcAft>
                <a:spcPts val="0"/>
              </a:spcAft>
            </a:pPr>
            <a:r>
              <a:rPr lang="en-US" sz="800">
                <a:solidFill>
                  <a:srgbClr val="001753"/>
                </a:solidFill>
                <a:latin typeface="Arial" panose="020B0604020202020204" pitchFamily="34" charset="0"/>
              </a:rPr>
              <a:t>Nokia internal use</a:t>
            </a:r>
          </a:p>
        </p:txBody>
      </p:sp>
    </p:spTree>
    <p:extLst>
      <p:ext uri="{BB962C8B-B14F-4D97-AF65-F5344CB8AC3E}">
        <p14:creationId xmlns:p14="http://schemas.microsoft.com/office/powerpoint/2010/main" val="87028661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417600" y="280988"/>
            <a:ext cx="8308800" cy="3093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37" name="Slide Number Placeholder 5"/>
          <p:cNvSpPr txBox="1">
            <a:spLocks/>
          </p:cNvSpPr>
          <p:nvPr/>
        </p:nvSpPr>
        <p:spPr>
          <a:xfrm>
            <a:off x="419102" y="4816800"/>
            <a:ext cx="144462"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solidFill>
                  <a:schemeClr val="bg1"/>
                </a:solidFill>
                <a:latin typeface="+mn-lt"/>
                <a:cs typeface="Arial" panose="020B0604020202020204" pitchFamily="34" charset="0"/>
              </a:rPr>
              <a:pPr>
                <a:defRPr/>
              </a:pPr>
              <a:t>‹#›</a:t>
            </a:fld>
            <a:endParaRPr lang="en-GB" dirty="0">
              <a:solidFill>
                <a:schemeClr val="bg1"/>
              </a:solidFill>
              <a:latin typeface="+mn-lt"/>
              <a:cs typeface="Arial" panose="020B0604020202020204" pitchFamily="34" charset="0"/>
            </a:endParaRPr>
          </a:p>
        </p:txBody>
      </p:sp>
      <p:sp>
        <p:nvSpPr>
          <p:cNvPr id="38" name="TextBox 37"/>
          <p:cNvSpPr txBox="1"/>
          <p:nvPr/>
        </p:nvSpPr>
        <p:spPr>
          <a:xfrm>
            <a:off x="657000" y="4816800"/>
            <a:ext cx="1800000" cy="122237"/>
          </a:xfrm>
          <a:prstGeom prst="rect">
            <a:avLst/>
          </a:prstGeom>
          <a:noFill/>
        </p:spPr>
        <p:txBody>
          <a:bodyPr wrap="square" lIns="0" tIns="0" rIns="0" bIns="0" anchor="b">
            <a:spAutoFit/>
          </a:bodyPr>
          <a:lstStyle/>
          <a:p>
            <a:r>
              <a:rPr lang="en-GB" sz="800" dirty="0">
                <a:solidFill>
                  <a:schemeClr val="bg1"/>
                </a:solidFill>
                <a:latin typeface="+mn-lt"/>
                <a:cs typeface="Arial" charset="0"/>
              </a:rPr>
              <a:t>© Nokia 2015</a:t>
            </a:r>
          </a:p>
        </p:txBody>
      </p:sp>
      <p:sp>
        <p:nvSpPr>
          <p:cNvPr id="3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800">
                <a:solidFill>
                  <a:schemeClr val="bg1"/>
                </a:solidFill>
                <a:latin typeface="+mn-lt"/>
              </a:defRPr>
            </a:lvl1pPr>
          </a:lstStyle>
          <a:p>
            <a:r>
              <a:rPr lang="en-US">
                <a:cs typeface="Arial" panose="020B0604020202020204" pitchFamily="34" charset="0"/>
              </a:rPr>
              <a:t>Public</a:t>
            </a:r>
            <a:endParaRPr lang="en-US" dirty="0">
              <a:cs typeface="Arial" panose="020B0604020202020204" pitchFamily="34" charset="0"/>
            </a:endParaRPr>
          </a:p>
        </p:txBody>
      </p:sp>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
        <p:nvSpPr>
          <p:cNvPr id="3" name="MSIPCMContentMarking" descr="{&quot;HashCode&quot;:-169759003,&quot;Placement&quot;:&quot;Footer&quot;}">
            <a:extLst>
              <a:ext uri="{FF2B5EF4-FFF2-40B4-BE49-F238E27FC236}">
                <a16:creationId xmlns:a16="http://schemas.microsoft.com/office/drawing/2014/main" id="{7D688229-BA8A-48BA-917B-9B0C59E7AAE5}"/>
              </a:ext>
            </a:extLst>
          </p:cNvPr>
          <p:cNvSpPr txBox="1"/>
          <p:nvPr userDrawn="1"/>
        </p:nvSpPr>
        <p:spPr>
          <a:xfrm>
            <a:off x="4039745" y="4925854"/>
            <a:ext cx="1064511" cy="217646"/>
          </a:xfrm>
          <a:prstGeom prst="rect">
            <a:avLst/>
          </a:prstGeom>
          <a:noFill/>
        </p:spPr>
        <p:txBody>
          <a:bodyPr vert="horz" wrap="square" lIns="0" tIns="0" rIns="0" bIns="0" rtlCol="0" anchor="ctr" anchorCtr="1">
            <a:noAutofit/>
          </a:bodyPr>
          <a:lstStyle/>
          <a:p>
            <a:pPr marL="0" indent="0" algn="ctr">
              <a:spcBef>
                <a:spcPts val="0"/>
              </a:spcBef>
              <a:spcAft>
                <a:spcPts val="0"/>
              </a:spcAft>
              <a:buNone/>
            </a:pPr>
            <a:r>
              <a:rPr lang="en-US" sz="800">
                <a:solidFill>
                  <a:srgbClr val="001753"/>
                </a:solidFill>
                <a:latin typeface="Arial" panose="020B0604020202020204" pitchFamily="34" charset="0"/>
                <a:cs typeface="Nokia Pure Headline Light"/>
              </a:rPr>
              <a:t>Nokia internal use</a:t>
            </a:r>
            <a:endParaRPr lang="en-US" sz="800" dirty="0">
              <a:solidFill>
                <a:srgbClr val="001753"/>
              </a:solidFill>
              <a:latin typeface="Arial" panose="020B0604020202020204" pitchFamily="34" charset="0"/>
              <a:cs typeface="Nokia Pure Headline Light"/>
            </a:endParaRPr>
          </a:p>
        </p:txBody>
      </p:sp>
    </p:spTree>
    <p:extLst>
      <p:ext uri="{BB962C8B-B14F-4D97-AF65-F5344CB8AC3E}">
        <p14:creationId xmlns:p14="http://schemas.microsoft.com/office/powerpoint/2010/main" val="2978206279"/>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hdr="0" dt="0"/>
  <p:txStyles>
    <p:titleStyle>
      <a:lvl1pPr algn="l" defTabSz="457200" rtl="0" eaLnBrk="1" fontAlgn="base" hangingPunct="1">
        <a:spcBef>
          <a:spcPct val="0"/>
        </a:spcBef>
        <a:spcAft>
          <a:spcPct val="0"/>
        </a:spcAft>
        <a:defRPr sz="2000" b="0" kern="1200">
          <a:solidFill>
            <a:schemeClr val="bg1"/>
          </a:solidFill>
          <a:latin typeface="+mj-lt"/>
          <a:ea typeface="Nokia Pure Headline Ultra Light" panose="020B0204020202020204" pitchFamily="34" charset="0"/>
          <a:cs typeface="Arial"/>
        </a:defRPr>
      </a:lvl1pPr>
      <a:lvl2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2pPr>
      <a:lvl3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3pPr>
      <a:lvl4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4pPr>
      <a:lvl5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1" fontAlgn="base" hangingPunct="1">
        <a:spcBef>
          <a:spcPct val="0"/>
        </a:spcBef>
        <a:spcAft>
          <a:spcPts val="600"/>
        </a:spcAft>
        <a:buFont typeface="Arial" charset="0"/>
        <a:buChar char="•"/>
        <a:defRPr sz="3200" kern="1200">
          <a:solidFill>
            <a:schemeClr val="tx2"/>
          </a:solidFill>
          <a:latin typeface="+mn-lt"/>
          <a:ea typeface="ヒラギノ角ゴ Pro W3" charset="0"/>
          <a:cs typeface="ヒラギノ角ゴ Pro W3" charset="0"/>
        </a:defRPr>
      </a:lvl1pPr>
      <a:lvl2pPr marL="458788" indent="-228600" algn="l" defTabSz="457200" rtl="0" eaLnBrk="1" fontAlgn="base" hangingPunct="1">
        <a:spcBef>
          <a:spcPct val="0"/>
        </a:spcBef>
        <a:spcAft>
          <a:spcPts val="600"/>
        </a:spcAft>
        <a:buFont typeface="Lucida Grande"/>
        <a:buChar char="-"/>
        <a:defRPr sz="2800" kern="1200">
          <a:solidFill>
            <a:schemeClr val="tx2"/>
          </a:solidFill>
          <a:latin typeface="+mn-lt"/>
          <a:ea typeface="ヒラギノ角ゴ Pro W3" charset="0"/>
          <a:cs typeface="ヒラギノ角ゴ Pro W3"/>
        </a:defRPr>
      </a:lvl2pPr>
      <a:lvl3pPr marL="684213" indent="-225425" algn="l" defTabSz="457200" rtl="0" eaLnBrk="1" fontAlgn="base" hangingPunct="1">
        <a:spcBef>
          <a:spcPct val="0"/>
        </a:spcBef>
        <a:spcAft>
          <a:spcPts val="600"/>
        </a:spcAft>
        <a:buFont typeface="Arial" charset="0"/>
        <a:buChar char="•"/>
        <a:defRPr sz="2400" kern="1200">
          <a:solidFill>
            <a:schemeClr val="tx2"/>
          </a:solidFill>
          <a:latin typeface="+mn-lt"/>
          <a:ea typeface="ヒラギノ角ゴ Pro W3" charset="0"/>
          <a:cs typeface="ヒラギノ角ゴ Pro W3"/>
        </a:defRPr>
      </a:lvl3pPr>
      <a:lvl4pPr marL="912813" indent="-228600" algn="l" defTabSz="457200" rtl="0" eaLnBrk="1" fontAlgn="base" hangingPunct="1">
        <a:spcBef>
          <a:spcPct val="0"/>
        </a:spcBef>
        <a:spcAft>
          <a:spcPts val="600"/>
        </a:spcAft>
        <a:buFont typeface="Lucida Grande"/>
        <a:buChar char="-"/>
        <a:defRPr sz="2000" kern="1200">
          <a:solidFill>
            <a:schemeClr val="tx2"/>
          </a:solidFill>
          <a:latin typeface="+mn-lt"/>
          <a:ea typeface="ヒラギノ角ゴ Pro W3" charset="0"/>
          <a:cs typeface="ヒラギノ角ゴ Pro W3"/>
        </a:defRPr>
      </a:lvl4pPr>
      <a:lvl5pPr marL="1143000" indent="-230188" algn="l" defTabSz="457200" rtl="0" eaLnBrk="1" fontAlgn="base" hangingPunct="1">
        <a:spcBef>
          <a:spcPct val="0"/>
        </a:spcBef>
        <a:spcAft>
          <a:spcPts val="600"/>
        </a:spcAft>
        <a:buFont typeface="Arial" charset="0"/>
        <a:buChar char="•"/>
        <a:defRPr sz="2000" kern="1200">
          <a:solidFill>
            <a:schemeClr val="tx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oleObject" Target="../embeddings/oleObject1.bin"/><Relationship Id="rId4"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oleObject" Target="../embeddings/oleObject1.bin"/><Relationship Id="rId4" Type="http://schemas.openxmlformats.org/officeDocument/2006/relationships/notesSlide" Target="../notesSlides/notesSlide1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2.xml"/><Relationship Id="rId4" Type="http://schemas.openxmlformats.org/officeDocument/2006/relationships/image" Target="../media/image1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F22F4F-8278-4A98-8949-722C6A0FB199}"/>
              </a:ext>
            </a:extLst>
          </p:cNvPr>
          <p:cNvSpPr>
            <a:spLocks noGrp="1"/>
          </p:cNvSpPr>
          <p:nvPr>
            <p:ph type="body" sz="quarter" idx="11"/>
          </p:nvPr>
        </p:nvSpPr>
        <p:spPr/>
        <p:txBody>
          <a:bodyPr/>
          <a:lstStyle/>
          <a:p>
            <a:r>
              <a:rPr lang="en-US" sz="6000" dirty="0">
                <a:solidFill>
                  <a:schemeClr val="bg1"/>
                </a:solidFill>
              </a:rPr>
              <a:t>Intent Based Networking</a:t>
            </a:r>
          </a:p>
        </p:txBody>
      </p:sp>
      <p:sp>
        <p:nvSpPr>
          <p:cNvPr id="3" name="Text Placeholder 2">
            <a:extLst>
              <a:ext uri="{FF2B5EF4-FFF2-40B4-BE49-F238E27FC236}">
                <a16:creationId xmlns:a16="http://schemas.microsoft.com/office/drawing/2014/main" id="{F95B98EB-777B-405B-BE68-842D44D8EB26}"/>
              </a:ext>
            </a:extLst>
          </p:cNvPr>
          <p:cNvSpPr>
            <a:spLocks noGrp="1"/>
          </p:cNvSpPr>
          <p:nvPr>
            <p:ph type="body" sz="quarter" idx="12"/>
          </p:nvPr>
        </p:nvSpPr>
        <p:spPr/>
        <p:txBody>
          <a:bodyPr/>
          <a:lstStyle/>
          <a:p>
            <a:r>
              <a:rPr lang="en-US" dirty="0">
                <a:solidFill>
                  <a:schemeClr val="bg1"/>
                </a:solidFill>
              </a:rPr>
              <a:t>Laurent Ciavaglia</a:t>
            </a:r>
          </a:p>
          <a:p>
            <a:r>
              <a:rPr lang="en-US" dirty="0">
                <a:solidFill>
                  <a:schemeClr val="bg1"/>
                </a:solidFill>
              </a:rPr>
              <a:t>17-01-2019</a:t>
            </a:r>
          </a:p>
        </p:txBody>
      </p:sp>
    </p:spTree>
    <p:extLst>
      <p:ext uri="{BB962C8B-B14F-4D97-AF65-F5344CB8AC3E}">
        <p14:creationId xmlns:p14="http://schemas.microsoft.com/office/powerpoint/2010/main" val="25579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511" y="1380931"/>
            <a:ext cx="8347797" cy="2426468"/>
          </a:xfrm>
        </p:spPr>
        <p:txBody>
          <a:bodyPr/>
          <a:lstStyle/>
          <a:p>
            <a:r>
              <a:rPr lang="en-US" sz="5400" dirty="0">
                <a:solidFill>
                  <a:schemeClr val="accent5"/>
                </a:solidFill>
              </a:rPr>
              <a:t>The promises</a:t>
            </a:r>
            <a:r>
              <a:rPr lang="en-US" sz="5400" dirty="0"/>
              <a:t> of </a:t>
            </a:r>
            <a:br>
              <a:rPr lang="en-US" sz="5400" dirty="0"/>
            </a:br>
            <a:r>
              <a:rPr lang="en-US" sz="5400" dirty="0"/>
              <a:t>intent-driven networks</a:t>
            </a:r>
            <a:endParaRPr lang="en-US" sz="5400" dirty="0">
              <a:solidFill>
                <a:schemeClr val="accent5"/>
              </a:solidFill>
            </a:endParaRPr>
          </a:p>
        </p:txBody>
      </p:sp>
      <p:sp>
        <p:nvSpPr>
          <p:cNvPr id="3" name="Footer Placeholder 2"/>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rPr>
              <a:t>Public</a:t>
            </a:r>
          </a:p>
        </p:txBody>
      </p:sp>
    </p:spTree>
    <p:extLst>
      <p:ext uri="{BB962C8B-B14F-4D97-AF65-F5344CB8AC3E}">
        <p14:creationId xmlns:p14="http://schemas.microsoft.com/office/powerpoint/2010/main" val="3257354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pPr marL="342900" indent="-342900">
              <a:buFont typeface="Arial" panose="020B0604020202020204" pitchFamily="34" charset="0"/>
              <a:buChar char="•"/>
            </a:pPr>
            <a:r>
              <a:rPr lang="en-US" spc="-10" dirty="0"/>
              <a:t>1 intent =? 1000’s command lines</a:t>
            </a:r>
          </a:p>
          <a:p>
            <a:pPr marL="342900" indent="-342900">
              <a:buFont typeface="Arial" panose="020B0604020202020204" pitchFamily="34" charset="0"/>
              <a:buChar char="•"/>
            </a:pPr>
            <a:r>
              <a:rPr lang="en-US" spc="-10" dirty="0"/>
              <a:t>alleviate the (imperative) policy explosion problem</a:t>
            </a:r>
          </a:p>
          <a:p>
            <a:pPr marL="342900" indent="-342900">
              <a:buFont typeface="Arial" panose="020B0604020202020204" pitchFamily="34" charset="0"/>
              <a:buChar char="•"/>
            </a:pPr>
            <a:r>
              <a:rPr lang="en-US" spc="-10" dirty="0"/>
              <a:t>lower personal training</a:t>
            </a:r>
          </a:p>
          <a:p>
            <a:endParaRPr lang="en-US" spc="-10" dirty="0"/>
          </a:p>
          <a:p>
            <a:r>
              <a:rPr lang="en-US" sz="3200" spc="-10" dirty="0">
                <a:solidFill>
                  <a:schemeClr val="accent3"/>
                </a:solidFill>
              </a:rPr>
              <a:t>Create time!</a:t>
            </a:r>
          </a:p>
          <a:p>
            <a:endParaRPr lang="fr-FR" spc="-10" dirty="0"/>
          </a:p>
        </p:txBody>
      </p:sp>
      <p:sp>
        <p:nvSpPr>
          <p:cNvPr id="3" name="Title 2"/>
          <p:cNvSpPr>
            <a:spLocks noGrp="1"/>
          </p:cNvSpPr>
          <p:nvPr>
            <p:ph type="title"/>
          </p:nvPr>
        </p:nvSpPr>
        <p:spPr/>
        <p:txBody>
          <a:bodyPr/>
          <a:lstStyle/>
          <a:p>
            <a:r>
              <a:rPr lang="en-US" dirty="0">
                <a:solidFill>
                  <a:schemeClr val="accent3"/>
                </a:solidFill>
              </a:rPr>
              <a:t>Performance gain</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1257153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pPr marL="342900" indent="-342900">
              <a:buFont typeface="Arial" panose="020B0604020202020204" pitchFamily="34" charset="0"/>
              <a:buChar char="•"/>
            </a:pPr>
            <a:r>
              <a:rPr lang="en-US" spc="-10" dirty="0"/>
              <a:t>simpler (?) policy conflict detection and resolution </a:t>
            </a:r>
          </a:p>
          <a:p>
            <a:pPr marL="342900" indent="-342900">
              <a:buFont typeface="Arial" panose="020B0604020202020204" pitchFamily="34" charset="0"/>
              <a:buChar char="•"/>
            </a:pPr>
            <a:r>
              <a:rPr lang="en-US" spc="-10" dirty="0"/>
              <a:t>greater flexibility in system response</a:t>
            </a:r>
          </a:p>
          <a:p>
            <a:pPr marL="342900" indent="-342900">
              <a:buFont typeface="Arial" panose="020B0604020202020204" pitchFamily="34" charset="0"/>
              <a:buChar char="•"/>
            </a:pPr>
            <a:endParaRPr lang="en-US" spc="-10" dirty="0"/>
          </a:p>
          <a:p>
            <a:endParaRPr lang="en-US" spc="-10" dirty="0"/>
          </a:p>
          <a:p>
            <a:r>
              <a:rPr lang="en-US" sz="3200" spc="-10" dirty="0">
                <a:solidFill>
                  <a:schemeClr val="accent3"/>
                </a:solidFill>
              </a:rPr>
              <a:t>More challenging to identify (and quantify)</a:t>
            </a:r>
            <a:br>
              <a:rPr lang="en-US" sz="3200" spc="-10" dirty="0">
                <a:solidFill>
                  <a:schemeClr val="accent3"/>
                </a:solidFill>
              </a:rPr>
            </a:br>
            <a:r>
              <a:rPr lang="en-US" sz="3200" spc="-10" dirty="0">
                <a:solidFill>
                  <a:schemeClr val="accent3"/>
                </a:solidFill>
              </a:rPr>
              <a:t>but respectively more important</a:t>
            </a:r>
          </a:p>
          <a:p>
            <a:endParaRPr lang="fr-FR" spc="-10" dirty="0"/>
          </a:p>
        </p:txBody>
      </p:sp>
      <p:sp>
        <p:nvSpPr>
          <p:cNvPr id="3" name="Title 2"/>
          <p:cNvSpPr>
            <a:spLocks noGrp="1"/>
          </p:cNvSpPr>
          <p:nvPr>
            <p:ph type="title"/>
          </p:nvPr>
        </p:nvSpPr>
        <p:spPr/>
        <p:txBody>
          <a:bodyPr/>
          <a:lstStyle/>
          <a:p>
            <a:r>
              <a:rPr lang="en-US" dirty="0">
                <a:solidFill>
                  <a:schemeClr val="accent3"/>
                </a:solidFill>
              </a:rPr>
              <a:t>Functionality gain</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344792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09" name="Rectangle 2" hidden="1"/>
          <p:cNvGraphicFramePr>
            <a:graphicFrameLocks/>
          </p:cNvGraphicFramePr>
          <p:nvPr>
            <p:custDataLst>
              <p:tags r:id="rId2"/>
            </p:custDataLst>
          </p:nvPr>
        </p:nvGraphicFramePr>
        <p:xfrm>
          <a:off x="-76200" y="26988"/>
          <a:ext cx="125413" cy="127000"/>
        </p:xfrm>
        <a:graphic>
          <a:graphicData uri="http://schemas.openxmlformats.org/presentationml/2006/ole">
            <mc:AlternateContent xmlns:mc="http://schemas.openxmlformats.org/markup-compatibility/2006">
              <mc:Choice xmlns:v="urn:schemas-microsoft-com:vml" Requires="v">
                <p:oleObj spid="_x0000_s2050" name="think-cell Slide" r:id="rId5" imgW="0" imgH="0" progId="">
                  <p:embed/>
                </p:oleObj>
              </mc:Choice>
              <mc:Fallback>
                <p:oleObj name="think-cell Slide" r:id="rId5" imgW="0" imgH="0" progId="">
                  <p:embed/>
                  <p:pic>
                    <p:nvPicPr>
                      <p:cNvPr id="17409"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76200" y="26988"/>
                        <a:ext cx="125413" cy="127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Placeholder 6"/>
          <p:cNvSpPr>
            <a:spLocks noGrp="1"/>
          </p:cNvSpPr>
          <p:nvPr>
            <p:ph type="body" sz="quarter" idx="16"/>
          </p:nvPr>
        </p:nvSpPr>
        <p:spPr>
          <a:xfrm>
            <a:off x="417600" y="808145"/>
            <a:ext cx="8308712" cy="1082433"/>
          </a:xfrm>
        </p:spPr>
        <p:txBody>
          <a:bodyPr lIns="90000" tIns="46800" rIns="90000" bIns="46800">
            <a:normAutofit/>
          </a:bodyPr>
          <a:lstStyle/>
          <a:p>
            <a:pPr>
              <a:spcBef>
                <a:spcPts val="0"/>
              </a:spcBef>
              <a:spcAft>
                <a:spcPts val="0"/>
              </a:spcAft>
            </a:pPr>
            <a:r>
              <a:rPr lang="en-US" sz="3600" dirty="0">
                <a:solidFill>
                  <a:schemeClr val="bg2"/>
                </a:solidFill>
                <a:latin typeface="+mj-lt"/>
              </a:rPr>
              <a:t>1	Why</a:t>
            </a:r>
          </a:p>
          <a:p>
            <a:pPr>
              <a:spcBef>
                <a:spcPts val="0"/>
              </a:spcBef>
              <a:spcAft>
                <a:spcPts val="0"/>
              </a:spcAft>
            </a:pPr>
            <a:r>
              <a:rPr lang="en-US" sz="2800" dirty="0">
                <a:solidFill>
                  <a:schemeClr val="bg2"/>
                </a:solidFill>
                <a:latin typeface="+mj-lt"/>
              </a:rPr>
              <a:t>	Intent driven networking is important </a:t>
            </a:r>
          </a:p>
          <a:p>
            <a:endParaRPr lang="en-US" sz="3600" dirty="0">
              <a:latin typeface="+mj-lt"/>
            </a:endParaRPr>
          </a:p>
        </p:txBody>
      </p:sp>
      <p:sp>
        <p:nvSpPr>
          <p:cNvPr id="10" name="Text Placeholder 6"/>
          <p:cNvSpPr>
            <a:spLocks noGrp="1"/>
          </p:cNvSpPr>
          <p:nvPr>
            <p:ph type="body" sz="quarter" idx="17"/>
          </p:nvPr>
        </p:nvSpPr>
        <p:spPr>
          <a:xfrm>
            <a:off x="417600" y="1998941"/>
            <a:ext cx="8308712" cy="1082433"/>
          </a:xfrm>
        </p:spPr>
        <p:txBody>
          <a:bodyPr lIns="90000" tIns="46800" rIns="90000" bIns="46800">
            <a:normAutofit/>
          </a:bodyPr>
          <a:lstStyle/>
          <a:p>
            <a:pPr>
              <a:spcBef>
                <a:spcPts val="0"/>
              </a:spcBef>
              <a:spcAft>
                <a:spcPts val="0"/>
              </a:spcAft>
            </a:pPr>
            <a:r>
              <a:rPr lang="en-US" sz="3600" dirty="0">
                <a:solidFill>
                  <a:schemeClr val="accent3"/>
                </a:solidFill>
                <a:latin typeface="+mj-lt"/>
              </a:rPr>
              <a:t>2</a:t>
            </a:r>
            <a:r>
              <a:rPr lang="en-US" sz="3600" dirty="0">
                <a:solidFill>
                  <a:schemeClr val="accent5"/>
                </a:solidFill>
                <a:latin typeface="+mj-lt"/>
              </a:rPr>
              <a:t>	</a:t>
            </a:r>
            <a:r>
              <a:rPr lang="en-US" sz="3600" dirty="0">
                <a:solidFill>
                  <a:schemeClr val="accent3"/>
                </a:solidFill>
                <a:latin typeface="+mj-lt"/>
              </a:rPr>
              <a:t>What</a:t>
            </a:r>
          </a:p>
          <a:p>
            <a:pPr>
              <a:spcBef>
                <a:spcPts val="0"/>
              </a:spcBef>
              <a:spcAft>
                <a:spcPts val="0"/>
              </a:spcAft>
            </a:pPr>
            <a:r>
              <a:rPr lang="en-US" sz="2800" dirty="0">
                <a:latin typeface="+mj-lt"/>
              </a:rPr>
              <a:t>	Definitions and activities </a:t>
            </a:r>
          </a:p>
          <a:p>
            <a:endParaRPr lang="en-US" sz="3600" dirty="0">
              <a:latin typeface="+mj-lt"/>
            </a:endParaRPr>
          </a:p>
        </p:txBody>
      </p:sp>
      <p:sp>
        <p:nvSpPr>
          <p:cNvPr id="11" name="Text Placeholder 6"/>
          <p:cNvSpPr>
            <a:spLocks noGrp="1"/>
          </p:cNvSpPr>
          <p:nvPr>
            <p:ph type="body" sz="quarter" idx="19"/>
          </p:nvPr>
        </p:nvSpPr>
        <p:spPr>
          <a:xfrm>
            <a:off x="417600" y="3189737"/>
            <a:ext cx="8308712" cy="1082433"/>
          </a:xfrm>
        </p:spPr>
        <p:txBody>
          <a:bodyPr lIns="90000" tIns="46800" rIns="90000" bIns="46800">
            <a:normAutofit/>
          </a:bodyPr>
          <a:lstStyle/>
          <a:p>
            <a:pPr>
              <a:spcBef>
                <a:spcPts val="0"/>
              </a:spcBef>
              <a:spcAft>
                <a:spcPts val="0"/>
              </a:spcAft>
            </a:pPr>
            <a:r>
              <a:rPr lang="en-US" sz="3600" dirty="0">
                <a:solidFill>
                  <a:schemeClr val="bg2"/>
                </a:solidFill>
                <a:latin typeface="+mj-lt"/>
              </a:rPr>
              <a:t>3	How</a:t>
            </a:r>
          </a:p>
          <a:p>
            <a:pPr>
              <a:spcBef>
                <a:spcPts val="0"/>
              </a:spcBef>
              <a:spcAft>
                <a:spcPts val="0"/>
              </a:spcAft>
            </a:pPr>
            <a:r>
              <a:rPr lang="en-US" sz="2800" dirty="0">
                <a:solidFill>
                  <a:schemeClr val="bg2"/>
                </a:solidFill>
                <a:latin typeface="+mj-lt"/>
              </a:rPr>
              <a:t>	Challenges and enablers</a:t>
            </a:r>
          </a:p>
          <a:p>
            <a:endParaRPr lang="en-US" sz="3600" dirty="0">
              <a:latin typeface="+mj-lt"/>
            </a:endParaRPr>
          </a:p>
        </p:txBody>
      </p:sp>
      <p:sp>
        <p:nvSpPr>
          <p:cNvPr id="17410" name="Title 4"/>
          <p:cNvSpPr>
            <a:spLocks noGrp="1"/>
          </p:cNvSpPr>
          <p:nvPr>
            <p:ph type="title"/>
          </p:nvPr>
        </p:nvSpPr>
        <p:spPr/>
        <p:txBody>
          <a:bodyPr/>
          <a:lstStyle/>
          <a:p>
            <a:r>
              <a:rPr lang="fi-FI" b="0" dirty="0">
                <a:solidFill>
                  <a:schemeClr val="bg1"/>
                </a:solidFill>
              </a:rPr>
              <a:t>Agenda</a:t>
            </a:r>
            <a:endParaRPr lang="en-US" b="0" dirty="0">
              <a:solidFill>
                <a:schemeClr val="bg1"/>
              </a:solidFill>
            </a:endParaRPr>
          </a:p>
        </p:txBody>
      </p:sp>
      <p:sp>
        <p:nvSpPr>
          <p:cNvPr id="21" name="Footer Placeholder 1"/>
          <p:cNvSpPr>
            <a:spLocks noGrp="1"/>
          </p:cNvSpPr>
          <p:nvPr>
            <p:ph type="ftr" sz="quarter" idx="3"/>
          </p:nvPr>
        </p:nvSpPr>
        <p:spPr>
          <a:prstGeom prst="rect">
            <a:avLst/>
          </a:prstGeo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rPr>
              <a:t>Public</a:t>
            </a:r>
            <a:endParaRPr kumimoji="0" lang="en-US" sz="800" b="0" i="0" u="none" strike="noStrike" kern="1200" cap="none" spc="0" normalizeH="0" baseline="0" noProof="0" dirty="0">
              <a:ln>
                <a:noFill/>
              </a:ln>
              <a:solidFill>
                <a:srgbClr val="FFFFFF"/>
              </a:solidFill>
              <a:effectLst/>
              <a:uLnTx/>
              <a:uFillTx/>
              <a:latin typeface="Nokia Pure Text Light"/>
            </a:endParaRPr>
          </a:p>
        </p:txBody>
      </p:sp>
      <p:sp>
        <p:nvSpPr>
          <p:cNvPr id="14" name="Text Placeholder 13"/>
          <p:cNvSpPr>
            <a:spLocks noGrp="1"/>
          </p:cNvSpPr>
          <p:nvPr>
            <p:ph type="body" sz="quarter" idx="10"/>
          </p:nvPr>
        </p:nvSpPr>
        <p:spPr/>
        <p:txBody>
          <a:bodyPr/>
          <a:lstStyle/>
          <a:p>
            <a:r>
              <a:rPr lang="en-US" dirty="0"/>
              <a:t> </a:t>
            </a:r>
          </a:p>
        </p:txBody>
      </p:sp>
    </p:spTree>
    <p:extLst>
      <p:ext uri="{BB962C8B-B14F-4D97-AF65-F5344CB8AC3E}">
        <p14:creationId xmlns:p14="http://schemas.microsoft.com/office/powerpoint/2010/main" val="2646933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511" y="1380931"/>
            <a:ext cx="8347797" cy="2426468"/>
          </a:xfrm>
        </p:spPr>
        <p:txBody>
          <a:bodyPr/>
          <a:lstStyle/>
          <a:p>
            <a:r>
              <a:rPr lang="en-US" sz="5400" dirty="0"/>
              <a:t>Intent = what </a:t>
            </a:r>
            <a:r>
              <a:rPr lang="en-US" sz="5400" dirty="0">
                <a:solidFill>
                  <a:schemeClr val="accent5"/>
                </a:solidFill>
              </a:rPr>
              <a:t>not how</a:t>
            </a:r>
          </a:p>
        </p:txBody>
      </p:sp>
      <p:sp>
        <p:nvSpPr>
          <p:cNvPr id="3" name="Footer Placeholder 2"/>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rPr>
              <a:t>Public</a:t>
            </a:r>
          </a:p>
        </p:txBody>
      </p:sp>
    </p:spTree>
    <p:extLst>
      <p:ext uri="{BB962C8B-B14F-4D97-AF65-F5344CB8AC3E}">
        <p14:creationId xmlns:p14="http://schemas.microsoft.com/office/powerpoint/2010/main" val="20630578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normAutofit/>
          </a:bodyPr>
          <a:lstStyle/>
          <a:p>
            <a:pPr>
              <a:defRPr/>
            </a:pPr>
            <a:r>
              <a:rPr lang="en-US" dirty="0"/>
              <a:t>Networks configuring and </a:t>
            </a:r>
            <a:r>
              <a:rPr lang="en-US" b="1" dirty="0">
                <a:solidFill>
                  <a:schemeClr val="accent3"/>
                </a:solidFill>
              </a:rPr>
              <a:t>adapting autonomously to the user or operator intentions</a:t>
            </a:r>
            <a:r>
              <a:rPr lang="en-US" dirty="0">
                <a:solidFill>
                  <a:schemeClr val="accent3"/>
                </a:solidFill>
              </a:rPr>
              <a:t> </a:t>
            </a:r>
            <a:r>
              <a:rPr lang="en-US" dirty="0"/>
              <a:t>(i.e., a desired state or behavior)</a:t>
            </a:r>
          </a:p>
          <a:p>
            <a:pPr>
              <a:defRPr/>
            </a:pPr>
            <a:r>
              <a:rPr lang="en-US" dirty="0"/>
              <a:t> </a:t>
            </a:r>
          </a:p>
          <a:p>
            <a:pPr>
              <a:defRPr/>
            </a:pPr>
            <a:r>
              <a:rPr lang="en-US" dirty="0"/>
              <a:t>without the need to specify every technical detail of the process and operations to achieve it (i.e., </a:t>
            </a:r>
            <a:r>
              <a:rPr lang="en-US" b="1" dirty="0">
                <a:solidFill>
                  <a:schemeClr val="accent3"/>
                </a:solidFill>
              </a:rPr>
              <a:t>the "machines" will figure out on their own how to realize the user goal</a:t>
            </a:r>
            <a:r>
              <a:rPr lang="en-US" dirty="0"/>
              <a:t>).</a:t>
            </a:r>
          </a:p>
        </p:txBody>
      </p:sp>
      <p:sp>
        <p:nvSpPr>
          <p:cNvPr id="3" name="Title 2"/>
          <p:cNvSpPr>
            <a:spLocks noGrp="1"/>
          </p:cNvSpPr>
          <p:nvPr>
            <p:ph type="title"/>
          </p:nvPr>
        </p:nvSpPr>
        <p:spPr/>
        <p:txBody>
          <a:bodyPr/>
          <a:lstStyle/>
          <a:p>
            <a:r>
              <a:rPr lang="en-US" dirty="0">
                <a:solidFill>
                  <a:schemeClr val="accent3"/>
                </a:solidFill>
              </a:rPr>
              <a:t>Intent-driven networks</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2326910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Intent as an envelope of utility function</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pic>
        <p:nvPicPr>
          <p:cNvPr id="10" name="Picture 9"/>
          <p:cNvPicPr>
            <a:picLocks noChangeAspect="1"/>
          </p:cNvPicPr>
          <p:nvPr/>
        </p:nvPicPr>
        <p:blipFill>
          <a:blip r:embed="rId3">
            <a:duotone>
              <a:schemeClr val="accent6">
                <a:shade val="45000"/>
                <a:satMod val="135000"/>
              </a:schemeClr>
              <a:prstClr val="white"/>
            </a:duotone>
          </a:blip>
          <a:stretch>
            <a:fillRect/>
          </a:stretch>
        </p:blipFill>
        <p:spPr>
          <a:xfrm>
            <a:off x="7390330" y="1317079"/>
            <a:ext cx="629492" cy="1473585"/>
          </a:xfrm>
          <a:prstGeom prst="rect">
            <a:avLst/>
          </a:prstGeom>
        </p:spPr>
      </p:pic>
      <p:pic>
        <p:nvPicPr>
          <p:cNvPr id="13" name="Picture 12"/>
          <p:cNvPicPr>
            <a:picLocks noChangeAspect="1"/>
          </p:cNvPicPr>
          <p:nvPr/>
        </p:nvPicPr>
        <p:blipFill>
          <a:blip r:embed="rId4">
            <a:duotone>
              <a:schemeClr val="accent5">
                <a:shade val="45000"/>
                <a:satMod val="135000"/>
              </a:schemeClr>
              <a:prstClr val="white"/>
            </a:duotone>
          </a:blip>
          <a:stretch>
            <a:fillRect/>
          </a:stretch>
        </p:blipFill>
        <p:spPr>
          <a:xfrm>
            <a:off x="3855194" y="3793381"/>
            <a:ext cx="926672" cy="609653"/>
          </a:xfrm>
          <a:prstGeom prst="rect">
            <a:avLst/>
          </a:prstGeom>
        </p:spPr>
      </p:pic>
      <p:cxnSp>
        <p:nvCxnSpPr>
          <p:cNvPr id="15" name="Straight Arrow Connector 14"/>
          <p:cNvCxnSpPr/>
          <p:nvPr/>
        </p:nvCxnSpPr>
        <p:spPr>
          <a:xfrm flipH="1">
            <a:off x="5664788" y="2235200"/>
            <a:ext cx="768239" cy="0"/>
          </a:xfrm>
          <a:prstGeom prst="straightConnector1">
            <a:avLst/>
          </a:prstGeom>
          <a:ln w="6350" cmpd="sng">
            <a:solidFill>
              <a:schemeClr val="accent6"/>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2324916" y="2235200"/>
            <a:ext cx="768239" cy="0"/>
          </a:xfrm>
          <a:prstGeom prst="straightConnector1">
            <a:avLst/>
          </a:prstGeom>
          <a:ln w="6350" cmpd="sng">
            <a:solidFill>
              <a:srgbClr val="00B0F0"/>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flipV="1">
            <a:off x="4318530" y="2948562"/>
            <a:ext cx="2" cy="682250"/>
          </a:xfrm>
          <a:prstGeom prst="straightConnector1">
            <a:avLst/>
          </a:prstGeom>
          <a:ln w="6350" cmpd="sng">
            <a:solidFill>
              <a:srgbClr val="FFFF00"/>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958894" y="1834749"/>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2000" b="0" i="0" u="none" strike="noStrike" kern="1200" cap="none" spc="0" normalizeH="0" baseline="0" noProof="0" dirty="0">
                <a:ln>
                  <a:noFill/>
                </a:ln>
                <a:solidFill>
                  <a:srgbClr val="4BDD33"/>
                </a:solidFill>
                <a:effectLst/>
                <a:uLnTx/>
                <a:uFillTx/>
                <a:latin typeface="Nokia Pure Text Light"/>
                <a:cs typeface="Nokia Pure Headline Light"/>
              </a:rPr>
              <a:t>Constraints</a:t>
            </a:r>
          </a:p>
        </p:txBody>
      </p:sp>
      <p:sp>
        <p:nvSpPr>
          <p:cNvPr id="20" name="TextBox 19"/>
          <p:cNvSpPr txBox="1"/>
          <p:nvPr/>
        </p:nvSpPr>
        <p:spPr>
          <a:xfrm>
            <a:off x="1801958" y="1834749"/>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2000" b="0" i="0" u="none" strike="noStrike" kern="1200" cap="none" spc="0" normalizeH="0" baseline="0" noProof="0" dirty="0">
                <a:ln>
                  <a:noFill/>
                </a:ln>
                <a:solidFill>
                  <a:srgbClr val="00C9FF"/>
                </a:solidFill>
                <a:effectLst/>
                <a:uLnTx/>
                <a:uFillTx/>
                <a:latin typeface="Nokia Pure Text Light"/>
                <a:cs typeface="Nokia Pure Headline Light"/>
              </a:rPr>
              <a:t>Intents</a:t>
            </a:r>
          </a:p>
        </p:txBody>
      </p:sp>
      <p:pic>
        <p:nvPicPr>
          <p:cNvPr id="21" name="Picture 20"/>
          <p:cNvPicPr>
            <a:picLocks noChangeAspect="1"/>
          </p:cNvPicPr>
          <p:nvPr/>
        </p:nvPicPr>
        <p:blipFill>
          <a:blip r:embed="rId3">
            <a:duotone>
              <a:schemeClr val="accent3">
                <a:shade val="45000"/>
                <a:satMod val="135000"/>
              </a:schemeClr>
              <a:prstClr val="white"/>
            </a:duotone>
          </a:blip>
          <a:stretch>
            <a:fillRect/>
          </a:stretch>
        </p:blipFill>
        <p:spPr>
          <a:xfrm>
            <a:off x="1090828" y="1317078"/>
            <a:ext cx="629492" cy="1473585"/>
          </a:xfrm>
          <a:prstGeom prst="rect">
            <a:avLst/>
          </a:prstGeom>
        </p:spPr>
      </p:pic>
      <p:sp>
        <p:nvSpPr>
          <p:cNvPr id="23" name="TextBox 22"/>
          <p:cNvSpPr txBox="1"/>
          <p:nvPr/>
        </p:nvSpPr>
        <p:spPr>
          <a:xfrm>
            <a:off x="647875" y="2666488"/>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600" b="1" i="0" u="none" strike="noStrike" kern="1200" cap="none" spc="0" normalizeH="0" baseline="0" noProof="0" dirty="0">
                <a:ln>
                  <a:noFill/>
                </a:ln>
                <a:solidFill>
                  <a:srgbClr val="00C9FF"/>
                </a:solidFill>
                <a:effectLst/>
                <a:uLnTx/>
                <a:uFillTx/>
                <a:latin typeface="Nokia Pure Text Light"/>
                <a:cs typeface="Nokia Pure Headline Light"/>
              </a:rPr>
              <a:t>User</a:t>
            </a:r>
          </a:p>
        </p:txBody>
      </p:sp>
      <p:sp>
        <p:nvSpPr>
          <p:cNvPr id="24" name="TextBox 23"/>
          <p:cNvSpPr txBox="1"/>
          <p:nvPr/>
        </p:nvSpPr>
        <p:spPr>
          <a:xfrm>
            <a:off x="8019822" y="2674139"/>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600" b="1" i="0" u="none" strike="noStrike" kern="1200" cap="none" spc="0" normalizeH="0" baseline="0" noProof="0" dirty="0">
                <a:ln>
                  <a:noFill/>
                </a:ln>
                <a:solidFill>
                  <a:srgbClr val="4BDD33"/>
                </a:solidFill>
                <a:effectLst/>
                <a:uLnTx/>
                <a:uFillTx/>
                <a:latin typeface="Nokia Pure Text Light"/>
                <a:cs typeface="Nokia Pure Headline Light"/>
              </a:rPr>
              <a:t>Operator</a:t>
            </a:r>
          </a:p>
        </p:txBody>
      </p:sp>
      <p:sp>
        <p:nvSpPr>
          <p:cNvPr id="25" name="TextBox 24"/>
          <p:cNvSpPr txBox="1"/>
          <p:nvPr/>
        </p:nvSpPr>
        <p:spPr>
          <a:xfrm>
            <a:off x="3945506" y="4432978"/>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600" b="1" i="0" u="none" strike="noStrike" kern="1200" cap="none" spc="0" normalizeH="0" baseline="0" noProof="0" dirty="0">
                <a:ln>
                  <a:noFill/>
                </a:ln>
                <a:solidFill>
                  <a:srgbClr val="FFFB00"/>
                </a:solidFill>
                <a:effectLst/>
                <a:uLnTx/>
                <a:uFillTx/>
                <a:latin typeface="Nokia Pure Text Light"/>
                <a:cs typeface="Nokia Pure Headline Light"/>
              </a:rPr>
              <a:t>Network</a:t>
            </a:r>
          </a:p>
        </p:txBody>
      </p:sp>
      <p:sp>
        <p:nvSpPr>
          <p:cNvPr id="26" name="TextBox 25"/>
          <p:cNvSpPr txBox="1"/>
          <p:nvPr/>
        </p:nvSpPr>
        <p:spPr>
          <a:xfrm>
            <a:off x="4388095" y="3264228"/>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2000" b="0" i="0" u="none" strike="noStrike" kern="1200" cap="none" spc="0" normalizeH="0" baseline="0" noProof="0" dirty="0">
                <a:ln>
                  <a:noFill/>
                </a:ln>
                <a:solidFill>
                  <a:srgbClr val="FFFB00"/>
                </a:solidFill>
                <a:effectLst/>
                <a:uLnTx/>
                <a:uFillTx/>
                <a:latin typeface="Nokia Pure Text Light"/>
                <a:cs typeface="Nokia Pure Headline Light"/>
              </a:rPr>
              <a:t>Capabilities</a:t>
            </a:r>
          </a:p>
        </p:txBody>
      </p:sp>
      <p:sp>
        <p:nvSpPr>
          <p:cNvPr id="27" name="TextBox 26"/>
          <p:cNvSpPr txBox="1"/>
          <p:nvPr/>
        </p:nvSpPr>
        <p:spPr>
          <a:xfrm>
            <a:off x="2426505" y="2360993"/>
            <a:ext cx="4391984" cy="645485"/>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2000" b="0" i="0" u="none" strike="noStrike" kern="1200" cap="none" spc="0" normalizeH="0" baseline="0" noProof="0" dirty="0" err="1">
                <a:ln>
                  <a:noFill/>
                </a:ln>
                <a:solidFill>
                  <a:srgbClr val="FFFFFF"/>
                </a:solidFill>
                <a:effectLst/>
                <a:uLnTx/>
                <a:uFillTx/>
                <a:latin typeface="Nokia Pure Text Light"/>
                <a:cs typeface="Nokia Pure Headline Light"/>
              </a:rPr>
              <a:t>fn</a:t>
            </a:r>
            <a:r>
              <a:rPr kumimoji="0" lang="en-US" sz="2000" b="0" i="0" u="none" strike="noStrike" kern="1200" cap="none" spc="0" normalizeH="0" baseline="0" noProof="0" dirty="0">
                <a:ln>
                  <a:noFill/>
                </a:ln>
                <a:solidFill>
                  <a:srgbClr val="FFFFFF"/>
                </a:solidFill>
                <a:effectLst/>
                <a:uLnTx/>
                <a:uFillTx/>
                <a:latin typeface="Nokia Pure Text Light"/>
                <a:cs typeface="Nokia Pure Headline Light"/>
              </a:rPr>
              <a:t> ((max(</a:t>
            </a:r>
            <a:r>
              <a:rPr kumimoji="0" lang="en-US" sz="2000" b="0" i="0" u="none" strike="noStrike" kern="1200" cap="none" spc="0" normalizeH="0" baseline="0" noProof="0" dirty="0" err="1">
                <a:ln>
                  <a:noFill/>
                </a:ln>
                <a:solidFill>
                  <a:srgbClr val="FFFFFF"/>
                </a:solidFill>
                <a:effectLst/>
                <a:uLnTx/>
                <a:uFillTx/>
                <a:latin typeface="Nokia Pure Text Light"/>
                <a:cs typeface="Nokia Pure Headline Light"/>
              </a:rPr>
              <a:t>utility</a:t>
            </a:r>
            <a:r>
              <a:rPr kumimoji="0" lang="en-US" sz="2000" b="0" i="0" u="none" strike="noStrike" kern="1200" cap="none" spc="0" normalizeH="0" baseline="-25000" noProof="0" dirty="0" err="1">
                <a:ln>
                  <a:noFill/>
                </a:ln>
                <a:solidFill>
                  <a:srgbClr val="FFFFFF"/>
                </a:solidFill>
                <a:effectLst/>
                <a:uLnTx/>
                <a:uFillTx/>
                <a:latin typeface="Nokia Pure Text Light"/>
                <a:cs typeface="Nokia Pure Headline Light"/>
              </a:rPr>
              <a:t>user</a:t>
            </a:r>
            <a:r>
              <a:rPr kumimoji="0" lang="en-US" sz="2000" b="0" i="0" u="none" strike="noStrike" kern="1200" cap="none" spc="0" normalizeH="0" baseline="0" noProof="0" dirty="0">
                <a:ln>
                  <a:noFill/>
                </a:ln>
                <a:solidFill>
                  <a:srgbClr val="FFFFFF"/>
                </a:solidFill>
                <a:effectLst/>
                <a:uLnTx/>
                <a:uFillTx/>
                <a:latin typeface="Nokia Pure Text Light"/>
                <a:cs typeface="Nokia Pure Headline Light"/>
              </a:rPr>
              <a:t>), min(</a:t>
            </a:r>
            <a:r>
              <a:rPr kumimoji="0" lang="en-US" sz="2000" b="0" i="0" u="none" strike="noStrike" kern="1200" cap="none" spc="0" normalizeH="0" baseline="0" noProof="0" dirty="0" err="1">
                <a:ln>
                  <a:noFill/>
                </a:ln>
                <a:solidFill>
                  <a:srgbClr val="FFFFFF"/>
                </a:solidFill>
                <a:effectLst/>
                <a:uLnTx/>
                <a:uFillTx/>
                <a:latin typeface="Nokia Pure Text Light"/>
                <a:cs typeface="Nokia Pure Headline Light"/>
              </a:rPr>
              <a:t>cost</a:t>
            </a:r>
            <a:r>
              <a:rPr kumimoji="0" lang="en-US" sz="2000" b="0" i="0" u="none" strike="noStrike" kern="1200" cap="none" spc="0" normalizeH="0" baseline="-25000" noProof="0" dirty="0" err="1">
                <a:ln>
                  <a:noFill/>
                </a:ln>
                <a:solidFill>
                  <a:srgbClr val="FFFFFF"/>
                </a:solidFill>
                <a:effectLst/>
                <a:uLnTx/>
                <a:uFillTx/>
                <a:latin typeface="Nokia Pure Text Light"/>
                <a:cs typeface="Nokia Pure Headline Light"/>
              </a:rPr>
              <a:t>operator</a:t>
            </a:r>
            <a:r>
              <a:rPr kumimoji="0" lang="en-US" sz="2000" b="0" i="0" u="none" strike="noStrike" kern="1200" cap="none" spc="0" normalizeH="0" baseline="0" noProof="0" dirty="0">
                <a:ln>
                  <a:noFill/>
                </a:ln>
                <a:solidFill>
                  <a:srgbClr val="FFFFFF"/>
                </a:solidFill>
                <a:effectLst/>
                <a:uLnTx/>
                <a:uFillTx/>
                <a:latin typeface="Nokia Pure Text Light"/>
                <a:cs typeface="Nokia Pure Headline Light"/>
              </a:rPr>
              <a:t>))</a:t>
            </a:r>
          </a:p>
        </p:txBody>
      </p:sp>
    </p:spTree>
    <p:extLst>
      <p:ext uri="{BB962C8B-B14F-4D97-AF65-F5344CB8AC3E}">
        <p14:creationId xmlns:p14="http://schemas.microsoft.com/office/powerpoint/2010/main" val="477534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Intent as a declarative policy</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grpSp>
        <p:nvGrpSpPr>
          <p:cNvPr id="28" name="Group 27"/>
          <p:cNvGrpSpPr>
            <a:grpSpLocks noChangeAspect="1"/>
          </p:cNvGrpSpPr>
          <p:nvPr/>
        </p:nvGrpSpPr>
        <p:grpSpPr>
          <a:xfrm>
            <a:off x="1504340" y="1463559"/>
            <a:ext cx="1653885" cy="2889737"/>
            <a:chOff x="1504334" y="1234951"/>
            <a:chExt cx="1858298" cy="3246896"/>
          </a:xfrm>
        </p:grpSpPr>
        <p:sp>
          <p:nvSpPr>
            <p:cNvPr id="29" name="Freeform: Shape 28"/>
            <p:cNvSpPr/>
            <p:nvPr/>
          </p:nvSpPr>
          <p:spPr>
            <a:xfrm>
              <a:off x="1504334" y="1234951"/>
              <a:ext cx="1858298" cy="2249618"/>
            </a:xfrm>
            <a:custGeom>
              <a:avLst/>
              <a:gdLst>
                <a:gd name="connsiteX0" fmla="*/ 0 w 1858297"/>
                <a:gd name="connsiteY0" fmla="*/ 2249618 h 2249618"/>
                <a:gd name="connsiteX1" fmla="*/ 643770 w 1858297"/>
                <a:gd name="connsiteY1" fmla="*/ 0 h 2249618"/>
                <a:gd name="connsiteX2" fmla="*/ 1214527 w 1858297"/>
                <a:gd name="connsiteY2" fmla="*/ 0 h 2249618"/>
                <a:gd name="connsiteX3" fmla="*/ 1858297 w 1858297"/>
                <a:gd name="connsiteY3" fmla="*/ 2249618 h 2249618"/>
                <a:gd name="connsiteX4" fmla="*/ 0 w 1858297"/>
                <a:gd name="connsiteY4" fmla="*/ 2249618 h 2249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8297" h="2249618">
                  <a:moveTo>
                    <a:pt x="1858297" y="0"/>
                  </a:moveTo>
                  <a:lnTo>
                    <a:pt x="1214527" y="2249618"/>
                  </a:lnTo>
                  <a:lnTo>
                    <a:pt x="643770" y="2249618"/>
                  </a:lnTo>
                  <a:lnTo>
                    <a:pt x="0" y="0"/>
                  </a:lnTo>
                  <a:lnTo>
                    <a:pt x="1858297" y="0"/>
                  </a:lnTo>
                  <a:close/>
                </a:path>
              </a:pathLst>
            </a:custGeom>
            <a:ln>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365842" tIns="40640" rIns="365843" bIns="40640" numCol="1" spcCol="1270" anchor="ctr" anchorCtr="0">
              <a:noAutofit/>
            </a:bodyPr>
            <a:lstStyle/>
            <a:p>
              <a:pPr marL="0" marR="0" lvl="0" indent="0" algn="ctr" defTabSz="1422400" rtl="0" eaLnBrk="1" fontAlgn="base" latinLnBrk="0" hangingPunct="1">
                <a:lnSpc>
                  <a:spcPct val="90000"/>
                </a:lnSpc>
                <a:spcBef>
                  <a:spcPct val="0"/>
                </a:spcBef>
                <a:spcAft>
                  <a:spcPct val="35000"/>
                </a:spcAft>
                <a:buClrTx/>
                <a:buSzTx/>
                <a:buFontTx/>
                <a:buNone/>
                <a:tabLst/>
                <a:defRPr/>
              </a:pPr>
              <a:endParaRPr kumimoji="0" lang="en-US" sz="3200" b="0" i="0" u="none" strike="noStrike" kern="1200" cap="none" spc="0" normalizeH="0" baseline="0" noProof="0" dirty="0">
                <a:ln>
                  <a:noFill/>
                </a:ln>
                <a:solidFill>
                  <a:srgbClr val="FFFFFF"/>
                </a:solidFill>
                <a:effectLst/>
                <a:uLnTx/>
                <a:uFillTx/>
                <a:latin typeface="Nokia Pure Text Light"/>
                <a:ea typeface="+mn-ea"/>
                <a:cs typeface="+mn-cs"/>
              </a:endParaRPr>
            </a:p>
          </p:txBody>
        </p:sp>
        <p:sp>
          <p:nvSpPr>
            <p:cNvPr id="30" name="Freeform: Shape 29"/>
            <p:cNvSpPr/>
            <p:nvPr/>
          </p:nvSpPr>
          <p:spPr>
            <a:xfrm>
              <a:off x="2148097" y="3484569"/>
              <a:ext cx="570773" cy="997278"/>
            </a:xfrm>
            <a:custGeom>
              <a:avLst/>
              <a:gdLst>
                <a:gd name="connsiteX0" fmla="*/ 0 w 570772"/>
                <a:gd name="connsiteY0" fmla="*/ 997278 h 997278"/>
                <a:gd name="connsiteX1" fmla="*/ 285386 w 570772"/>
                <a:gd name="connsiteY1" fmla="*/ 0 h 997278"/>
                <a:gd name="connsiteX2" fmla="*/ 285386 w 570772"/>
                <a:gd name="connsiteY2" fmla="*/ 0 h 997278"/>
                <a:gd name="connsiteX3" fmla="*/ 570772 w 570772"/>
                <a:gd name="connsiteY3" fmla="*/ 997278 h 997278"/>
                <a:gd name="connsiteX4" fmla="*/ 0 w 570772"/>
                <a:gd name="connsiteY4" fmla="*/ 997278 h 997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772" h="997278">
                  <a:moveTo>
                    <a:pt x="570772" y="0"/>
                  </a:moveTo>
                  <a:lnTo>
                    <a:pt x="285386" y="997278"/>
                  </a:lnTo>
                  <a:lnTo>
                    <a:pt x="285386" y="997278"/>
                  </a:lnTo>
                  <a:lnTo>
                    <a:pt x="0" y="0"/>
                  </a:lnTo>
                  <a:lnTo>
                    <a:pt x="570772" y="0"/>
                  </a:lnTo>
                  <a:close/>
                </a:path>
              </a:pathLst>
            </a:custGeom>
            <a:ln>
              <a:noFill/>
            </a:ln>
          </p:spPr>
          <p:style>
            <a:lnRef idx="2">
              <a:schemeClr val="lt1">
                <a:hueOff val="0"/>
                <a:satOff val="0"/>
                <a:lumOff val="0"/>
                <a:alphaOff val="0"/>
              </a:schemeClr>
            </a:lnRef>
            <a:fillRef idx="1">
              <a:schemeClr val="accent3">
                <a:hueOff val="9425921"/>
                <a:satOff val="0"/>
                <a:lumOff val="9607"/>
                <a:alphaOff val="0"/>
              </a:schemeClr>
            </a:fillRef>
            <a:effectRef idx="0">
              <a:schemeClr val="accent3">
                <a:hueOff val="9425921"/>
                <a:satOff val="0"/>
                <a:lumOff val="9607"/>
                <a:alphaOff val="0"/>
              </a:schemeClr>
            </a:effectRef>
            <a:fontRef idx="minor">
              <a:schemeClr val="lt1"/>
            </a:fontRef>
          </p:style>
          <p:txBody>
            <a:bodyPr spcFirstLastPara="0" vert="horz" wrap="square" lIns="19050" tIns="19050" rIns="19051" bIns="19050" numCol="1" spcCol="1270" anchor="ctr" anchorCtr="0">
              <a:noAutofit/>
            </a:bodyPr>
            <a:lstStyle/>
            <a:p>
              <a:pPr marL="0" marR="0" lvl="0" indent="0" algn="ctr" defTabSz="666750" rtl="0" eaLnBrk="1" fontAlgn="base" latinLnBrk="0" hangingPunct="1">
                <a:lnSpc>
                  <a:spcPct val="90000"/>
                </a:lnSpc>
                <a:spcBef>
                  <a:spcPct val="0"/>
                </a:spcBef>
                <a:spcAft>
                  <a:spcPct val="35000"/>
                </a:spcAft>
                <a:buClrTx/>
                <a:buSzTx/>
                <a:buFontTx/>
                <a:buNone/>
                <a:tabLst/>
                <a:defRPr/>
              </a:pPr>
              <a:endParaRPr kumimoji="0" lang="en-US" sz="15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31" name="Group 30"/>
          <p:cNvGrpSpPr>
            <a:grpSpLocks noChangeAspect="1"/>
          </p:cNvGrpSpPr>
          <p:nvPr/>
        </p:nvGrpSpPr>
        <p:grpSpPr>
          <a:xfrm rot="10800000">
            <a:off x="5794045" y="1592105"/>
            <a:ext cx="1653885" cy="2889737"/>
            <a:chOff x="1504334" y="1234951"/>
            <a:chExt cx="1858298" cy="3246896"/>
          </a:xfrm>
        </p:grpSpPr>
        <p:sp>
          <p:nvSpPr>
            <p:cNvPr id="32" name="Freeform: Shape 31"/>
            <p:cNvSpPr/>
            <p:nvPr/>
          </p:nvSpPr>
          <p:spPr>
            <a:xfrm>
              <a:off x="1504334" y="1234951"/>
              <a:ext cx="1858298" cy="2249618"/>
            </a:xfrm>
            <a:custGeom>
              <a:avLst/>
              <a:gdLst>
                <a:gd name="connsiteX0" fmla="*/ 0 w 1858297"/>
                <a:gd name="connsiteY0" fmla="*/ 2249618 h 2249618"/>
                <a:gd name="connsiteX1" fmla="*/ 643770 w 1858297"/>
                <a:gd name="connsiteY1" fmla="*/ 0 h 2249618"/>
                <a:gd name="connsiteX2" fmla="*/ 1214527 w 1858297"/>
                <a:gd name="connsiteY2" fmla="*/ 0 h 2249618"/>
                <a:gd name="connsiteX3" fmla="*/ 1858297 w 1858297"/>
                <a:gd name="connsiteY3" fmla="*/ 2249618 h 2249618"/>
                <a:gd name="connsiteX4" fmla="*/ 0 w 1858297"/>
                <a:gd name="connsiteY4" fmla="*/ 2249618 h 2249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8297" h="2249618">
                  <a:moveTo>
                    <a:pt x="1858297" y="0"/>
                  </a:moveTo>
                  <a:lnTo>
                    <a:pt x="1214527" y="2249618"/>
                  </a:lnTo>
                  <a:lnTo>
                    <a:pt x="643770" y="2249618"/>
                  </a:lnTo>
                  <a:lnTo>
                    <a:pt x="0" y="0"/>
                  </a:lnTo>
                  <a:lnTo>
                    <a:pt x="1858297" y="0"/>
                  </a:lnTo>
                  <a:close/>
                </a:path>
              </a:pathLst>
            </a:custGeom>
            <a:solidFill>
              <a:srgbClr val="FF3154"/>
            </a:solidFill>
            <a:ln>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365842" tIns="40640" rIns="365843" bIns="40640" numCol="1" spcCol="1270" anchor="ctr" anchorCtr="0">
              <a:noAutofit/>
            </a:bodyPr>
            <a:lstStyle/>
            <a:p>
              <a:pPr marL="0" marR="0" lvl="0" indent="0" algn="ctr" defTabSz="1422400" rtl="0" eaLnBrk="1" fontAlgn="base" latinLnBrk="0" hangingPunct="1">
                <a:lnSpc>
                  <a:spcPct val="90000"/>
                </a:lnSpc>
                <a:spcBef>
                  <a:spcPct val="0"/>
                </a:spcBef>
                <a:spcAft>
                  <a:spcPct val="35000"/>
                </a:spcAft>
                <a:buClrTx/>
                <a:buSzTx/>
                <a:buFontTx/>
                <a:buNone/>
                <a:tabLst/>
                <a:defRPr/>
              </a:pPr>
              <a:endParaRPr kumimoji="0" lang="en-US" sz="3200" b="0" i="0" u="none" strike="noStrike" kern="1200" cap="none" spc="0" normalizeH="0" baseline="0" noProof="0" dirty="0">
                <a:ln>
                  <a:noFill/>
                </a:ln>
                <a:solidFill>
                  <a:srgbClr val="FFFFFF"/>
                </a:solidFill>
                <a:effectLst/>
                <a:uLnTx/>
                <a:uFillTx/>
                <a:latin typeface="Nokia Pure Text Light"/>
                <a:ea typeface="+mn-ea"/>
                <a:cs typeface="+mn-cs"/>
              </a:endParaRPr>
            </a:p>
          </p:txBody>
        </p:sp>
        <p:sp>
          <p:nvSpPr>
            <p:cNvPr id="33" name="Freeform: Shape 32"/>
            <p:cNvSpPr/>
            <p:nvPr/>
          </p:nvSpPr>
          <p:spPr>
            <a:xfrm>
              <a:off x="2148097" y="3484569"/>
              <a:ext cx="570773" cy="997278"/>
            </a:xfrm>
            <a:custGeom>
              <a:avLst/>
              <a:gdLst>
                <a:gd name="connsiteX0" fmla="*/ 0 w 570772"/>
                <a:gd name="connsiteY0" fmla="*/ 997278 h 997278"/>
                <a:gd name="connsiteX1" fmla="*/ 285386 w 570772"/>
                <a:gd name="connsiteY1" fmla="*/ 0 h 997278"/>
                <a:gd name="connsiteX2" fmla="*/ 285386 w 570772"/>
                <a:gd name="connsiteY2" fmla="*/ 0 h 997278"/>
                <a:gd name="connsiteX3" fmla="*/ 570772 w 570772"/>
                <a:gd name="connsiteY3" fmla="*/ 997278 h 997278"/>
                <a:gd name="connsiteX4" fmla="*/ 0 w 570772"/>
                <a:gd name="connsiteY4" fmla="*/ 997278 h 997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772" h="997278">
                  <a:moveTo>
                    <a:pt x="570772" y="0"/>
                  </a:moveTo>
                  <a:lnTo>
                    <a:pt x="285386" y="997278"/>
                  </a:lnTo>
                  <a:lnTo>
                    <a:pt x="285386" y="997278"/>
                  </a:lnTo>
                  <a:lnTo>
                    <a:pt x="0" y="0"/>
                  </a:lnTo>
                  <a:lnTo>
                    <a:pt x="570772" y="0"/>
                  </a:lnTo>
                  <a:close/>
                </a:path>
              </a:pathLst>
            </a:custGeom>
            <a:solidFill>
              <a:schemeClr val="accent3"/>
            </a:solidFill>
            <a:ln>
              <a:noFill/>
            </a:ln>
          </p:spPr>
          <p:style>
            <a:lnRef idx="2">
              <a:schemeClr val="lt1">
                <a:hueOff val="0"/>
                <a:satOff val="0"/>
                <a:lumOff val="0"/>
                <a:alphaOff val="0"/>
              </a:schemeClr>
            </a:lnRef>
            <a:fillRef idx="1">
              <a:schemeClr val="accent3">
                <a:hueOff val="9425921"/>
                <a:satOff val="0"/>
                <a:lumOff val="9607"/>
                <a:alphaOff val="0"/>
              </a:schemeClr>
            </a:fillRef>
            <a:effectRef idx="0">
              <a:schemeClr val="accent3">
                <a:hueOff val="9425921"/>
                <a:satOff val="0"/>
                <a:lumOff val="9607"/>
                <a:alphaOff val="0"/>
              </a:schemeClr>
            </a:effectRef>
            <a:fontRef idx="minor">
              <a:schemeClr val="lt1"/>
            </a:fontRef>
          </p:style>
          <p:txBody>
            <a:bodyPr spcFirstLastPara="0" vert="horz" wrap="square" lIns="19050" tIns="19050" rIns="19051" bIns="19050" numCol="1" spcCol="1270" anchor="ctr" anchorCtr="0">
              <a:noAutofit/>
            </a:bodyPr>
            <a:lstStyle/>
            <a:p>
              <a:pPr marL="0" marR="0" lvl="0" indent="0" algn="ctr" defTabSz="666750" rtl="0" eaLnBrk="1" fontAlgn="base" latinLnBrk="0" hangingPunct="1">
                <a:lnSpc>
                  <a:spcPct val="90000"/>
                </a:lnSpc>
                <a:spcBef>
                  <a:spcPct val="0"/>
                </a:spcBef>
                <a:spcAft>
                  <a:spcPct val="35000"/>
                </a:spcAft>
                <a:buClrTx/>
                <a:buSzTx/>
                <a:buFontTx/>
                <a:buNone/>
                <a:tabLst/>
                <a:defRPr/>
              </a:pPr>
              <a:endParaRPr kumimoji="0" lang="en-US" sz="1500" b="0" i="0" u="none" strike="noStrike" kern="1200" cap="none" spc="0" normalizeH="0" baseline="0" noProof="0">
                <a:ln>
                  <a:noFill/>
                </a:ln>
                <a:solidFill>
                  <a:srgbClr val="FFFFFF"/>
                </a:solidFill>
                <a:effectLst/>
                <a:uLnTx/>
                <a:uFillTx/>
                <a:latin typeface="Nokia Pure Text Light"/>
                <a:ea typeface="+mn-ea"/>
                <a:cs typeface="+mn-cs"/>
              </a:endParaRPr>
            </a:p>
          </p:txBody>
        </p:sp>
      </p:grpSp>
      <p:cxnSp>
        <p:nvCxnSpPr>
          <p:cNvPr id="35" name="Straight Connector 34"/>
          <p:cNvCxnSpPr/>
          <p:nvPr/>
        </p:nvCxnSpPr>
        <p:spPr>
          <a:xfrm>
            <a:off x="580108" y="3484569"/>
            <a:ext cx="3598606" cy="0"/>
          </a:xfrm>
          <a:prstGeom prst="line">
            <a:avLst/>
          </a:prstGeom>
          <a:ln w="38100" cmpd="sng">
            <a:solidFill>
              <a:srgbClr val="FFFF00"/>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4633329" y="2459709"/>
            <a:ext cx="3600000" cy="39945"/>
          </a:xfrm>
          <a:prstGeom prst="line">
            <a:avLst/>
          </a:prstGeom>
          <a:ln w="38100" cmpd="sng">
            <a:solidFill>
              <a:srgbClr val="FFFF00"/>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4178714" y="2479681"/>
            <a:ext cx="454615" cy="1004888"/>
          </a:xfrm>
          <a:prstGeom prst="line">
            <a:avLst/>
          </a:prstGeom>
          <a:ln w="38100" cmpd="sng">
            <a:solidFill>
              <a:srgbClr val="FFFF00"/>
            </a:solidFill>
            <a:prstDash val="sysDot"/>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301235" y="2957718"/>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600" b="0" i="0" u="none" strike="noStrike" kern="1200" cap="none" spc="0" normalizeH="0" baseline="0" noProof="0" dirty="0">
                <a:ln>
                  <a:noFill/>
                </a:ln>
                <a:solidFill>
                  <a:srgbClr val="00C9FF"/>
                </a:solidFill>
                <a:effectLst/>
                <a:uLnTx/>
                <a:uFillTx/>
                <a:latin typeface="Nokia Pure Text Light"/>
                <a:cs typeface="Nokia Pure Headline Light"/>
              </a:rPr>
              <a:t>Human</a:t>
            </a:r>
          </a:p>
        </p:txBody>
      </p:sp>
      <p:sp>
        <p:nvSpPr>
          <p:cNvPr id="46" name="TextBox 45"/>
          <p:cNvSpPr txBox="1"/>
          <p:nvPr/>
        </p:nvSpPr>
        <p:spPr>
          <a:xfrm>
            <a:off x="301235" y="3748012"/>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600" b="0" i="0" u="none" strike="noStrike" kern="1200" cap="none" spc="0" normalizeH="0" baseline="0" noProof="0" dirty="0">
                <a:ln>
                  <a:noFill/>
                </a:ln>
                <a:solidFill>
                  <a:srgbClr val="FF3154"/>
                </a:solidFill>
                <a:effectLst/>
                <a:uLnTx/>
                <a:uFillTx/>
                <a:latin typeface="Nokia Pure Text Light"/>
                <a:cs typeface="Nokia Pure Headline Light"/>
              </a:rPr>
              <a:t>Machine</a:t>
            </a:r>
          </a:p>
        </p:txBody>
      </p:sp>
      <p:sp>
        <p:nvSpPr>
          <p:cNvPr id="47" name="TextBox 46"/>
          <p:cNvSpPr txBox="1"/>
          <p:nvPr/>
        </p:nvSpPr>
        <p:spPr>
          <a:xfrm>
            <a:off x="1827578" y="1142451"/>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Light"/>
                <a:cs typeface="Nokia Pure Headline Light"/>
              </a:rPr>
              <a:t>Imperative</a:t>
            </a:r>
          </a:p>
        </p:txBody>
      </p:sp>
      <p:sp>
        <p:nvSpPr>
          <p:cNvPr id="48" name="TextBox 47"/>
          <p:cNvSpPr txBox="1"/>
          <p:nvPr/>
        </p:nvSpPr>
        <p:spPr>
          <a:xfrm>
            <a:off x="6117282" y="1142451"/>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Light"/>
                <a:cs typeface="Nokia Pure Headline Light"/>
              </a:rPr>
              <a:t>Declarative</a:t>
            </a:r>
          </a:p>
        </p:txBody>
      </p:sp>
      <p:sp>
        <p:nvSpPr>
          <p:cNvPr id="49" name="TextBox 48"/>
          <p:cNvSpPr txBox="1"/>
          <p:nvPr/>
        </p:nvSpPr>
        <p:spPr>
          <a:xfrm rot="17611482">
            <a:off x="3633351" y="2378304"/>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600" b="0" i="0" u="none" strike="noStrike" kern="1200" cap="none" spc="0" normalizeH="0" baseline="0" noProof="0" dirty="0">
                <a:ln>
                  <a:noFill/>
                </a:ln>
                <a:solidFill>
                  <a:srgbClr val="FFFB00"/>
                </a:solidFill>
                <a:effectLst/>
                <a:uLnTx/>
                <a:uFillTx/>
                <a:latin typeface="Nokia Pure Text Light"/>
                <a:cs typeface="Nokia Pure Headline Light"/>
              </a:rPr>
              <a:t>Intelligence</a:t>
            </a:r>
          </a:p>
        </p:txBody>
      </p:sp>
    </p:spTree>
    <p:extLst>
      <p:ext uri="{BB962C8B-B14F-4D97-AF65-F5344CB8AC3E}">
        <p14:creationId xmlns:p14="http://schemas.microsoft.com/office/powerpoint/2010/main" val="1588341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r>
              <a:rPr lang="en-US" dirty="0">
                <a:solidFill>
                  <a:schemeClr val="accent3"/>
                </a:solidFill>
              </a:rPr>
              <a:t>Event – Condition – Action (ECA)</a:t>
            </a:r>
          </a:p>
          <a:p>
            <a:r>
              <a:rPr lang="en-US" dirty="0"/>
              <a:t>Explicit programming of state</a:t>
            </a:r>
          </a:p>
          <a:p>
            <a:r>
              <a:rPr lang="en-US" dirty="0">
                <a:sym typeface="Wingdings" panose="05000000000000000000" pitchFamily="2" charset="2"/>
              </a:rPr>
              <a:t>	 rationality is compiled into the policy !</a:t>
            </a:r>
          </a:p>
          <a:p>
            <a:endParaRPr lang="en-US" dirty="0">
              <a:sym typeface="Wingdings" panose="05000000000000000000" pitchFamily="2" charset="2"/>
            </a:endParaRPr>
          </a:p>
          <a:p>
            <a:r>
              <a:rPr lang="en-US" dirty="0">
                <a:solidFill>
                  <a:schemeClr val="accent6"/>
                </a:solidFill>
                <a:sym typeface="Wingdings" panose="05000000000000000000" pitchFamily="2" charset="2"/>
              </a:rPr>
              <a:t>Pros:</a:t>
            </a:r>
            <a:r>
              <a:rPr lang="en-US" dirty="0">
                <a:sym typeface="Wingdings" panose="05000000000000000000" pitchFamily="2" charset="2"/>
              </a:rPr>
              <a:t> can be simple, system knows exactly what to do</a:t>
            </a:r>
          </a:p>
          <a:p>
            <a:r>
              <a:rPr lang="en-US" dirty="0">
                <a:solidFill>
                  <a:schemeClr val="accent5"/>
                </a:solidFill>
                <a:sym typeface="Wingdings" panose="05000000000000000000" pitchFamily="2" charset="2"/>
              </a:rPr>
              <a:t>Cons:</a:t>
            </a:r>
            <a:r>
              <a:rPr lang="en-US" dirty="0">
                <a:sym typeface="Wingdings" panose="05000000000000000000" pitchFamily="2" charset="2"/>
              </a:rPr>
              <a:t> explosion of policies #, conflict detection and resolution can be very difficult, difficult to read, complex to write</a:t>
            </a:r>
          </a:p>
        </p:txBody>
      </p:sp>
      <p:sp>
        <p:nvSpPr>
          <p:cNvPr id="3" name="Title 2"/>
          <p:cNvSpPr>
            <a:spLocks noGrp="1"/>
          </p:cNvSpPr>
          <p:nvPr>
            <p:ph type="title"/>
          </p:nvPr>
        </p:nvSpPr>
        <p:spPr/>
        <p:txBody>
          <a:bodyPr/>
          <a:lstStyle/>
          <a:p>
            <a:r>
              <a:rPr lang="en-US" dirty="0"/>
              <a:t>Imperative policy</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
        <p:nvSpPr>
          <p:cNvPr id="5" name="TextBox 4"/>
          <p:cNvSpPr txBox="1"/>
          <p:nvPr/>
        </p:nvSpPr>
        <p:spPr>
          <a:xfrm>
            <a:off x="7628603" y="245733"/>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200" b="0" i="1" u="none" strike="noStrike" kern="1200" cap="none" spc="0" normalizeH="0" baseline="0" noProof="0" dirty="0">
                <a:ln>
                  <a:noFill/>
                </a:ln>
                <a:solidFill>
                  <a:srgbClr val="FFFFFF"/>
                </a:solidFill>
                <a:effectLst/>
                <a:uLnTx/>
                <a:uFillTx/>
                <a:latin typeface="Nokia Pure Text Light"/>
                <a:cs typeface="Nokia Pure Headline Light"/>
              </a:rPr>
              <a:t>from J. Strassner</a:t>
            </a:r>
          </a:p>
        </p:txBody>
      </p:sp>
    </p:spTree>
    <p:extLst>
      <p:ext uri="{BB962C8B-B14F-4D97-AF65-F5344CB8AC3E}">
        <p14:creationId xmlns:p14="http://schemas.microsoft.com/office/powerpoint/2010/main" val="2985100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r>
              <a:rPr lang="en-US" dirty="0">
                <a:solidFill>
                  <a:schemeClr val="accent3"/>
                </a:solidFill>
              </a:rPr>
              <a:t>Express what should be done, not how to do it</a:t>
            </a:r>
          </a:p>
          <a:p>
            <a:r>
              <a:rPr lang="en-US" dirty="0"/>
              <a:t>Specifies criteria for choosing a set of states</a:t>
            </a:r>
          </a:p>
          <a:p>
            <a:r>
              <a:rPr lang="en-US" dirty="0">
                <a:sym typeface="Wingdings" panose="05000000000000000000" pitchFamily="2" charset="2"/>
              </a:rPr>
              <a:t>	 rationality is generated by optimizer/planner</a:t>
            </a:r>
          </a:p>
          <a:p>
            <a:endParaRPr lang="en-US" dirty="0">
              <a:sym typeface="Wingdings" panose="05000000000000000000" pitchFamily="2" charset="2"/>
            </a:endParaRPr>
          </a:p>
          <a:p>
            <a:r>
              <a:rPr lang="en-US" dirty="0">
                <a:solidFill>
                  <a:schemeClr val="accent6"/>
                </a:solidFill>
                <a:sym typeface="Wingdings" panose="05000000000000000000" pitchFamily="2" charset="2"/>
              </a:rPr>
              <a:t>Pros: </a:t>
            </a:r>
            <a:r>
              <a:rPr lang="en-US" dirty="0">
                <a:sym typeface="Wingdings" panose="05000000000000000000" pitchFamily="2" charset="2"/>
              </a:rPr>
              <a:t>more abstract, potentially more flexible, fewer, easier to write and comprehend</a:t>
            </a:r>
          </a:p>
          <a:p>
            <a:r>
              <a:rPr lang="en-US" dirty="0">
                <a:solidFill>
                  <a:schemeClr val="accent5"/>
                </a:solidFill>
                <a:sym typeface="Wingdings" panose="05000000000000000000" pitchFamily="2" charset="2"/>
              </a:rPr>
              <a:t>Cons: </a:t>
            </a:r>
            <a:r>
              <a:rPr lang="en-US" dirty="0">
                <a:sym typeface="Wingdings" panose="05000000000000000000" pitchFamily="2" charset="2"/>
              </a:rPr>
              <a:t>requires sophisticated translation and optimization modules</a:t>
            </a:r>
          </a:p>
        </p:txBody>
      </p:sp>
      <p:sp>
        <p:nvSpPr>
          <p:cNvPr id="3" name="Title 2"/>
          <p:cNvSpPr>
            <a:spLocks noGrp="1"/>
          </p:cNvSpPr>
          <p:nvPr>
            <p:ph type="title"/>
          </p:nvPr>
        </p:nvSpPr>
        <p:spPr/>
        <p:txBody>
          <a:bodyPr/>
          <a:lstStyle/>
          <a:p>
            <a:r>
              <a:rPr lang="en-US" dirty="0"/>
              <a:t>Declarative policy</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
        <p:nvSpPr>
          <p:cNvPr id="5" name="TextBox 4"/>
          <p:cNvSpPr txBox="1"/>
          <p:nvPr/>
        </p:nvSpPr>
        <p:spPr>
          <a:xfrm>
            <a:off x="7628603" y="245733"/>
            <a:ext cx="1515397" cy="383822"/>
          </a:xfrm>
          <a:prstGeom prst="rect">
            <a:avLst/>
          </a:prstGeom>
          <a:noFill/>
        </p:spPr>
        <p:txBody>
          <a:bodyPr wrap="none" lIns="0" tIns="0" rIns="0" bIns="0" rtlCol="0">
            <a:no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200" b="0" i="1" u="none" strike="noStrike" kern="1200" cap="none" spc="0" normalizeH="0" baseline="0" noProof="0" dirty="0">
                <a:ln>
                  <a:noFill/>
                </a:ln>
                <a:solidFill>
                  <a:srgbClr val="FFFFFF"/>
                </a:solidFill>
                <a:effectLst/>
                <a:uLnTx/>
                <a:uFillTx/>
                <a:latin typeface="Nokia Pure Text Light"/>
                <a:cs typeface="Nokia Pure Headline Light"/>
              </a:rPr>
              <a:t>from J. Strassner</a:t>
            </a:r>
          </a:p>
        </p:txBody>
      </p:sp>
    </p:spTree>
    <p:extLst>
      <p:ext uri="{BB962C8B-B14F-4D97-AF65-F5344CB8AC3E}">
        <p14:creationId xmlns:p14="http://schemas.microsoft.com/office/powerpoint/2010/main" val="506460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09" name="Rectangle 2" hidden="1"/>
          <p:cNvGraphicFramePr>
            <a:graphicFrameLocks/>
          </p:cNvGraphicFramePr>
          <p:nvPr>
            <p:custDataLst>
              <p:tags r:id="rId2"/>
            </p:custDataLst>
          </p:nvPr>
        </p:nvGraphicFramePr>
        <p:xfrm>
          <a:off x="-76200" y="26988"/>
          <a:ext cx="125413" cy="127000"/>
        </p:xfrm>
        <a:graphic>
          <a:graphicData uri="http://schemas.openxmlformats.org/presentationml/2006/ole">
            <mc:AlternateContent xmlns:mc="http://schemas.openxmlformats.org/markup-compatibility/2006">
              <mc:Choice xmlns:v="urn:schemas-microsoft-com:vml" Requires="v">
                <p:oleObj spid="_x0000_s1026" name="think-cell Slide" r:id="rId5" imgW="0" imgH="0" progId="">
                  <p:embed/>
                </p:oleObj>
              </mc:Choice>
              <mc:Fallback>
                <p:oleObj name="think-cell Slide" r:id="rId5" imgW="0" imgH="0" progId="">
                  <p:embed/>
                  <p:pic>
                    <p:nvPicPr>
                      <p:cNvPr id="17409"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76200" y="26988"/>
                        <a:ext cx="125413" cy="127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Placeholder 6"/>
          <p:cNvSpPr>
            <a:spLocks noGrp="1"/>
          </p:cNvSpPr>
          <p:nvPr>
            <p:ph type="body" sz="quarter" idx="16"/>
          </p:nvPr>
        </p:nvSpPr>
        <p:spPr>
          <a:xfrm>
            <a:off x="417600" y="808145"/>
            <a:ext cx="8308712" cy="1082433"/>
          </a:xfrm>
        </p:spPr>
        <p:txBody>
          <a:bodyPr lIns="90000" tIns="46800" rIns="90000" bIns="46800">
            <a:normAutofit/>
          </a:bodyPr>
          <a:lstStyle/>
          <a:p>
            <a:pPr>
              <a:spcBef>
                <a:spcPts val="0"/>
              </a:spcBef>
              <a:spcAft>
                <a:spcPts val="0"/>
              </a:spcAft>
            </a:pPr>
            <a:r>
              <a:rPr lang="en-US" sz="3600" dirty="0">
                <a:solidFill>
                  <a:schemeClr val="accent3"/>
                </a:solidFill>
                <a:latin typeface="+mj-lt"/>
              </a:rPr>
              <a:t>1</a:t>
            </a:r>
            <a:r>
              <a:rPr lang="en-US" sz="3600" dirty="0">
                <a:solidFill>
                  <a:schemeClr val="accent5"/>
                </a:solidFill>
                <a:latin typeface="+mj-lt"/>
              </a:rPr>
              <a:t>	</a:t>
            </a:r>
            <a:r>
              <a:rPr lang="en-US" sz="3600" dirty="0">
                <a:solidFill>
                  <a:schemeClr val="accent3"/>
                </a:solidFill>
                <a:latin typeface="+mj-lt"/>
              </a:rPr>
              <a:t>Why</a:t>
            </a:r>
          </a:p>
          <a:p>
            <a:pPr>
              <a:spcBef>
                <a:spcPts val="0"/>
              </a:spcBef>
              <a:spcAft>
                <a:spcPts val="0"/>
              </a:spcAft>
            </a:pPr>
            <a:r>
              <a:rPr lang="en-US" sz="2800" dirty="0">
                <a:latin typeface="+mj-lt"/>
              </a:rPr>
              <a:t>	Intent driven networking is important </a:t>
            </a:r>
          </a:p>
          <a:p>
            <a:endParaRPr lang="en-US" sz="3600" dirty="0">
              <a:latin typeface="+mj-lt"/>
            </a:endParaRPr>
          </a:p>
        </p:txBody>
      </p:sp>
      <p:sp>
        <p:nvSpPr>
          <p:cNvPr id="10" name="Text Placeholder 6"/>
          <p:cNvSpPr>
            <a:spLocks noGrp="1"/>
          </p:cNvSpPr>
          <p:nvPr>
            <p:ph type="body" sz="quarter" idx="17"/>
          </p:nvPr>
        </p:nvSpPr>
        <p:spPr>
          <a:xfrm>
            <a:off x="417600" y="1998941"/>
            <a:ext cx="8308712" cy="1082433"/>
          </a:xfrm>
        </p:spPr>
        <p:txBody>
          <a:bodyPr lIns="90000" tIns="46800" rIns="90000" bIns="46800">
            <a:normAutofit/>
          </a:bodyPr>
          <a:lstStyle/>
          <a:p>
            <a:pPr>
              <a:spcBef>
                <a:spcPts val="0"/>
              </a:spcBef>
              <a:spcAft>
                <a:spcPts val="0"/>
              </a:spcAft>
            </a:pPr>
            <a:r>
              <a:rPr lang="en-US" sz="3600" dirty="0">
                <a:solidFill>
                  <a:schemeClr val="bg2"/>
                </a:solidFill>
                <a:latin typeface="+mj-lt"/>
              </a:rPr>
              <a:t>2	What</a:t>
            </a:r>
          </a:p>
          <a:p>
            <a:pPr>
              <a:spcBef>
                <a:spcPts val="0"/>
              </a:spcBef>
              <a:spcAft>
                <a:spcPts val="0"/>
              </a:spcAft>
            </a:pPr>
            <a:r>
              <a:rPr lang="en-US" sz="2800" dirty="0">
                <a:solidFill>
                  <a:schemeClr val="bg2"/>
                </a:solidFill>
                <a:latin typeface="+mj-lt"/>
              </a:rPr>
              <a:t>	Definitions and activities </a:t>
            </a:r>
          </a:p>
          <a:p>
            <a:endParaRPr lang="en-US" sz="3600" dirty="0">
              <a:solidFill>
                <a:schemeClr val="bg2"/>
              </a:solidFill>
              <a:latin typeface="+mj-lt"/>
            </a:endParaRPr>
          </a:p>
        </p:txBody>
      </p:sp>
      <p:sp>
        <p:nvSpPr>
          <p:cNvPr id="11" name="Text Placeholder 6"/>
          <p:cNvSpPr>
            <a:spLocks noGrp="1"/>
          </p:cNvSpPr>
          <p:nvPr>
            <p:ph type="body" sz="quarter" idx="19"/>
          </p:nvPr>
        </p:nvSpPr>
        <p:spPr>
          <a:xfrm>
            <a:off x="417600" y="3189737"/>
            <a:ext cx="8308712" cy="1082433"/>
          </a:xfrm>
        </p:spPr>
        <p:txBody>
          <a:bodyPr lIns="90000" tIns="46800" rIns="90000" bIns="46800">
            <a:normAutofit/>
          </a:bodyPr>
          <a:lstStyle/>
          <a:p>
            <a:pPr>
              <a:spcBef>
                <a:spcPts val="0"/>
              </a:spcBef>
              <a:spcAft>
                <a:spcPts val="0"/>
              </a:spcAft>
            </a:pPr>
            <a:r>
              <a:rPr lang="en-US" sz="3600" dirty="0">
                <a:solidFill>
                  <a:schemeClr val="bg2"/>
                </a:solidFill>
                <a:latin typeface="+mj-lt"/>
              </a:rPr>
              <a:t>3	How</a:t>
            </a:r>
          </a:p>
          <a:p>
            <a:pPr>
              <a:spcBef>
                <a:spcPts val="0"/>
              </a:spcBef>
              <a:spcAft>
                <a:spcPts val="0"/>
              </a:spcAft>
            </a:pPr>
            <a:r>
              <a:rPr lang="en-US" sz="2800" dirty="0">
                <a:solidFill>
                  <a:schemeClr val="bg2"/>
                </a:solidFill>
                <a:latin typeface="+mj-lt"/>
              </a:rPr>
              <a:t>	Challenges and enablers</a:t>
            </a:r>
          </a:p>
          <a:p>
            <a:endParaRPr lang="en-US" sz="3600" dirty="0">
              <a:solidFill>
                <a:schemeClr val="bg2"/>
              </a:solidFill>
              <a:latin typeface="+mj-lt"/>
            </a:endParaRPr>
          </a:p>
        </p:txBody>
      </p:sp>
      <p:sp>
        <p:nvSpPr>
          <p:cNvPr id="17410" name="Title 4"/>
          <p:cNvSpPr>
            <a:spLocks noGrp="1"/>
          </p:cNvSpPr>
          <p:nvPr>
            <p:ph type="title"/>
          </p:nvPr>
        </p:nvSpPr>
        <p:spPr/>
        <p:txBody>
          <a:bodyPr/>
          <a:lstStyle/>
          <a:p>
            <a:r>
              <a:rPr lang="fi-FI" b="0" dirty="0">
                <a:solidFill>
                  <a:schemeClr val="bg1"/>
                </a:solidFill>
              </a:rPr>
              <a:t>Agenda</a:t>
            </a:r>
            <a:endParaRPr lang="en-US" b="0" dirty="0">
              <a:solidFill>
                <a:schemeClr val="bg1"/>
              </a:solidFill>
            </a:endParaRPr>
          </a:p>
        </p:txBody>
      </p:sp>
      <p:sp>
        <p:nvSpPr>
          <p:cNvPr id="14" name="Text Placeholder 13"/>
          <p:cNvSpPr>
            <a:spLocks noGrp="1"/>
          </p:cNvSpPr>
          <p:nvPr>
            <p:ph type="body" sz="quarter" idx="10"/>
          </p:nvPr>
        </p:nvSpPr>
        <p:spPr/>
        <p:txBody>
          <a:bodyPr/>
          <a:lstStyle/>
          <a:p>
            <a:r>
              <a:rPr lang="en-US" dirty="0"/>
              <a:t> </a:t>
            </a:r>
          </a:p>
        </p:txBody>
      </p:sp>
    </p:spTree>
    <p:extLst>
      <p:ext uri="{BB962C8B-B14F-4D97-AF65-F5344CB8AC3E}">
        <p14:creationId xmlns:p14="http://schemas.microsoft.com/office/powerpoint/2010/main" val="2663960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511" y="1380931"/>
            <a:ext cx="8347797" cy="2426468"/>
          </a:xfrm>
        </p:spPr>
        <p:txBody>
          <a:bodyPr/>
          <a:lstStyle/>
          <a:p>
            <a:r>
              <a:rPr lang="en-US" sz="5400" dirty="0"/>
              <a:t>The intent </a:t>
            </a:r>
            <a:r>
              <a:rPr lang="en-US" sz="5400" dirty="0">
                <a:solidFill>
                  <a:schemeClr val="accent5"/>
                </a:solidFill>
              </a:rPr>
              <a:t>jungle</a:t>
            </a:r>
          </a:p>
        </p:txBody>
      </p:sp>
      <p:sp>
        <p:nvSpPr>
          <p:cNvPr id="3" name="Footer Placeholder 2"/>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rPr>
              <a:t>Public</a:t>
            </a:r>
          </a:p>
        </p:txBody>
      </p:sp>
    </p:spTree>
    <p:extLst>
      <p:ext uri="{BB962C8B-B14F-4D97-AF65-F5344CB8AC3E}">
        <p14:creationId xmlns:p14="http://schemas.microsoft.com/office/powerpoint/2010/main" val="1966990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 29">
            <a:extLst>
              <a:ext uri="{FF2B5EF4-FFF2-40B4-BE49-F238E27FC236}">
                <a16:creationId xmlns:a16="http://schemas.microsoft.com/office/drawing/2014/main" id="{987360B1-3459-4D4E-A593-DEB841A1BD13}"/>
              </a:ext>
            </a:extLst>
          </p:cNvPr>
          <p:cNvSpPr>
            <a:spLocks noChangeAspect="1" noChangeArrowheads="1"/>
          </p:cNvSpPr>
          <p:nvPr/>
        </p:nvSpPr>
        <p:spPr bwMode="auto">
          <a:xfrm>
            <a:off x="3952912" y="3847322"/>
            <a:ext cx="916791" cy="914857"/>
          </a:xfrm>
          <a:prstGeom prst="ellipse">
            <a:avLst/>
          </a:prstGeom>
          <a:solidFill>
            <a:schemeClr val="accent4">
              <a:lumMod val="60000"/>
              <a:lumOff val="40000"/>
            </a:schemeClr>
          </a:solidFill>
          <a:ln w="25400" cmpd="sng" algn="ctr">
            <a:solidFill>
              <a:schemeClr val="bg1"/>
            </a:solidFill>
            <a:round/>
            <a:headEnd/>
            <a:tailEnd/>
          </a:ln>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050" b="1" i="0" u="none" strike="noStrike" kern="1200" cap="none" spc="0" normalizeH="0" baseline="0" noProof="0" dirty="0">
                <a:ln>
                  <a:noFill/>
                </a:ln>
                <a:solidFill>
                  <a:srgbClr val="FFFFFF"/>
                </a:solidFill>
                <a:effectLst/>
                <a:uLnTx/>
                <a:uFillTx/>
                <a:latin typeface="Nokia Pure Text Light"/>
              </a:rPr>
              <a:t>OASIS</a:t>
            </a:r>
          </a:p>
          <a:p>
            <a:pPr marL="0" marR="0" lvl="0" indent="0" algn="ctr" defTabSz="457200" rtl="0" eaLnBrk="1" fontAlgn="base" latinLnBrk="0" hangingPunct="1">
              <a:lnSpc>
                <a:spcPct val="100000"/>
              </a:lnSpc>
              <a:spcBef>
                <a:spcPct val="0"/>
              </a:spcBef>
              <a:spcAft>
                <a:spcPct val="0"/>
              </a:spcAft>
              <a:buClrTx/>
              <a:buSzTx/>
              <a:buFontTx/>
              <a:buNone/>
              <a:tabLst/>
              <a:defRPr/>
            </a:pPr>
            <a:r>
              <a:rPr lang="en-GB" sz="1050" dirty="0">
                <a:solidFill>
                  <a:srgbClr val="FFFFFF"/>
                </a:solidFill>
                <a:latin typeface="Nokia Pure Text Light"/>
              </a:rPr>
              <a:t>TOSCA</a:t>
            </a:r>
            <a:endParaRPr kumimoji="0" lang="en-GB" sz="1050" i="0" u="none" strike="noStrike" kern="1200" cap="none" spc="0" normalizeH="0" baseline="0" noProof="0" dirty="0">
              <a:ln>
                <a:noFill/>
              </a:ln>
              <a:solidFill>
                <a:srgbClr val="FFFFFF"/>
              </a:solidFill>
              <a:effectLst/>
              <a:uLnTx/>
              <a:uFillTx/>
              <a:latin typeface="Nokia Pure Text Light"/>
            </a:endParaRPr>
          </a:p>
        </p:txBody>
      </p:sp>
      <p:sp>
        <p:nvSpPr>
          <p:cNvPr id="29" name="Oval 28">
            <a:extLst>
              <a:ext uri="{FF2B5EF4-FFF2-40B4-BE49-F238E27FC236}">
                <a16:creationId xmlns:a16="http://schemas.microsoft.com/office/drawing/2014/main" id="{35ECC2D9-55E1-43DD-8C05-5BA11438224D}"/>
              </a:ext>
            </a:extLst>
          </p:cNvPr>
          <p:cNvSpPr>
            <a:spLocks noChangeAspect="1" noChangeArrowheads="1"/>
          </p:cNvSpPr>
          <p:nvPr/>
        </p:nvSpPr>
        <p:spPr bwMode="auto">
          <a:xfrm>
            <a:off x="3664575" y="2312405"/>
            <a:ext cx="916791" cy="914857"/>
          </a:xfrm>
          <a:prstGeom prst="ellipse">
            <a:avLst/>
          </a:prstGeom>
          <a:solidFill>
            <a:schemeClr val="accent6">
              <a:lumMod val="40000"/>
              <a:lumOff val="60000"/>
            </a:schemeClr>
          </a:solidFill>
          <a:ln w="25400" cmpd="sng" algn="ctr">
            <a:solidFill>
              <a:schemeClr val="bg1"/>
            </a:solidFill>
            <a:round/>
            <a:headEnd/>
            <a:tailEnd/>
          </a:ln>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Nokia Pure Text Light"/>
              </a:rPr>
              <a:t>TMF</a:t>
            </a:r>
          </a:p>
        </p:txBody>
      </p:sp>
      <p:sp>
        <p:nvSpPr>
          <p:cNvPr id="28" name="Oval 8">
            <a:extLst>
              <a:ext uri="{FF2B5EF4-FFF2-40B4-BE49-F238E27FC236}">
                <a16:creationId xmlns:a16="http://schemas.microsoft.com/office/drawing/2014/main" id="{0E7F38F4-F55F-4975-82F6-CE5208A676F5}"/>
              </a:ext>
            </a:extLst>
          </p:cNvPr>
          <p:cNvSpPr>
            <a:spLocks noChangeAspect="1"/>
          </p:cNvSpPr>
          <p:nvPr/>
        </p:nvSpPr>
        <p:spPr>
          <a:xfrm>
            <a:off x="7048379" y="4108823"/>
            <a:ext cx="795225" cy="794242"/>
          </a:xfrm>
          <a:prstGeom prst="ellipse">
            <a:avLst/>
          </a:prstGeom>
          <a:solidFill>
            <a:schemeClr val="tx1"/>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000" b="1" i="0" u="none" strike="noStrike" kern="1200" cap="none" spc="0" normalizeH="0" baseline="0" noProof="0" dirty="0" err="1">
                <a:ln>
                  <a:noFill/>
                </a:ln>
                <a:solidFill>
                  <a:srgbClr val="FFFFFF"/>
                </a:solidFill>
                <a:effectLst/>
                <a:uLnTx/>
                <a:uFillTx/>
                <a:latin typeface="Nokia Pure Text Light"/>
                <a:ea typeface="+mn-ea"/>
                <a:cs typeface="Helvetica" pitchFamily="34" charset="0"/>
              </a:rPr>
              <a:t>Veriflow</a:t>
            </a:r>
            <a:endParaRPr kumimoji="0" lang="en-GB" sz="1000" b="0" i="0" u="none" strike="noStrike" kern="1200" cap="none" spc="0" normalizeH="0" baseline="0" noProof="0" dirty="0">
              <a:ln>
                <a:noFill/>
              </a:ln>
              <a:solidFill>
                <a:srgbClr val="FFFFFF"/>
              </a:solidFill>
              <a:effectLst/>
              <a:uLnTx/>
              <a:uFillTx/>
              <a:latin typeface="Nokia Pure Text Light"/>
              <a:ea typeface="+mn-ea"/>
              <a:cs typeface="Helvetica" pitchFamily="34" charset="0"/>
            </a:endParaRPr>
          </a:p>
        </p:txBody>
      </p:sp>
      <p:sp>
        <p:nvSpPr>
          <p:cNvPr id="27" name="Oval 8">
            <a:extLst>
              <a:ext uri="{FF2B5EF4-FFF2-40B4-BE49-F238E27FC236}">
                <a16:creationId xmlns:a16="http://schemas.microsoft.com/office/drawing/2014/main" id="{7C36FF78-DA2B-43C7-8796-F18455604969}"/>
              </a:ext>
            </a:extLst>
          </p:cNvPr>
          <p:cNvSpPr>
            <a:spLocks noChangeAspect="1"/>
          </p:cNvSpPr>
          <p:nvPr/>
        </p:nvSpPr>
        <p:spPr>
          <a:xfrm>
            <a:off x="1505570" y="985017"/>
            <a:ext cx="1005777" cy="1004533"/>
          </a:xfrm>
          <a:prstGeom prst="ellipse">
            <a:avLst/>
          </a:prstGeom>
          <a:solidFill>
            <a:srgbClr val="FFC000"/>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001135"/>
                </a:solidFill>
                <a:effectLst/>
                <a:uLnTx/>
                <a:uFillTx/>
                <a:latin typeface="Nokia Pure Text Light"/>
                <a:ea typeface="+mn-ea"/>
                <a:cs typeface="Helvetica" pitchFamily="34" charset="0"/>
              </a:rPr>
              <a:t>MEF</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GB" sz="1400" b="0" i="0" u="none" strike="noStrike" kern="1200" cap="none" spc="0" normalizeH="0" baseline="0" noProof="0" dirty="0">
              <a:ln>
                <a:noFill/>
              </a:ln>
              <a:solidFill>
                <a:srgbClr val="001135"/>
              </a:solidFill>
              <a:effectLst/>
              <a:uLnTx/>
              <a:uFillTx/>
              <a:latin typeface="Nokia Pure Text Light"/>
              <a:ea typeface="+mn-ea"/>
              <a:cs typeface="Helvetica" pitchFamily="34" charset="0"/>
            </a:endParaRPr>
          </a:p>
        </p:txBody>
      </p:sp>
      <p:sp>
        <p:nvSpPr>
          <p:cNvPr id="24" name="Oval 8"/>
          <p:cNvSpPr>
            <a:spLocks noChangeAspect="1"/>
          </p:cNvSpPr>
          <p:nvPr/>
        </p:nvSpPr>
        <p:spPr>
          <a:xfrm>
            <a:off x="7843604" y="1599923"/>
            <a:ext cx="1119022" cy="1117638"/>
          </a:xfrm>
          <a:prstGeom prst="ellipse">
            <a:avLst/>
          </a:prstGeom>
          <a:solidFill>
            <a:schemeClr val="accent4"/>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Nokia Pure Text Light"/>
                <a:ea typeface="+mn-ea"/>
                <a:cs typeface="Helvetica" pitchFamily="34" charset="0"/>
              </a:rPr>
              <a:t>Huawei</a:t>
            </a:r>
            <a:endParaRPr kumimoji="0" lang="en-GB" sz="1400" b="0" i="0" u="none" strike="noStrike" kern="1200" cap="none" spc="0" normalizeH="0" baseline="0" noProof="0" dirty="0">
              <a:ln>
                <a:noFill/>
              </a:ln>
              <a:solidFill>
                <a:srgbClr val="FFFFFF"/>
              </a:solidFill>
              <a:effectLst/>
              <a:uLnTx/>
              <a:uFillTx/>
              <a:latin typeface="Nokia Pure Text Light"/>
              <a:ea typeface="+mn-ea"/>
              <a:cs typeface="Helvetica" pitchFamily="34" charset="0"/>
            </a:endParaRPr>
          </a:p>
        </p:txBody>
      </p:sp>
      <p:sp>
        <p:nvSpPr>
          <p:cNvPr id="21" name="Oval 8"/>
          <p:cNvSpPr>
            <a:spLocks noChangeAspect="1"/>
          </p:cNvSpPr>
          <p:nvPr/>
        </p:nvSpPr>
        <p:spPr>
          <a:xfrm>
            <a:off x="6038301" y="935578"/>
            <a:ext cx="886896" cy="885799"/>
          </a:xfrm>
          <a:prstGeom prst="ellipse">
            <a:avLst/>
          </a:prstGeom>
          <a:solidFill>
            <a:schemeClr val="accent6"/>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err="1">
                <a:ln>
                  <a:noFill/>
                </a:ln>
                <a:solidFill>
                  <a:srgbClr val="FFFFFF"/>
                </a:solidFill>
                <a:effectLst/>
                <a:uLnTx/>
                <a:uFillTx/>
                <a:latin typeface="Nokia Pure Text Light"/>
                <a:ea typeface="+mn-ea"/>
                <a:cs typeface="Helvetica" pitchFamily="34" charset="0"/>
              </a:rPr>
              <a:t>HPe</a:t>
            </a:r>
            <a:br>
              <a:rPr kumimoji="0" lang="en-GB" sz="1400" b="1" i="0" u="none" strike="noStrike" kern="1200" cap="none" spc="0" normalizeH="0" baseline="0" noProof="0" dirty="0">
                <a:ln>
                  <a:noFill/>
                </a:ln>
                <a:solidFill>
                  <a:srgbClr val="FFFFFF"/>
                </a:solidFill>
                <a:effectLst/>
                <a:uLnTx/>
                <a:uFillTx/>
                <a:latin typeface="Nokia Pure Text Light"/>
                <a:ea typeface="+mn-ea"/>
                <a:cs typeface="Helvetica" pitchFamily="34" charset="0"/>
              </a:rPr>
            </a:br>
            <a:endParaRPr kumimoji="0" lang="en-GB" sz="1400" b="0" i="0" u="none" strike="noStrike" kern="1200" cap="none" spc="0" normalizeH="0" baseline="0" noProof="0" dirty="0">
              <a:ln>
                <a:noFill/>
              </a:ln>
              <a:solidFill>
                <a:srgbClr val="FFFFFF"/>
              </a:solidFill>
              <a:effectLst/>
              <a:uLnTx/>
              <a:uFillTx/>
              <a:latin typeface="Nokia Pure Text Light"/>
              <a:ea typeface="+mn-ea"/>
              <a:cs typeface="Helvetica" pitchFamily="34" charset="0"/>
            </a:endParaRPr>
          </a:p>
        </p:txBody>
      </p:sp>
      <p:sp>
        <p:nvSpPr>
          <p:cNvPr id="25" name="Oval 8"/>
          <p:cNvSpPr>
            <a:spLocks noChangeAspect="1"/>
          </p:cNvSpPr>
          <p:nvPr/>
        </p:nvSpPr>
        <p:spPr>
          <a:xfrm>
            <a:off x="1100830" y="3606557"/>
            <a:ext cx="1005777" cy="964109"/>
          </a:xfrm>
          <a:prstGeom prst="ellipse">
            <a:avLst/>
          </a:prstGeom>
          <a:solidFill>
            <a:schemeClr val="accent6"/>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050" b="1" i="0" u="none" strike="noStrike" kern="1200" cap="none" spc="0" normalizeH="0" baseline="0" noProof="0" dirty="0">
                <a:ln>
                  <a:noFill/>
                </a:ln>
                <a:solidFill>
                  <a:srgbClr val="FFFFFF"/>
                </a:solidFill>
                <a:effectLst/>
                <a:uLnTx/>
                <a:uFillTx/>
                <a:latin typeface="Nokia Pure Text Light"/>
                <a:ea typeface="+mn-ea"/>
                <a:cs typeface="Helvetica" pitchFamily="34" charset="0"/>
              </a:rPr>
              <a:t>Telefonica</a:t>
            </a:r>
            <a:endParaRPr kumimoji="0" lang="en-GB" sz="1050" b="0" i="0" u="none" strike="noStrike" kern="1200" cap="none" spc="0" normalizeH="0" baseline="0" noProof="0" dirty="0">
              <a:ln>
                <a:noFill/>
              </a:ln>
              <a:solidFill>
                <a:srgbClr val="FFFFFF"/>
              </a:solidFill>
              <a:effectLst/>
              <a:uLnTx/>
              <a:uFillTx/>
              <a:latin typeface="Nokia Pure Text Light"/>
              <a:ea typeface="+mn-ea"/>
              <a:cs typeface="Helvetica" pitchFamily="34" charset="0"/>
            </a:endParaRPr>
          </a:p>
        </p:txBody>
      </p:sp>
      <p:sp>
        <p:nvSpPr>
          <p:cNvPr id="23" name="Oval 8"/>
          <p:cNvSpPr>
            <a:spLocks noChangeAspect="1"/>
          </p:cNvSpPr>
          <p:nvPr/>
        </p:nvSpPr>
        <p:spPr>
          <a:xfrm>
            <a:off x="2027102" y="3606557"/>
            <a:ext cx="1005777" cy="1004533"/>
          </a:xfrm>
          <a:prstGeom prst="ellipse">
            <a:avLst/>
          </a:prstGeom>
          <a:solidFill>
            <a:srgbClr val="FFC000"/>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001135"/>
                </a:solidFill>
                <a:effectLst/>
                <a:uLnTx/>
                <a:uFillTx/>
                <a:latin typeface="Nokia Pure Text Light"/>
                <a:ea typeface="+mn-ea"/>
                <a:cs typeface="Helvetica" pitchFamily="34" charset="0"/>
              </a:rPr>
              <a:t>Orange</a:t>
            </a:r>
            <a:endParaRPr kumimoji="0" lang="en-GB" sz="1400" b="0" i="0" u="none" strike="noStrike" kern="1200" cap="none" spc="0" normalizeH="0" baseline="0" noProof="0" dirty="0">
              <a:ln>
                <a:noFill/>
              </a:ln>
              <a:solidFill>
                <a:srgbClr val="001135"/>
              </a:solidFill>
              <a:effectLst/>
              <a:uLnTx/>
              <a:uFillTx/>
              <a:latin typeface="Nokia Pure Text Light"/>
              <a:ea typeface="+mn-ea"/>
              <a:cs typeface="Helvetica" pitchFamily="34" charset="0"/>
            </a:endParaRPr>
          </a:p>
        </p:txBody>
      </p:sp>
      <p:sp>
        <p:nvSpPr>
          <p:cNvPr id="19" name="Oval 7"/>
          <p:cNvSpPr>
            <a:spLocks noChangeAspect="1"/>
          </p:cNvSpPr>
          <p:nvPr/>
        </p:nvSpPr>
        <p:spPr>
          <a:xfrm>
            <a:off x="7034858" y="1119825"/>
            <a:ext cx="1151099" cy="1112000"/>
          </a:xfrm>
          <a:prstGeom prst="ellipse">
            <a:avLst/>
          </a:prstGeom>
          <a:solidFill>
            <a:schemeClr val="accent5"/>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001135"/>
                </a:solidFill>
                <a:effectLst/>
                <a:uLnTx/>
                <a:uFillTx/>
                <a:latin typeface="Nokia Pure Text Light"/>
                <a:ea typeface="+mn-ea"/>
                <a:cs typeface="Helvetica" pitchFamily="34" charset="0"/>
              </a:rPr>
              <a:t>Juniper</a:t>
            </a:r>
          </a:p>
        </p:txBody>
      </p:sp>
      <p:sp>
        <p:nvSpPr>
          <p:cNvPr id="16" name="Oval 15"/>
          <p:cNvSpPr>
            <a:spLocks noChangeAspect="1" noChangeArrowheads="1"/>
          </p:cNvSpPr>
          <p:nvPr/>
        </p:nvSpPr>
        <p:spPr bwMode="auto">
          <a:xfrm>
            <a:off x="6397763" y="1525594"/>
            <a:ext cx="869221" cy="867783"/>
          </a:xfrm>
          <a:prstGeom prst="ellipse">
            <a:avLst/>
          </a:prstGeom>
          <a:solidFill>
            <a:schemeClr val="bg2"/>
          </a:solidFill>
          <a:ln w="25400" cmpd="sng" algn="ctr">
            <a:solidFill>
              <a:schemeClr val="bg1"/>
            </a:solidFill>
            <a:round/>
            <a:headEnd/>
            <a:tailEnd/>
          </a:ln>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err="1">
                <a:ln>
                  <a:noFill/>
                </a:ln>
                <a:solidFill>
                  <a:srgbClr val="FFFFFF"/>
                </a:solidFill>
                <a:effectLst/>
                <a:uLnTx/>
                <a:uFillTx/>
                <a:latin typeface="Nokia Pure Text Light"/>
              </a:rPr>
              <a:t>Auvik</a:t>
            </a:r>
            <a:endParaRPr kumimoji="0" lang="en-GB" sz="1200" b="1" i="0" u="none" strike="noStrike" kern="1200" cap="none" spc="0" normalizeH="0" baseline="0" noProof="0" dirty="0">
              <a:ln>
                <a:noFill/>
              </a:ln>
              <a:solidFill>
                <a:srgbClr val="FFFFFF"/>
              </a:solidFill>
              <a:effectLst/>
              <a:uLnTx/>
              <a:uFillTx/>
              <a:latin typeface="Nokia Pure Text Light"/>
            </a:endParaRPr>
          </a:p>
        </p:txBody>
      </p:sp>
      <p:sp>
        <p:nvSpPr>
          <p:cNvPr id="14" name="Oval 7"/>
          <p:cNvSpPr>
            <a:spLocks noChangeAspect="1" noChangeArrowheads="1"/>
          </p:cNvSpPr>
          <p:nvPr/>
        </p:nvSpPr>
        <p:spPr bwMode="auto">
          <a:xfrm>
            <a:off x="1365029" y="2617708"/>
            <a:ext cx="1327274" cy="1324800"/>
          </a:xfrm>
          <a:prstGeom prst="ellipse">
            <a:avLst/>
          </a:prstGeom>
          <a:solidFill>
            <a:schemeClr val="accent4"/>
          </a:solidFill>
          <a:ln w="25400" cmpd="sng" algn="ctr">
            <a:solidFill>
              <a:schemeClr val="bg1"/>
            </a:solidFill>
            <a:round/>
            <a:headEnd/>
            <a:tailEnd/>
          </a:ln>
        </p:spPr>
        <p:txBody>
          <a:bodyPr anchor="ctr"/>
          <a:lstStyle/>
          <a:p>
            <a:pPr marL="0" marR="0" lvl="0" indent="0" algn="r" defTabSz="4572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rgbClr val="FFFFFF"/>
              </a:solidFill>
              <a:effectLst/>
              <a:uLnTx/>
              <a:uFillTx/>
              <a:latin typeface="Nokia Pure Text Light"/>
            </a:endParaRPr>
          </a:p>
          <a:p>
            <a:pPr marL="0" marR="0" lvl="0" indent="0" algn="r" defTabSz="4572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rgbClr val="FFFFFF"/>
              </a:solidFill>
              <a:effectLst/>
              <a:uLnTx/>
              <a:uFillTx/>
              <a:latin typeface="Nokia Pure Text Light"/>
            </a:endParaRPr>
          </a:p>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Nokia Pure Text Light"/>
              </a:rPr>
              <a:t>NEMO</a:t>
            </a:r>
          </a:p>
          <a:p>
            <a:pPr marL="0" marR="0" lvl="0" indent="0" algn="r" defTabSz="4572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rgbClr val="FFFFFF"/>
              </a:solidFill>
              <a:effectLst/>
              <a:uLnTx/>
              <a:uFillTx/>
              <a:latin typeface="Nokia Pure Text Light"/>
            </a:endParaRP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rgbClr val="FFFFFF"/>
              </a:solidFill>
              <a:effectLst/>
              <a:uLnTx/>
              <a:uFillTx/>
              <a:latin typeface="Nokia Pure Text Light"/>
            </a:endParaRPr>
          </a:p>
        </p:txBody>
      </p:sp>
      <p:sp>
        <p:nvSpPr>
          <p:cNvPr id="3" name="Title 2"/>
          <p:cNvSpPr>
            <a:spLocks noGrp="1"/>
          </p:cNvSpPr>
          <p:nvPr>
            <p:ph type="title"/>
          </p:nvPr>
        </p:nvSpPr>
        <p:spPr/>
        <p:txBody>
          <a:bodyPr/>
          <a:lstStyle/>
          <a:p>
            <a:r>
              <a:rPr lang="en-US" dirty="0"/>
              <a:t>The intent jungle</a:t>
            </a:r>
          </a:p>
        </p:txBody>
      </p:sp>
      <p:sp>
        <p:nvSpPr>
          <p:cNvPr id="4" name="Footer Placeholder 3"/>
          <p:cNvSpPr>
            <a:spLocks noGrp="1"/>
          </p:cNvSpPr>
          <p:nvPr>
            <p:ph type="ftr" sz="quarter" idx="3"/>
          </p:nvPr>
        </p:nvSpPr>
        <p:spPr>
          <a:xfrm>
            <a:off x="2410579" y="4816800"/>
            <a:ext cx="2581200" cy="122400"/>
          </a:xfr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
        <p:nvSpPr>
          <p:cNvPr id="5" name="Oval 4"/>
          <p:cNvSpPr>
            <a:spLocks noChangeAspect="1" noChangeArrowheads="1"/>
          </p:cNvSpPr>
          <p:nvPr/>
        </p:nvSpPr>
        <p:spPr bwMode="auto">
          <a:xfrm>
            <a:off x="3114435" y="1041028"/>
            <a:ext cx="1085623" cy="1083581"/>
          </a:xfrm>
          <a:prstGeom prst="ellipse">
            <a:avLst/>
          </a:prstGeom>
          <a:solidFill>
            <a:schemeClr val="accent6"/>
          </a:solidFill>
          <a:ln w="25400" cmpd="sng" algn="ctr">
            <a:solidFill>
              <a:schemeClr val="bg1"/>
            </a:solidFill>
            <a:round/>
            <a:headEnd/>
            <a:tailEnd/>
          </a:ln>
        </p:spPr>
        <p:txBody>
          <a:bodyPr anchor="t"/>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Nokia Pure Text Light"/>
              </a:rPr>
              <a:t>SUPA</a:t>
            </a:r>
            <a:endParaRPr kumimoji="0" lang="en-GB" sz="1100" b="1" i="0" u="none" strike="noStrike" kern="1200" cap="none" spc="0" normalizeH="0" baseline="0" noProof="0" dirty="0">
              <a:ln>
                <a:noFill/>
              </a:ln>
              <a:solidFill>
                <a:srgbClr val="FFFFFF"/>
              </a:solidFill>
              <a:effectLst/>
              <a:uLnTx/>
              <a:uFillTx/>
              <a:latin typeface="Nokia Pure Text Light"/>
            </a:endParaRPr>
          </a:p>
        </p:txBody>
      </p:sp>
      <p:sp>
        <p:nvSpPr>
          <p:cNvPr id="6" name="Oval 7"/>
          <p:cNvSpPr>
            <a:spLocks noChangeAspect="1" noChangeArrowheads="1"/>
          </p:cNvSpPr>
          <p:nvPr/>
        </p:nvSpPr>
        <p:spPr bwMode="auto">
          <a:xfrm>
            <a:off x="5332458" y="1292582"/>
            <a:ext cx="1204120" cy="1201876"/>
          </a:xfrm>
          <a:prstGeom prst="ellipse">
            <a:avLst/>
          </a:prstGeom>
          <a:solidFill>
            <a:schemeClr val="accent4"/>
          </a:solidFill>
          <a:ln w="25400" cmpd="sng" algn="ctr">
            <a:solidFill>
              <a:schemeClr val="bg1"/>
            </a:solidFill>
            <a:round/>
            <a:headEnd/>
            <a:tailEnd/>
          </a:ln>
        </p:spPr>
        <p:txBody>
          <a:bodyPr anchor="ct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Nokia Pure Text Light"/>
              </a:rPr>
              <a:t>Google ZTN</a:t>
            </a:r>
          </a:p>
          <a:p>
            <a:pPr marL="0" marR="0" lvl="0" indent="0" algn="r" defTabSz="457200" rtl="0" eaLnBrk="1" fontAlgn="base" latinLnBrk="0" hangingPunct="1">
              <a:lnSpc>
                <a:spcPct val="100000"/>
              </a:lnSpc>
              <a:spcBef>
                <a:spcPct val="0"/>
              </a:spcBef>
              <a:spcAft>
                <a:spcPct val="0"/>
              </a:spcAft>
              <a:buClrTx/>
              <a:buSzTx/>
              <a:buFontTx/>
              <a:buNone/>
              <a:tabLst/>
              <a:defRPr/>
            </a:pPr>
            <a:endParaRPr kumimoji="0" lang="en-GB" sz="1200" b="1" i="0" u="none" strike="noStrike" kern="1200" cap="none" spc="0" normalizeH="0" baseline="0" noProof="0" dirty="0">
              <a:ln>
                <a:noFill/>
              </a:ln>
              <a:solidFill>
                <a:srgbClr val="FFFFFF"/>
              </a:solidFill>
              <a:effectLst/>
              <a:uLnTx/>
              <a:uFillTx/>
              <a:latin typeface="Nokia Pure Text Light"/>
            </a:endParaRP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GB" sz="1200" b="1" i="0" u="none" strike="noStrike" kern="1200" cap="none" spc="0" normalizeH="0" baseline="0" noProof="0" dirty="0">
              <a:ln>
                <a:noFill/>
              </a:ln>
              <a:solidFill>
                <a:srgbClr val="FFFFFF"/>
              </a:solidFill>
              <a:effectLst/>
              <a:uLnTx/>
              <a:uFillTx/>
              <a:latin typeface="Nokia Pure Text Light"/>
            </a:endParaRPr>
          </a:p>
        </p:txBody>
      </p:sp>
      <p:sp>
        <p:nvSpPr>
          <p:cNvPr id="7" name="Oval 6"/>
          <p:cNvSpPr>
            <a:spLocks noChangeAspect="1" noChangeArrowheads="1"/>
          </p:cNvSpPr>
          <p:nvPr/>
        </p:nvSpPr>
        <p:spPr bwMode="auto">
          <a:xfrm>
            <a:off x="4322575" y="1699625"/>
            <a:ext cx="1673520" cy="1669989"/>
          </a:xfrm>
          <a:prstGeom prst="ellipse">
            <a:avLst/>
          </a:prstGeom>
          <a:solidFill>
            <a:schemeClr val="bg1">
              <a:lumMod val="65000"/>
            </a:schemeClr>
          </a:solidFill>
          <a:ln w="25400" cmpd="sng" algn="ctr">
            <a:solidFill>
              <a:schemeClr val="bg1"/>
            </a:solidFill>
            <a:round/>
            <a:headEnd/>
            <a:tailEnd/>
          </a:ln>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Nokia Pure Text Light"/>
              </a:rPr>
              <a:t>MEF</a:t>
            </a:r>
          </a:p>
        </p:txBody>
      </p:sp>
      <p:sp>
        <p:nvSpPr>
          <p:cNvPr id="8" name="Oval 7"/>
          <p:cNvSpPr>
            <a:spLocks noChangeAspect="1" noChangeArrowheads="1"/>
          </p:cNvSpPr>
          <p:nvPr/>
        </p:nvSpPr>
        <p:spPr bwMode="auto">
          <a:xfrm>
            <a:off x="5470062" y="2219345"/>
            <a:ext cx="1887888" cy="1827496"/>
          </a:xfrm>
          <a:prstGeom prst="ellipse">
            <a:avLst/>
          </a:prstGeom>
          <a:solidFill>
            <a:schemeClr val="accent3"/>
          </a:solidFill>
          <a:ln w="25400" cmpd="sng" algn="ctr">
            <a:solidFill>
              <a:schemeClr val="bg1"/>
            </a:solidFill>
            <a:round/>
            <a:headEnd/>
            <a:tailEnd/>
          </a:ln>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Nokia Pure Text Light"/>
              </a:rPr>
              <a:t>OpenStack</a:t>
            </a:r>
            <a:br>
              <a:rPr kumimoji="0" lang="en-GB" sz="1600" b="1" i="0" u="none" strike="noStrike" kern="1200" cap="none" spc="0" normalizeH="0" baseline="0" noProof="0" dirty="0">
                <a:ln>
                  <a:noFill/>
                </a:ln>
                <a:solidFill>
                  <a:srgbClr val="FFFFFF"/>
                </a:solidFill>
                <a:effectLst/>
                <a:uLnTx/>
                <a:uFillTx/>
                <a:latin typeface="Nokia Pure Text Light"/>
              </a:rPr>
            </a:br>
            <a:r>
              <a:rPr kumimoji="0" lang="en-GB" sz="1400" b="0" i="0" u="none" strike="noStrike" kern="1200" cap="none" spc="0" normalizeH="0" baseline="0" noProof="0" dirty="0">
                <a:ln>
                  <a:noFill/>
                </a:ln>
                <a:solidFill>
                  <a:srgbClr val="FFFFFF"/>
                </a:solidFill>
                <a:effectLst/>
                <a:uLnTx/>
                <a:uFillTx/>
                <a:latin typeface="Nokia Pure Text Light"/>
              </a:rPr>
              <a:t>Congress</a:t>
            </a:r>
            <a:br>
              <a:rPr kumimoji="0" lang="en-GB" sz="1400" b="0" i="0" u="none" strike="noStrike" kern="1200" cap="none" spc="0" normalizeH="0" baseline="0" noProof="0" dirty="0">
                <a:ln>
                  <a:noFill/>
                </a:ln>
                <a:solidFill>
                  <a:srgbClr val="FFFFFF"/>
                </a:solidFill>
                <a:effectLst/>
                <a:uLnTx/>
                <a:uFillTx/>
                <a:latin typeface="Nokia Pure Text Light"/>
              </a:rPr>
            </a:br>
            <a:r>
              <a:rPr kumimoji="0" lang="en-GB" sz="1400" b="0" i="0" u="none" strike="noStrike" kern="1200" cap="none" spc="0" normalizeH="0" baseline="0" noProof="0" dirty="0">
                <a:ln>
                  <a:noFill/>
                </a:ln>
                <a:solidFill>
                  <a:srgbClr val="FFFFFF"/>
                </a:solidFill>
                <a:effectLst/>
                <a:uLnTx/>
                <a:uFillTx/>
                <a:latin typeface="Nokia Pure Text Light"/>
              </a:rPr>
              <a:t>GBP</a:t>
            </a:r>
          </a:p>
        </p:txBody>
      </p:sp>
      <p:sp>
        <p:nvSpPr>
          <p:cNvPr id="10" name="Oval 9"/>
          <p:cNvSpPr>
            <a:spLocks noChangeAspect="1"/>
          </p:cNvSpPr>
          <p:nvPr/>
        </p:nvSpPr>
        <p:spPr>
          <a:xfrm>
            <a:off x="612245" y="2620357"/>
            <a:ext cx="1062527" cy="1060965"/>
          </a:xfrm>
          <a:prstGeom prst="ellipse">
            <a:avLst/>
          </a:prstGeom>
          <a:solidFill>
            <a:schemeClr val="bg2"/>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Nokia Pure Text Light"/>
                <a:ea typeface="+mn-ea"/>
                <a:cs typeface="Helvetica" pitchFamily="34" charset="0"/>
              </a:rPr>
              <a:t>NMRG</a:t>
            </a:r>
            <a:endParaRPr kumimoji="0" lang="en-GB" sz="1000" b="1" i="0" u="none" strike="noStrike" kern="1200" cap="none" spc="0" normalizeH="0" baseline="0" noProof="0" dirty="0">
              <a:ln>
                <a:noFill/>
              </a:ln>
              <a:solidFill>
                <a:srgbClr val="FFFFFF"/>
              </a:solidFill>
              <a:effectLst/>
              <a:uLnTx/>
              <a:uFillTx/>
              <a:latin typeface="Nokia Pure Text Light"/>
              <a:ea typeface="+mn-ea"/>
              <a:cs typeface="Helvetica" pitchFamily="34" charset="0"/>
            </a:endParaRPr>
          </a:p>
        </p:txBody>
      </p:sp>
      <p:sp>
        <p:nvSpPr>
          <p:cNvPr id="11" name="Oval 8"/>
          <p:cNvSpPr>
            <a:spLocks noChangeAspect="1"/>
          </p:cNvSpPr>
          <p:nvPr/>
        </p:nvSpPr>
        <p:spPr>
          <a:xfrm>
            <a:off x="1935021" y="1257132"/>
            <a:ext cx="1756198" cy="1754026"/>
          </a:xfrm>
          <a:prstGeom prst="ellipse">
            <a:avLst/>
          </a:prstGeom>
          <a:solidFill>
            <a:srgbClr val="6B489D"/>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Nokia Pure Text Light"/>
                <a:ea typeface="+mn-ea"/>
                <a:cs typeface="Helvetica" pitchFamily="34" charset="0"/>
              </a:rPr>
              <a:t>ONF</a:t>
            </a:r>
            <a:br>
              <a:rPr kumimoji="0" lang="en-GB" sz="1600" b="1" i="0" u="none" strike="noStrike" kern="1200" cap="none" spc="0" normalizeH="0" baseline="0" noProof="0" dirty="0">
                <a:ln>
                  <a:noFill/>
                </a:ln>
                <a:solidFill>
                  <a:srgbClr val="FFFFFF"/>
                </a:solidFill>
                <a:effectLst/>
                <a:uLnTx/>
                <a:uFillTx/>
                <a:latin typeface="Nokia Pure Text Light"/>
                <a:ea typeface="+mn-ea"/>
                <a:cs typeface="Helvetica" pitchFamily="34" charset="0"/>
              </a:rPr>
            </a:br>
            <a:r>
              <a:rPr kumimoji="0" lang="en-GB" sz="1400" b="0" i="0" u="none" strike="noStrike" kern="1200" cap="none" spc="0" normalizeH="0" baseline="0" noProof="0" dirty="0">
                <a:ln>
                  <a:noFill/>
                </a:ln>
                <a:solidFill>
                  <a:srgbClr val="FFFFFF"/>
                </a:solidFill>
                <a:effectLst/>
                <a:uLnTx/>
                <a:uFillTx/>
                <a:latin typeface="Nokia Pure Text Light"/>
                <a:ea typeface="+mn-ea"/>
                <a:cs typeface="Helvetica" pitchFamily="34" charset="0"/>
              </a:rPr>
              <a:t>Boulder</a:t>
            </a:r>
            <a:br>
              <a:rPr kumimoji="0" lang="en-GB" sz="1400" b="0" i="0" u="none" strike="noStrike" kern="1200" cap="none" spc="0" normalizeH="0" baseline="0" noProof="0" dirty="0">
                <a:ln>
                  <a:noFill/>
                </a:ln>
                <a:solidFill>
                  <a:srgbClr val="FFFFFF"/>
                </a:solidFill>
                <a:effectLst/>
                <a:uLnTx/>
                <a:uFillTx/>
                <a:latin typeface="Nokia Pure Text Light"/>
                <a:ea typeface="+mn-ea"/>
                <a:cs typeface="Helvetica" pitchFamily="34" charset="0"/>
              </a:rPr>
            </a:br>
            <a:r>
              <a:rPr kumimoji="0" lang="en-GB" sz="1400" b="0" i="0" u="none" strike="noStrike" kern="1200" cap="none" spc="0" normalizeH="0" baseline="0" noProof="0" dirty="0">
                <a:ln>
                  <a:noFill/>
                </a:ln>
                <a:solidFill>
                  <a:srgbClr val="FFFFFF"/>
                </a:solidFill>
                <a:effectLst/>
                <a:uLnTx/>
                <a:uFillTx/>
                <a:latin typeface="Nokia Pure Text Light"/>
                <a:ea typeface="+mn-ea"/>
                <a:cs typeface="Helvetica" pitchFamily="34" charset="0"/>
              </a:rPr>
              <a:t>Aspen</a:t>
            </a:r>
            <a:r>
              <a:rPr kumimoji="0" lang="en-GB" sz="1600" b="1" i="0" u="none" strike="noStrike" kern="1200" cap="none" spc="0" normalizeH="0" baseline="0" noProof="0" dirty="0">
                <a:ln>
                  <a:noFill/>
                </a:ln>
                <a:solidFill>
                  <a:srgbClr val="FFFFFF"/>
                </a:solidFill>
                <a:effectLst/>
                <a:uLnTx/>
                <a:uFillTx/>
                <a:latin typeface="Nokia Pure Text Light"/>
                <a:ea typeface="+mn-ea"/>
                <a:cs typeface="Helvetica" pitchFamily="34" charset="0"/>
              </a:rPr>
              <a:t> </a:t>
            </a:r>
          </a:p>
        </p:txBody>
      </p:sp>
      <p:sp>
        <p:nvSpPr>
          <p:cNvPr id="12" name="Oval 7"/>
          <p:cNvSpPr>
            <a:spLocks noChangeAspect="1"/>
          </p:cNvSpPr>
          <p:nvPr/>
        </p:nvSpPr>
        <p:spPr>
          <a:xfrm>
            <a:off x="2692303" y="2819766"/>
            <a:ext cx="1501865" cy="1450851"/>
          </a:xfrm>
          <a:prstGeom prst="ellipse">
            <a:avLst/>
          </a:prstGeom>
          <a:solidFill>
            <a:schemeClr val="accent5"/>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001135"/>
                </a:solidFill>
                <a:effectLst/>
                <a:uLnTx/>
                <a:uFillTx/>
                <a:latin typeface="Nokia Pure Text Light"/>
                <a:ea typeface="+mn-ea"/>
                <a:cs typeface="Helvetica" pitchFamily="34" charset="0"/>
              </a:rPr>
              <a:t>ONOS</a:t>
            </a:r>
            <a:br>
              <a:rPr kumimoji="0" lang="en-GB" sz="1400" b="1" i="0" u="none" strike="noStrike" kern="1200" cap="none" spc="0" normalizeH="0" baseline="0" noProof="0" dirty="0">
                <a:ln>
                  <a:noFill/>
                </a:ln>
                <a:solidFill>
                  <a:srgbClr val="001135"/>
                </a:solidFill>
                <a:effectLst/>
                <a:uLnTx/>
                <a:uFillTx/>
                <a:latin typeface="Nokia Pure Text Light"/>
                <a:ea typeface="+mn-ea"/>
                <a:cs typeface="Helvetica" pitchFamily="34" charset="0"/>
              </a:rPr>
            </a:br>
            <a:r>
              <a:rPr kumimoji="0" lang="en-GB" sz="1400" b="0" i="0" u="none" strike="noStrike" kern="1200" cap="none" spc="0" normalizeH="0" baseline="0" noProof="0" dirty="0">
                <a:ln>
                  <a:noFill/>
                </a:ln>
                <a:solidFill>
                  <a:srgbClr val="001135"/>
                </a:solidFill>
                <a:effectLst/>
                <a:uLnTx/>
                <a:uFillTx/>
                <a:latin typeface="Nokia Pure Text Light"/>
                <a:ea typeface="+mn-ea"/>
                <a:cs typeface="Helvetica" pitchFamily="34" charset="0"/>
              </a:rPr>
              <a:t>Intent </a:t>
            </a:r>
            <a:br>
              <a:rPr kumimoji="0" lang="en-GB" sz="1400" b="0" i="0" u="none" strike="noStrike" kern="1200" cap="none" spc="0" normalizeH="0" baseline="0" noProof="0" dirty="0">
                <a:ln>
                  <a:noFill/>
                </a:ln>
                <a:solidFill>
                  <a:srgbClr val="001135"/>
                </a:solidFill>
                <a:effectLst/>
                <a:uLnTx/>
                <a:uFillTx/>
                <a:latin typeface="Nokia Pure Text Light"/>
                <a:ea typeface="+mn-ea"/>
                <a:cs typeface="Helvetica" pitchFamily="34" charset="0"/>
              </a:rPr>
            </a:br>
            <a:r>
              <a:rPr kumimoji="0" lang="en-GB" sz="1400" b="0" i="0" u="none" strike="noStrike" kern="1200" cap="none" spc="0" normalizeH="0" baseline="0" noProof="0" dirty="0">
                <a:ln>
                  <a:noFill/>
                </a:ln>
                <a:solidFill>
                  <a:srgbClr val="001135"/>
                </a:solidFill>
                <a:effectLst/>
                <a:uLnTx/>
                <a:uFillTx/>
                <a:latin typeface="Nokia Pure Text Light"/>
                <a:ea typeface="+mn-ea"/>
                <a:cs typeface="Helvetica" pitchFamily="34" charset="0"/>
              </a:rPr>
              <a:t>framework</a:t>
            </a:r>
            <a:endParaRPr kumimoji="0" lang="en-GB" sz="1400" b="1" i="0" u="none" strike="noStrike" kern="1200" cap="none" spc="0" normalizeH="0" baseline="0" noProof="0" dirty="0">
              <a:ln>
                <a:noFill/>
              </a:ln>
              <a:solidFill>
                <a:srgbClr val="001135"/>
              </a:solidFill>
              <a:effectLst/>
              <a:uLnTx/>
              <a:uFillTx/>
              <a:latin typeface="Nokia Pure Text Light"/>
              <a:ea typeface="+mn-ea"/>
              <a:cs typeface="Helvetica" pitchFamily="34" charset="0"/>
            </a:endParaRPr>
          </a:p>
        </p:txBody>
      </p:sp>
      <p:sp>
        <p:nvSpPr>
          <p:cNvPr id="13" name="Oval 12"/>
          <p:cNvSpPr>
            <a:spLocks noChangeAspect="1"/>
          </p:cNvSpPr>
          <p:nvPr/>
        </p:nvSpPr>
        <p:spPr>
          <a:xfrm>
            <a:off x="612245" y="1391167"/>
            <a:ext cx="1500185" cy="1429275"/>
          </a:xfrm>
          <a:prstGeom prst="ellipse">
            <a:avLst/>
          </a:prstGeom>
          <a:solidFill>
            <a:schemeClr val="accent3"/>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Nokia Pure Text Light"/>
                <a:ea typeface="+mn-ea"/>
                <a:cs typeface="Helvetica" pitchFamily="34" charset="0"/>
              </a:rPr>
              <a:t>ANIMA</a:t>
            </a:r>
          </a:p>
        </p:txBody>
      </p:sp>
      <p:sp>
        <p:nvSpPr>
          <p:cNvPr id="15" name="Oval 14"/>
          <p:cNvSpPr>
            <a:spLocks noChangeAspect="1" noChangeArrowheads="1"/>
          </p:cNvSpPr>
          <p:nvPr/>
        </p:nvSpPr>
        <p:spPr bwMode="auto">
          <a:xfrm>
            <a:off x="4680323" y="3270649"/>
            <a:ext cx="1603683" cy="1552383"/>
          </a:xfrm>
          <a:prstGeom prst="ellipse">
            <a:avLst/>
          </a:prstGeom>
          <a:solidFill>
            <a:srgbClr val="FFC000"/>
          </a:solidFill>
          <a:ln w="25400" cmpd="sng" algn="ctr">
            <a:solidFill>
              <a:schemeClr val="bg1"/>
            </a:solidFill>
            <a:round/>
            <a:headEnd/>
            <a:tailEnd/>
          </a:ln>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a:ln>
                  <a:noFill/>
                </a:ln>
                <a:solidFill>
                  <a:srgbClr val="001135"/>
                </a:solidFill>
                <a:effectLst/>
                <a:uLnTx/>
                <a:uFillTx/>
                <a:latin typeface="Nokia Pure Text Light"/>
              </a:rPr>
              <a:t>Open Daylight</a:t>
            </a:r>
            <a:br>
              <a:rPr kumimoji="0" lang="en-GB" sz="1400" b="0" i="0" u="none" strike="noStrike" kern="1200" cap="none" spc="0" normalizeH="0" baseline="0" noProof="0" dirty="0">
                <a:ln>
                  <a:noFill/>
                </a:ln>
                <a:solidFill>
                  <a:srgbClr val="001135"/>
                </a:solidFill>
                <a:effectLst/>
                <a:uLnTx/>
                <a:uFillTx/>
                <a:latin typeface="Nokia Pure Text Light"/>
              </a:rPr>
            </a:br>
            <a:r>
              <a:rPr kumimoji="0" lang="en-GB" sz="1400" b="0" i="0" u="none" strike="noStrike" kern="1200" cap="none" spc="0" normalizeH="0" baseline="0" noProof="0" dirty="0">
                <a:ln>
                  <a:noFill/>
                </a:ln>
                <a:solidFill>
                  <a:srgbClr val="001135"/>
                </a:solidFill>
                <a:effectLst/>
                <a:uLnTx/>
                <a:uFillTx/>
                <a:latin typeface="Nokia Pure Text Light"/>
              </a:rPr>
              <a:t>NIC</a:t>
            </a:r>
            <a:br>
              <a:rPr kumimoji="0" lang="en-GB" sz="1400" b="0" i="0" u="none" strike="noStrike" kern="1200" cap="none" spc="0" normalizeH="0" baseline="0" noProof="0" dirty="0">
                <a:ln>
                  <a:noFill/>
                </a:ln>
                <a:solidFill>
                  <a:srgbClr val="001135"/>
                </a:solidFill>
                <a:effectLst/>
                <a:uLnTx/>
                <a:uFillTx/>
                <a:latin typeface="Nokia Pure Text Light"/>
              </a:rPr>
            </a:br>
            <a:r>
              <a:rPr kumimoji="0" lang="en-GB" sz="1400" b="0" i="0" u="none" strike="noStrike" kern="1200" cap="none" spc="0" normalizeH="0" baseline="0" noProof="0" dirty="0">
                <a:ln>
                  <a:noFill/>
                </a:ln>
                <a:solidFill>
                  <a:srgbClr val="001135"/>
                </a:solidFill>
                <a:effectLst/>
                <a:uLnTx/>
                <a:uFillTx/>
                <a:latin typeface="Nokia Pure Text Light"/>
              </a:rPr>
              <a:t>GBP</a:t>
            </a:r>
          </a:p>
        </p:txBody>
      </p:sp>
      <p:sp>
        <p:nvSpPr>
          <p:cNvPr id="17" name="Oval 16"/>
          <p:cNvSpPr>
            <a:spLocks noChangeAspect="1" noChangeArrowheads="1"/>
          </p:cNvSpPr>
          <p:nvPr/>
        </p:nvSpPr>
        <p:spPr bwMode="auto">
          <a:xfrm>
            <a:off x="6046930" y="3890024"/>
            <a:ext cx="1051153" cy="1049176"/>
          </a:xfrm>
          <a:prstGeom prst="ellipse">
            <a:avLst/>
          </a:prstGeom>
          <a:solidFill>
            <a:schemeClr val="accent6"/>
          </a:solidFill>
          <a:ln w="25400" cmpd="sng" algn="ctr">
            <a:solidFill>
              <a:schemeClr val="bg1"/>
            </a:solidFill>
            <a:round/>
            <a:headEnd/>
            <a:tailEnd/>
          </a:ln>
        </p:spPr>
        <p:txBody>
          <a:bodyPr anchor="t"/>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Nokia Pure Text Light"/>
              </a:rPr>
              <a:t>APSTRA</a:t>
            </a:r>
            <a:br>
              <a:rPr kumimoji="0" lang="en-GB" sz="1200" b="1" i="0" u="none" strike="noStrike" kern="1200" cap="none" spc="0" normalizeH="0" baseline="0" noProof="0" dirty="0">
                <a:ln>
                  <a:noFill/>
                </a:ln>
                <a:solidFill>
                  <a:srgbClr val="FFFFFF"/>
                </a:solidFill>
                <a:effectLst/>
                <a:uLnTx/>
                <a:uFillTx/>
                <a:latin typeface="Nokia Pure Text Light"/>
              </a:rPr>
            </a:br>
            <a:r>
              <a:rPr kumimoji="0" lang="en-GB" sz="1200" b="0" i="0" u="none" strike="noStrike" kern="1200" cap="none" spc="0" normalizeH="0" baseline="0" noProof="0" dirty="0">
                <a:ln>
                  <a:noFill/>
                </a:ln>
                <a:solidFill>
                  <a:srgbClr val="FFFFFF"/>
                </a:solidFill>
                <a:effectLst/>
                <a:uLnTx/>
                <a:uFillTx/>
                <a:latin typeface="Nokia Pure Text Light"/>
              </a:rPr>
              <a:t>AOS</a:t>
            </a:r>
            <a:endParaRPr kumimoji="0" lang="en-GB" sz="1050" b="0" i="0" u="none" strike="noStrike" kern="1200" cap="none" spc="0" normalizeH="0" baseline="0" noProof="0" dirty="0">
              <a:ln>
                <a:noFill/>
              </a:ln>
              <a:solidFill>
                <a:srgbClr val="FFFFFF"/>
              </a:solidFill>
              <a:effectLst/>
              <a:uLnTx/>
              <a:uFillTx/>
              <a:latin typeface="Nokia Pure Text Light"/>
            </a:endParaRPr>
          </a:p>
        </p:txBody>
      </p:sp>
      <p:sp>
        <p:nvSpPr>
          <p:cNvPr id="18" name="Oval 8"/>
          <p:cNvSpPr>
            <a:spLocks noChangeAspect="1"/>
          </p:cNvSpPr>
          <p:nvPr/>
        </p:nvSpPr>
        <p:spPr>
          <a:xfrm>
            <a:off x="7066935" y="2202502"/>
            <a:ext cx="1119022" cy="1117638"/>
          </a:xfrm>
          <a:prstGeom prst="ellipse">
            <a:avLst/>
          </a:prstGeom>
          <a:solidFill>
            <a:schemeClr val="accent1"/>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Nokia Pure Text Light"/>
                <a:ea typeface="+mn-ea"/>
                <a:cs typeface="Helvetica" pitchFamily="34" charset="0"/>
              </a:rPr>
              <a:t>Cisco</a:t>
            </a:r>
            <a:endParaRPr kumimoji="0" lang="en-GB" sz="1400" b="0" i="0" u="none" strike="noStrike" kern="1200" cap="none" spc="0" normalizeH="0" baseline="0" noProof="0" dirty="0">
              <a:ln>
                <a:noFill/>
              </a:ln>
              <a:solidFill>
                <a:srgbClr val="FFFFFF"/>
              </a:solidFill>
              <a:effectLst/>
              <a:uLnTx/>
              <a:uFillTx/>
              <a:latin typeface="Nokia Pure Text Light"/>
              <a:ea typeface="+mn-ea"/>
              <a:cs typeface="Helvetica" pitchFamily="34" charset="0"/>
            </a:endParaRPr>
          </a:p>
        </p:txBody>
      </p:sp>
      <p:sp>
        <p:nvSpPr>
          <p:cNvPr id="26" name="Oval 25">
            <a:extLst>
              <a:ext uri="{FF2B5EF4-FFF2-40B4-BE49-F238E27FC236}">
                <a16:creationId xmlns:a16="http://schemas.microsoft.com/office/drawing/2014/main" id="{E121FA80-4570-43C6-B9F7-C2E42AE9DACD}"/>
              </a:ext>
            </a:extLst>
          </p:cNvPr>
          <p:cNvSpPr>
            <a:spLocks noChangeAspect="1" noChangeArrowheads="1"/>
          </p:cNvSpPr>
          <p:nvPr/>
        </p:nvSpPr>
        <p:spPr bwMode="auto">
          <a:xfrm>
            <a:off x="4000259" y="477553"/>
            <a:ext cx="1603683" cy="1552383"/>
          </a:xfrm>
          <a:prstGeom prst="ellipse">
            <a:avLst/>
          </a:prstGeom>
          <a:solidFill>
            <a:srgbClr val="FFC000"/>
          </a:solidFill>
          <a:ln w="25400" cmpd="sng" algn="ctr">
            <a:solidFill>
              <a:schemeClr val="bg1"/>
            </a:solidFill>
            <a:round/>
            <a:headEnd/>
            <a:tailEnd/>
          </a:ln>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b="1" i="0" u="none" strike="noStrike" kern="1200" cap="none" spc="0" normalizeH="0" baseline="0" noProof="0" dirty="0">
                <a:ln>
                  <a:noFill/>
                </a:ln>
                <a:solidFill>
                  <a:srgbClr val="001135"/>
                </a:solidFill>
                <a:effectLst/>
                <a:uLnTx/>
                <a:uFillTx/>
                <a:latin typeface="Nokia Pure Text Light"/>
              </a:rPr>
              <a:t>ZSM</a:t>
            </a:r>
            <a:endParaRPr kumimoji="0" lang="en-GB" sz="1600" b="0" i="0" u="none" strike="noStrike" kern="1200" cap="none" spc="0" normalizeH="0" baseline="0" noProof="0" dirty="0">
              <a:ln>
                <a:noFill/>
              </a:ln>
              <a:solidFill>
                <a:srgbClr val="001135"/>
              </a:solidFill>
              <a:effectLst/>
              <a:uLnTx/>
              <a:uFillTx/>
              <a:latin typeface="Nokia Pure Text Light"/>
            </a:endParaRPr>
          </a:p>
        </p:txBody>
      </p:sp>
      <p:sp>
        <p:nvSpPr>
          <p:cNvPr id="20" name="Oval 8"/>
          <p:cNvSpPr>
            <a:spLocks noChangeAspect="1"/>
          </p:cNvSpPr>
          <p:nvPr/>
        </p:nvSpPr>
        <p:spPr>
          <a:xfrm>
            <a:off x="7227404" y="3245907"/>
            <a:ext cx="1119022" cy="1117638"/>
          </a:xfrm>
          <a:prstGeom prst="ellipse">
            <a:avLst/>
          </a:prstGeom>
          <a:solidFill>
            <a:srgbClr val="6B489D"/>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Nokia Pure Text Light"/>
                <a:ea typeface="+mn-ea"/>
                <a:cs typeface="Helvetica" pitchFamily="34" charset="0"/>
              </a:rPr>
              <a:t>Fortinet</a:t>
            </a:r>
            <a:br>
              <a:rPr kumimoji="0" lang="en-GB" sz="1400" b="1" i="0" u="none" strike="noStrike" kern="1200" cap="none" spc="0" normalizeH="0" baseline="0" noProof="0" dirty="0">
                <a:ln>
                  <a:noFill/>
                </a:ln>
                <a:solidFill>
                  <a:srgbClr val="FFFFFF"/>
                </a:solidFill>
                <a:effectLst/>
                <a:uLnTx/>
                <a:uFillTx/>
                <a:latin typeface="Nokia Pure Text Light"/>
                <a:ea typeface="+mn-ea"/>
                <a:cs typeface="Helvetica" pitchFamily="34" charset="0"/>
              </a:rPr>
            </a:br>
            <a:r>
              <a:rPr kumimoji="0" lang="en-GB" sz="1400" b="0" i="0" u="none" strike="noStrike" kern="1200" cap="none" spc="0" normalizeH="0" baseline="0" noProof="0" dirty="0" err="1">
                <a:ln>
                  <a:noFill/>
                </a:ln>
                <a:solidFill>
                  <a:srgbClr val="FFFFFF"/>
                </a:solidFill>
                <a:effectLst/>
                <a:uLnTx/>
                <a:uFillTx/>
                <a:latin typeface="Nokia Pure Text Light"/>
                <a:ea typeface="+mn-ea"/>
                <a:cs typeface="Helvetica" pitchFamily="34" charset="0"/>
              </a:rPr>
              <a:t>FortiOS</a:t>
            </a:r>
            <a:endParaRPr kumimoji="0" lang="en-GB" sz="1400" b="0" i="0" u="none" strike="noStrike" kern="1200" cap="none" spc="0" normalizeH="0" baseline="0" noProof="0" dirty="0">
              <a:ln>
                <a:noFill/>
              </a:ln>
              <a:solidFill>
                <a:srgbClr val="FFFFFF"/>
              </a:solidFill>
              <a:effectLst/>
              <a:uLnTx/>
              <a:uFillTx/>
              <a:latin typeface="Nokia Pure Text Light"/>
              <a:ea typeface="+mn-ea"/>
              <a:cs typeface="Helvetica" pitchFamily="34" charset="0"/>
            </a:endParaRPr>
          </a:p>
        </p:txBody>
      </p:sp>
      <p:sp>
        <p:nvSpPr>
          <p:cNvPr id="9" name="Oval 8"/>
          <p:cNvSpPr>
            <a:spLocks noChangeAspect="1" noChangeArrowheads="1"/>
          </p:cNvSpPr>
          <p:nvPr/>
        </p:nvSpPr>
        <p:spPr bwMode="auto">
          <a:xfrm>
            <a:off x="4032783" y="1536709"/>
            <a:ext cx="682447" cy="681318"/>
          </a:xfrm>
          <a:prstGeom prst="ellipse">
            <a:avLst/>
          </a:prstGeom>
          <a:solidFill>
            <a:schemeClr val="bg2"/>
          </a:solidFill>
          <a:ln w="25400" cmpd="sng" algn="ctr">
            <a:solidFill>
              <a:schemeClr val="bg1"/>
            </a:solidFill>
            <a:round/>
            <a:headEnd/>
            <a:tailEnd/>
          </a:ln>
        </p:spPr>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Nokia Pure Text Light"/>
              </a:rPr>
              <a:t>ENI</a:t>
            </a:r>
          </a:p>
        </p:txBody>
      </p:sp>
      <p:sp>
        <p:nvSpPr>
          <p:cNvPr id="22" name="Oval 8"/>
          <p:cNvSpPr>
            <a:spLocks noChangeAspect="1"/>
          </p:cNvSpPr>
          <p:nvPr/>
        </p:nvSpPr>
        <p:spPr>
          <a:xfrm>
            <a:off x="3988784" y="2932465"/>
            <a:ext cx="1052313" cy="1051012"/>
          </a:xfrm>
          <a:prstGeom prst="ellipse">
            <a:avLst/>
          </a:prstGeom>
          <a:solidFill>
            <a:schemeClr val="tx1"/>
          </a:solidFill>
          <a:ln w="25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Nokia Pure Text Light"/>
                <a:ea typeface="+mn-ea"/>
                <a:cs typeface="Helvetica" pitchFamily="34" charset="0"/>
              </a:rPr>
              <a:t>Nokia</a:t>
            </a:r>
            <a:endParaRPr kumimoji="0" lang="en-GB" sz="1400" b="0" i="0" u="none" strike="noStrike" kern="1200" cap="none" spc="0" normalizeH="0" baseline="0" noProof="0" dirty="0">
              <a:ln>
                <a:noFill/>
              </a:ln>
              <a:solidFill>
                <a:srgbClr val="FFFFFF"/>
              </a:solidFill>
              <a:effectLst/>
              <a:uLnTx/>
              <a:uFillTx/>
              <a:latin typeface="Nokia Pure Text Light"/>
              <a:ea typeface="+mn-ea"/>
              <a:cs typeface="Helvetica" pitchFamily="34" charset="0"/>
            </a:endParaRPr>
          </a:p>
        </p:txBody>
      </p:sp>
    </p:spTree>
    <p:extLst>
      <p:ext uri="{BB962C8B-B14F-4D97-AF65-F5344CB8AC3E}">
        <p14:creationId xmlns:p14="http://schemas.microsoft.com/office/powerpoint/2010/main" val="4075687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r>
              <a:rPr lang="en-US" dirty="0">
                <a:solidFill>
                  <a:schemeClr val="accent3"/>
                </a:solidFill>
              </a:rPr>
              <a:t>A reference document – TR 523 (2016)</a:t>
            </a:r>
          </a:p>
          <a:p>
            <a:r>
              <a:rPr lang="en-US" b="1" dirty="0">
                <a:solidFill>
                  <a:schemeClr val="accent3"/>
                </a:solidFill>
              </a:rPr>
              <a:t>	Intent NBI – Definition and Principles </a:t>
            </a:r>
          </a:p>
          <a:p>
            <a:r>
              <a:rPr lang="en-US" sz="1800" dirty="0"/>
              <a:t>	https://www.opennetworking.org/images/stories/downloads/sdn-	resources/technical-reports/TR-523_Intent_Definition_Principles.pdf</a:t>
            </a:r>
            <a:endParaRPr lang="en-US" dirty="0"/>
          </a:p>
        </p:txBody>
      </p:sp>
      <p:sp>
        <p:nvSpPr>
          <p:cNvPr id="3" name="Title 2"/>
          <p:cNvSpPr>
            <a:spLocks noGrp="1"/>
          </p:cNvSpPr>
          <p:nvPr>
            <p:ph type="title"/>
          </p:nvPr>
        </p:nvSpPr>
        <p:spPr/>
        <p:txBody>
          <a:bodyPr/>
          <a:lstStyle/>
          <a:p>
            <a:r>
              <a:rPr lang="en-US" dirty="0"/>
              <a:t>Open Networking Foundation (ONF)</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930797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6"/>
          </p:nvPr>
        </p:nvSpPr>
        <p:spPr/>
        <p:txBody>
          <a:bodyPr/>
          <a:lstStyle/>
          <a:p>
            <a:endParaRPr lang="en-US"/>
          </a:p>
        </p:txBody>
      </p:sp>
      <p:sp>
        <p:nvSpPr>
          <p:cNvPr id="3" name="Title 2"/>
          <p:cNvSpPr>
            <a:spLocks noGrp="1"/>
          </p:cNvSpPr>
          <p:nvPr>
            <p:ph type="title"/>
          </p:nvPr>
        </p:nvSpPr>
        <p:spPr/>
        <p:txBody>
          <a:bodyPr/>
          <a:lstStyle/>
          <a:p>
            <a:r>
              <a:rPr lang="en-US" dirty="0"/>
              <a:t>Open Networking Foundation (ONF)</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pic>
        <p:nvPicPr>
          <p:cNvPr id="6" name="Picture 5"/>
          <p:cNvPicPr>
            <a:picLocks noChangeAspect="1"/>
          </p:cNvPicPr>
          <p:nvPr/>
        </p:nvPicPr>
        <p:blipFill>
          <a:blip r:embed="rId3"/>
          <a:stretch>
            <a:fillRect/>
          </a:stretch>
        </p:blipFill>
        <p:spPr>
          <a:xfrm>
            <a:off x="2324666" y="1211818"/>
            <a:ext cx="4836156" cy="3428582"/>
          </a:xfrm>
          <a:prstGeom prst="rect">
            <a:avLst/>
          </a:prstGeom>
        </p:spPr>
      </p:pic>
    </p:spTree>
    <p:extLst>
      <p:ext uri="{BB962C8B-B14F-4D97-AF65-F5344CB8AC3E}">
        <p14:creationId xmlns:p14="http://schemas.microsoft.com/office/powerpoint/2010/main" val="2250371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r>
              <a:rPr lang="en-US" dirty="0"/>
              <a:t>Standardizing a reference framework and protocols for autonomic networks.</a:t>
            </a:r>
          </a:p>
        </p:txBody>
      </p:sp>
      <p:sp>
        <p:nvSpPr>
          <p:cNvPr id="3" name="Title 2"/>
          <p:cNvSpPr>
            <a:spLocks noGrp="1"/>
          </p:cNvSpPr>
          <p:nvPr>
            <p:ph type="title"/>
          </p:nvPr>
        </p:nvSpPr>
        <p:spPr/>
        <p:txBody>
          <a:bodyPr/>
          <a:lstStyle/>
          <a:p>
            <a:r>
              <a:rPr lang="en-US" dirty="0"/>
              <a:t>IETF ANIMA working group		</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
        <p:nvSpPr>
          <p:cNvPr id="5" name="Rectangle 4"/>
          <p:cNvSpPr/>
          <p:nvPr/>
        </p:nvSpPr>
        <p:spPr>
          <a:xfrm>
            <a:off x="3409484" y="4602757"/>
            <a:ext cx="4307157" cy="307777"/>
          </a:xfrm>
          <a:prstGeom prst="rect">
            <a:avLst/>
          </a:prstGeom>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Nokia Pure Text Light"/>
              </a:rPr>
              <a:t>https://datatracker.ietf.org/wg/anima/documents/</a:t>
            </a:r>
          </a:p>
        </p:txBody>
      </p:sp>
      <p:pic>
        <p:nvPicPr>
          <p:cNvPr id="6" name="Picture 5"/>
          <p:cNvPicPr>
            <a:picLocks noChangeAspect="1"/>
          </p:cNvPicPr>
          <p:nvPr/>
        </p:nvPicPr>
        <p:blipFill>
          <a:blip r:embed="rId2"/>
          <a:stretch>
            <a:fillRect/>
          </a:stretch>
        </p:blipFill>
        <p:spPr>
          <a:xfrm>
            <a:off x="3492258" y="1898880"/>
            <a:ext cx="4141610" cy="2645054"/>
          </a:xfrm>
          <a:prstGeom prst="rect">
            <a:avLst/>
          </a:prstGeom>
        </p:spPr>
      </p:pic>
    </p:spTree>
    <p:extLst>
      <p:ext uri="{BB962C8B-B14F-4D97-AF65-F5344CB8AC3E}">
        <p14:creationId xmlns:p14="http://schemas.microsoft.com/office/powerpoint/2010/main" val="2600322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8308800" cy="3319600"/>
          </a:xfrm>
        </p:spPr>
        <p:txBody>
          <a:bodyPr>
            <a:normAutofit fontScale="77500" lnSpcReduction="20000"/>
          </a:bodyPr>
          <a:lstStyle/>
          <a:p>
            <a:r>
              <a:rPr lang="en-US" altLang="zh-CN" b="1" dirty="0"/>
              <a:t>An abstract, declarative, high-level policy used to operate an autonomic domain </a:t>
            </a:r>
            <a:br>
              <a:rPr lang="en-US" altLang="zh-CN" b="1" dirty="0"/>
            </a:br>
            <a:r>
              <a:rPr lang="en-US" altLang="zh-CN" dirty="0"/>
              <a:t>as per </a:t>
            </a:r>
            <a:r>
              <a:rPr lang="en-US" dirty="0"/>
              <a:t>draft-ietf-anima-reference-model-10 and RFC7575</a:t>
            </a:r>
          </a:p>
          <a:p>
            <a:pPr marL="342900" indent="-342900">
              <a:spcAft>
                <a:spcPts val="0"/>
              </a:spcAft>
              <a:buFont typeface="Nokia Pure Text Light" panose="020B0304040602060303" pitchFamily="34" charset="0"/>
              <a:buChar char="‒"/>
            </a:pPr>
            <a:r>
              <a:rPr lang="en-US" sz="1600" dirty="0"/>
              <a:t>Intent lifecycle</a:t>
            </a:r>
          </a:p>
          <a:p>
            <a:pPr marL="342900" indent="-342900">
              <a:spcAft>
                <a:spcPts val="0"/>
              </a:spcAft>
              <a:buFont typeface="Nokia Pure Text Light" panose="020B0304040602060303" pitchFamily="34" charset="0"/>
              <a:buChar char="‒"/>
            </a:pPr>
            <a:r>
              <a:rPr lang="en-US" sz="1600" dirty="0"/>
              <a:t>One Autonomic Network = Multiple Intents</a:t>
            </a:r>
          </a:p>
          <a:p>
            <a:pPr marL="342900" indent="-342900">
              <a:spcAft>
                <a:spcPts val="0"/>
              </a:spcAft>
              <a:buFont typeface="Nokia Pure Text Light" panose="020B0304040602060303" pitchFamily="34" charset="0"/>
              <a:buChar char="‒"/>
            </a:pPr>
            <a:r>
              <a:rPr lang="en-US" sz="1600" dirty="0"/>
              <a:t>One Intent = Multiple Outputs</a:t>
            </a:r>
          </a:p>
          <a:p>
            <a:pPr marL="342900" indent="-342900">
              <a:spcAft>
                <a:spcPts val="0"/>
              </a:spcAft>
              <a:buFont typeface="Nokia Pure Text Light" panose="020B0304040602060303" pitchFamily="34" charset="0"/>
              <a:buChar char="‒"/>
            </a:pPr>
            <a:r>
              <a:rPr lang="en-US" sz="1600" dirty="0"/>
              <a:t>Network operators/administrators writes Intents</a:t>
            </a:r>
          </a:p>
          <a:p>
            <a:pPr marL="342900" indent="-342900">
              <a:spcAft>
                <a:spcPts val="0"/>
              </a:spcAft>
              <a:buFont typeface="Nokia Pure Text Light" panose="020B0304040602060303" pitchFamily="34" charset="0"/>
              <a:buChar char="‒"/>
            </a:pPr>
            <a:r>
              <a:rPr lang="en-US" sz="1600" dirty="0"/>
              <a:t>Autonomic Functions define what Intents they understand</a:t>
            </a:r>
          </a:p>
          <a:p>
            <a:endParaRPr lang="en-US" dirty="0"/>
          </a:p>
          <a:p>
            <a:r>
              <a:rPr lang="en-US" dirty="0">
                <a:solidFill>
                  <a:srgbClr val="FFC000"/>
                </a:solidFill>
              </a:rPr>
              <a:t>draft-du-anima-an-intent-05 (expired)</a:t>
            </a:r>
          </a:p>
          <a:p>
            <a:r>
              <a:rPr lang="en-US" dirty="0"/>
              <a:t>ANIMA Intent Policy and Format </a:t>
            </a:r>
          </a:p>
          <a:p>
            <a:endParaRPr lang="en-US" dirty="0"/>
          </a:p>
          <a:p>
            <a:r>
              <a:rPr lang="en-US" dirty="0">
                <a:solidFill>
                  <a:srgbClr val="FFC000"/>
                </a:solidFill>
              </a:rPr>
              <a:t>draft-liu-anima-intent-distribution-00 (expired)</a:t>
            </a:r>
          </a:p>
          <a:p>
            <a:r>
              <a:rPr lang="en-US" dirty="0"/>
              <a:t>Intent Distribution for Autonomic Networking </a:t>
            </a:r>
          </a:p>
        </p:txBody>
      </p:sp>
      <p:sp>
        <p:nvSpPr>
          <p:cNvPr id="3" name="Title 2"/>
          <p:cNvSpPr>
            <a:spLocks noGrp="1"/>
          </p:cNvSpPr>
          <p:nvPr>
            <p:ph type="title"/>
          </p:nvPr>
        </p:nvSpPr>
        <p:spPr>
          <a:xfrm>
            <a:off x="418120" y="279248"/>
            <a:ext cx="8308800" cy="620751"/>
          </a:xfrm>
        </p:spPr>
        <p:txBody>
          <a:bodyPr/>
          <a:lstStyle/>
          <a:p>
            <a:r>
              <a:rPr lang="en-US" dirty="0"/>
              <a:t>IETF ANIMA working group		</a:t>
            </a:r>
          </a:p>
        </p:txBody>
      </p:sp>
      <p:sp>
        <p:nvSpPr>
          <p:cNvPr id="4" name="Footer Placeholder 3"/>
          <p:cNvSpPr>
            <a:spLocks noGrp="1"/>
          </p:cNvSpPr>
          <p:nvPr>
            <p:ph type="ftr" sz="quarter" idx="3"/>
          </p:nvPr>
        </p:nvSpPr>
        <p:spPr>
          <a:xfrm>
            <a:off x="2692800" y="4816800"/>
            <a:ext cx="2581200" cy="122400"/>
          </a:xfr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8873544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normAutofit fontScale="92500" lnSpcReduction="10000"/>
          </a:bodyPr>
          <a:lstStyle/>
          <a:p>
            <a:r>
              <a:rPr lang="en-US" altLang="zh-CN" sz="2600" dirty="0">
                <a:solidFill>
                  <a:schemeClr val="accent3"/>
                </a:solidFill>
              </a:rPr>
              <a:t>Examples of intents (not ANIMA specific)</a:t>
            </a:r>
          </a:p>
          <a:p>
            <a:pPr lvl="1"/>
            <a:r>
              <a:rPr lang="en-US" altLang="zh-CN" dirty="0">
                <a:solidFill>
                  <a:schemeClr val="bg1"/>
                </a:solidFill>
              </a:rPr>
              <a:t>-Do the right thing</a:t>
            </a:r>
          </a:p>
          <a:p>
            <a:pPr lvl="1"/>
            <a:r>
              <a:rPr lang="en-US" altLang="zh-CN" dirty="0">
                <a:solidFill>
                  <a:schemeClr val="bg1"/>
                </a:solidFill>
              </a:rPr>
              <a:t>-Freeze network enrollment</a:t>
            </a:r>
          </a:p>
          <a:p>
            <a:pPr lvl="1"/>
            <a:r>
              <a:rPr lang="en-US" altLang="zh-CN" dirty="0">
                <a:solidFill>
                  <a:schemeClr val="bg1"/>
                </a:solidFill>
              </a:rPr>
              <a:t>-Arrange VM guest distribution so that (CPU) utilization is &lt; 70%</a:t>
            </a:r>
          </a:p>
          <a:p>
            <a:pPr lvl="1"/>
            <a:r>
              <a:rPr lang="en-US" altLang="zh-CN" dirty="0">
                <a:solidFill>
                  <a:schemeClr val="bg1"/>
                </a:solidFill>
              </a:rPr>
              <a:t>-Assign prefixes to RAN nodes</a:t>
            </a:r>
          </a:p>
          <a:p>
            <a:pPr lvl="1"/>
            <a:r>
              <a:rPr lang="en-US" altLang="zh-CN" dirty="0">
                <a:solidFill>
                  <a:schemeClr val="bg1"/>
                </a:solidFill>
              </a:rPr>
              <a:t>-Protect premium users traffic</a:t>
            </a:r>
          </a:p>
          <a:p>
            <a:pPr lvl="1"/>
            <a:r>
              <a:rPr lang="en-US" altLang="zh-CN" dirty="0">
                <a:solidFill>
                  <a:schemeClr val="bg1"/>
                </a:solidFill>
              </a:rPr>
              <a:t>-Maximize energy savings</a:t>
            </a:r>
          </a:p>
        </p:txBody>
      </p:sp>
      <p:sp>
        <p:nvSpPr>
          <p:cNvPr id="3" name="Title 2"/>
          <p:cNvSpPr>
            <a:spLocks noGrp="1"/>
          </p:cNvSpPr>
          <p:nvPr>
            <p:ph type="title"/>
          </p:nvPr>
        </p:nvSpPr>
        <p:spPr/>
        <p:txBody>
          <a:bodyPr/>
          <a:lstStyle/>
          <a:p>
            <a:r>
              <a:rPr lang="en-US" dirty="0"/>
              <a:t>IETF ANIMA working group		</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4865560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8308800" cy="3319600"/>
          </a:xfrm>
        </p:spPr>
        <p:txBody>
          <a:bodyPr>
            <a:normAutofit fontScale="92500" lnSpcReduction="10000"/>
          </a:bodyPr>
          <a:lstStyle/>
          <a:p>
            <a:r>
              <a:rPr lang="en-US" altLang="zh-CN" dirty="0"/>
              <a:t>Simplified Use of Policy Abstraction</a:t>
            </a:r>
            <a:endParaRPr lang="en-US" dirty="0"/>
          </a:p>
          <a:p>
            <a:r>
              <a:rPr lang="en-US" dirty="0">
                <a:solidFill>
                  <a:srgbClr val="FFC000"/>
                </a:solidFill>
              </a:rPr>
              <a:t>RFC 8328 </a:t>
            </a:r>
            <a:r>
              <a:rPr lang="en-US" dirty="0"/>
              <a:t>Policy-Based Management Framework for the Simplified Use of Policy Abstractions (SUPA) </a:t>
            </a:r>
          </a:p>
          <a:p>
            <a:endParaRPr lang="en-US" dirty="0"/>
          </a:p>
          <a:p>
            <a:r>
              <a:rPr lang="en-US" dirty="0">
                <a:solidFill>
                  <a:srgbClr val="FFC000"/>
                </a:solidFill>
              </a:rPr>
              <a:t>draft-</a:t>
            </a:r>
            <a:r>
              <a:rPr lang="en-US" dirty="0" err="1">
                <a:solidFill>
                  <a:srgbClr val="FFC000"/>
                </a:solidFill>
              </a:rPr>
              <a:t>strassner</a:t>
            </a:r>
            <a:r>
              <a:rPr lang="en-US" dirty="0">
                <a:solidFill>
                  <a:srgbClr val="FFC000"/>
                </a:solidFill>
              </a:rPr>
              <a:t>-</a:t>
            </a:r>
            <a:r>
              <a:rPr lang="en-US" dirty="0" err="1">
                <a:solidFill>
                  <a:srgbClr val="FFC000"/>
                </a:solidFill>
              </a:rPr>
              <a:t>supa</a:t>
            </a:r>
            <a:r>
              <a:rPr lang="en-US" dirty="0">
                <a:solidFill>
                  <a:srgbClr val="FFC000"/>
                </a:solidFill>
              </a:rPr>
              <a:t>-generic-policy-info-model</a:t>
            </a:r>
          </a:p>
          <a:p>
            <a:r>
              <a:rPr lang="en-US" dirty="0"/>
              <a:t>Defines an information model for representing policies using a common extensible framework independent of language and , protocol. </a:t>
            </a:r>
          </a:p>
          <a:p>
            <a:r>
              <a:rPr lang="en-US" dirty="0"/>
              <a:t>  </a:t>
            </a:r>
          </a:p>
          <a:p>
            <a:endParaRPr lang="en-US" dirty="0"/>
          </a:p>
        </p:txBody>
      </p:sp>
      <p:sp>
        <p:nvSpPr>
          <p:cNvPr id="3" name="Title 2"/>
          <p:cNvSpPr>
            <a:spLocks noGrp="1"/>
          </p:cNvSpPr>
          <p:nvPr>
            <p:ph type="title"/>
          </p:nvPr>
        </p:nvSpPr>
        <p:spPr>
          <a:xfrm>
            <a:off x="418120" y="279248"/>
            <a:ext cx="8308800" cy="620751"/>
          </a:xfrm>
        </p:spPr>
        <p:txBody>
          <a:bodyPr/>
          <a:lstStyle/>
          <a:p>
            <a:r>
              <a:rPr lang="en-US" dirty="0"/>
              <a:t>IETF SUPA working group </a:t>
            </a:r>
            <a:r>
              <a:rPr lang="en-US" sz="3200" dirty="0"/>
              <a:t>(concluded)</a:t>
            </a:r>
            <a:r>
              <a:rPr lang="en-US" dirty="0"/>
              <a:t>		</a:t>
            </a:r>
          </a:p>
        </p:txBody>
      </p:sp>
      <p:sp>
        <p:nvSpPr>
          <p:cNvPr id="4" name="Footer Placeholder 3"/>
          <p:cNvSpPr>
            <a:spLocks noGrp="1"/>
          </p:cNvSpPr>
          <p:nvPr>
            <p:ph type="ftr" sz="quarter" idx="3"/>
          </p:nvPr>
        </p:nvSpPr>
        <p:spPr>
          <a:xfrm>
            <a:off x="2692800" y="4816800"/>
            <a:ext cx="2581200" cy="122400"/>
          </a:xfr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25366180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8308800" cy="3319600"/>
          </a:xfrm>
        </p:spPr>
        <p:txBody>
          <a:bodyPr>
            <a:normAutofit fontScale="70000" lnSpcReduction="20000"/>
          </a:bodyPr>
          <a:lstStyle/>
          <a:p>
            <a:r>
              <a:rPr lang="en-US" altLang="zh-CN" b="1" dirty="0"/>
              <a:t>Active research item on Intent based Networking</a:t>
            </a:r>
          </a:p>
          <a:p>
            <a:r>
              <a:rPr lang="en-US" altLang="zh-CN" dirty="0">
                <a:solidFill>
                  <a:srgbClr val="FFC000"/>
                </a:solidFill>
              </a:rPr>
              <a:t>draft-clemm-nmrg-dist-intent-01</a:t>
            </a:r>
          </a:p>
          <a:p>
            <a:r>
              <a:rPr lang="en-US" altLang="zh-CN" dirty="0"/>
              <a:t>Clarifying the Concepts of Intent and Policy</a:t>
            </a:r>
          </a:p>
          <a:p>
            <a:endParaRPr lang="en-US" altLang="zh-CN" dirty="0"/>
          </a:p>
          <a:p>
            <a:r>
              <a:rPr lang="en-US" altLang="zh-CN" dirty="0">
                <a:solidFill>
                  <a:srgbClr val="FFC000"/>
                </a:solidFill>
              </a:rPr>
              <a:t>draft-draft-li-intent-classification-00</a:t>
            </a:r>
          </a:p>
          <a:p>
            <a:r>
              <a:rPr lang="en-US" altLang="zh-CN" dirty="0"/>
              <a:t>Intent Classification</a:t>
            </a:r>
          </a:p>
          <a:p>
            <a:endParaRPr lang="en-US" altLang="zh-CN" dirty="0"/>
          </a:p>
          <a:p>
            <a:r>
              <a:rPr lang="en-US" altLang="zh-CN" dirty="0">
                <a:solidFill>
                  <a:srgbClr val="FFC000"/>
                </a:solidFill>
              </a:rPr>
              <a:t>draft-moulchan-nmrg-network-intent-concepts-00 (expired)</a:t>
            </a:r>
          </a:p>
          <a:p>
            <a:r>
              <a:rPr lang="en-US" dirty="0"/>
              <a:t>Concepts of Network Intent</a:t>
            </a:r>
          </a:p>
          <a:p>
            <a:endParaRPr lang="en-US" altLang="zh-CN" dirty="0"/>
          </a:p>
          <a:p>
            <a:r>
              <a:rPr lang="en-US" altLang="zh-CN" dirty="0"/>
              <a:t>Dedicated workshop at IETF 102 in July 2018 + regular follow-ups at RG meetings</a:t>
            </a:r>
            <a:br>
              <a:rPr lang="en-US" altLang="zh-CN" dirty="0"/>
            </a:br>
            <a:r>
              <a:rPr lang="en-US" altLang="zh-CN" b="1" dirty="0"/>
              <a:t>	</a:t>
            </a:r>
            <a:endParaRPr lang="en-US" dirty="0"/>
          </a:p>
        </p:txBody>
      </p:sp>
      <p:sp>
        <p:nvSpPr>
          <p:cNvPr id="3" name="Title 2"/>
          <p:cNvSpPr>
            <a:spLocks noGrp="1"/>
          </p:cNvSpPr>
          <p:nvPr>
            <p:ph type="title"/>
          </p:nvPr>
        </p:nvSpPr>
        <p:spPr>
          <a:xfrm>
            <a:off x="418120" y="279248"/>
            <a:ext cx="8308800" cy="620751"/>
          </a:xfrm>
        </p:spPr>
        <p:txBody>
          <a:bodyPr/>
          <a:lstStyle/>
          <a:p>
            <a:r>
              <a:rPr lang="en-US" dirty="0"/>
              <a:t>IRTF NM research group		</a:t>
            </a:r>
          </a:p>
        </p:txBody>
      </p:sp>
      <p:sp>
        <p:nvSpPr>
          <p:cNvPr id="4" name="Footer Placeholder 3"/>
          <p:cNvSpPr>
            <a:spLocks noGrp="1"/>
          </p:cNvSpPr>
          <p:nvPr>
            <p:ph type="ftr" sz="quarter" idx="3"/>
          </p:nvPr>
        </p:nvSpPr>
        <p:spPr>
          <a:xfrm>
            <a:off x="2692800" y="4816800"/>
            <a:ext cx="2581200" cy="122400"/>
          </a:xfr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3596527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8308800" cy="3319600"/>
          </a:xfrm>
        </p:spPr>
        <p:txBody>
          <a:bodyPr>
            <a:normAutofit fontScale="92500"/>
          </a:bodyPr>
          <a:lstStyle/>
          <a:p>
            <a:r>
              <a:rPr lang="en-US" altLang="zh-CN" b="1" dirty="0"/>
              <a:t>An instructive presentation from Pr. John </a:t>
            </a:r>
            <a:r>
              <a:rPr lang="en-US" altLang="zh-CN" b="1"/>
              <a:t>Strassner on </a:t>
            </a:r>
            <a:r>
              <a:rPr lang="en-US" altLang="zh-CN" b="1" dirty="0"/>
              <a:t>Policy Based Management with a discussion on “intent” policy</a:t>
            </a:r>
          </a:p>
          <a:p>
            <a:endParaRPr lang="en-US" b="1" dirty="0"/>
          </a:p>
          <a:p>
            <a:r>
              <a:rPr lang="en-US" dirty="0">
                <a:solidFill>
                  <a:srgbClr val="FFC000"/>
                </a:solidFill>
              </a:rPr>
              <a:t>https://datatracker.ietf.org/meeting/95/materials/slides-95-sdnrg-1</a:t>
            </a:r>
          </a:p>
          <a:p>
            <a:r>
              <a:rPr lang="en-US" b="1" dirty="0"/>
              <a:t> </a:t>
            </a:r>
          </a:p>
          <a:p>
            <a:r>
              <a:rPr lang="en-US" b="1" dirty="0"/>
              <a:t> </a:t>
            </a:r>
          </a:p>
          <a:p>
            <a:r>
              <a:rPr lang="en-US" b="1" dirty="0"/>
              <a:t> </a:t>
            </a:r>
          </a:p>
          <a:p>
            <a:endParaRPr lang="en-US" b="1" dirty="0"/>
          </a:p>
        </p:txBody>
      </p:sp>
      <p:sp>
        <p:nvSpPr>
          <p:cNvPr id="3" name="Title 2"/>
          <p:cNvSpPr>
            <a:spLocks noGrp="1"/>
          </p:cNvSpPr>
          <p:nvPr>
            <p:ph type="title"/>
          </p:nvPr>
        </p:nvSpPr>
        <p:spPr>
          <a:xfrm>
            <a:off x="418120" y="279248"/>
            <a:ext cx="8308800" cy="620751"/>
          </a:xfrm>
        </p:spPr>
        <p:txBody>
          <a:bodyPr/>
          <a:lstStyle/>
          <a:p>
            <a:r>
              <a:rPr lang="en-US" dirty="0"/>
              <a:t>IRTF SDN research group	</a:t>
            </a:r>
            <a:r>
              <a:rPr lang="en-US" sz="3200" dirty="0"/>
              <a:t>(concluded)</a:t>
            </a:r>
            <a:r>
              <a:rPr lang="en-US" dirty="0"/>
              <a:t>	</a:t>
            </a:r>
          </a:p>
        </p:txBody>
      </p:sp>
      <p:sp>
        <p:nvSpPr>
          <p:cNvPr id="4" name="Footer Placeholder 3"/>
          <p:cNvSpPr>
            <a:spLocks noGrp="1"/>
          </p:cNvSpPr>
          <p:nvPr>
            <p:ph type="ftr" sz="quarter" idx="3"/>
          </p:nvPr>
        </p:nvSpPr>
        <p:spPr>
          <a:xfrm>
            <a:off x="2692800" y="4816800"/>
            <a:ext cx="2581200" cy="122400"/>
          </a:xfr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283032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511" y="1380931"/>
            <a:ext cx="8347797" cy="2426468"/>
          </a:xfrm>
        </p:spPr>
        <p:txBody>
          <a:bodyPr/>
          <a:lstStyle/>
          <a:p>
            <a:r>
              <a:rPr lang="en-US" sz="5400" dirty="0"/>
              <a:t>Our industry challenge is </a:t>
            </a:r>
            <a:r>
              <a:rPr lang="en-US" sz="5400" dirty="0">
                <a:solidFill>
                  <a:schemeClr val="accent5"/>
                </a:solidFill>
              </a:rPr>
              <a:t>network complexity</a:t>
            </a:r>
          </a:p>
        </p:txBody>
      </p:sp>
    </p:spTree>
    <p:extLst>
      <p:ext uri="{BB962C8B-B14F-4D97-AF65-F5344CB8AC3E}">
        <p14:creationId xmlns:p14="http://schemas.microsoft.com/office/powerpoint/2010/main" val="31324508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8308800" cy="3319600"/>
          </a:xfrm>
        </p:spPr>
        <p:txBody>
          <a:bodyPr>
            <a:normAutofit fontScale="92500" lnSpcReduction="10000"/>
          </a:bodyPr>
          <a:lstStyle/>
          <a:p>
            <a:r>
              <a:rPr lang="en-US" dirty="0"/>
              <a:t>Nemo is an intent-based North Bound (NB) interface consisting of an application protocol running over HTTP (RESTful interfaces) to </a:t>
            </a:r>
            <a:br>
              <a:rPr lang="en-US" dirty="0"/>
            </a:br>
            <a:r>
              <a:rPr lang="en-US" dirty="0"/>
              <a:t>exchange intent-based primitives between applications and </a:t>
            </a:r>
            <a:br>
              <a:rPr lang="en-US" dirty="0"/>
            </a:br>
            <a:r>
              <a:rPr lang="en-US" dirty="0"/>
              <a:t>meta-controllers controlling virtual network resources (networks, </a:t>
            </a:r>
            <a:br>
              <a:rPr lang="en-US" dirty="0"/>
            </a:br>
            <a:r>
              <a:rPr lang="en-US" dirty="0"/>
              <a:t>storage, CPU). </a:t>
            </a:r>
          </a:p>
          <a:p>
            <a:endParaRPr lang="en-US" b="1" dirty="0"/>
          </a:p>
          <a:p>
            <a:r>
              <a:rPr lang="en-US" dirty="0">
                <a:solidFill>
                  <a:srgbClr val="FFC000"/>
                </a:solidFill>
              </a:rPr>
              <a:t>https://www.ietf.org/mailman/listinfo/Ibnemo</a:t>
            </a:r>
            <a:r>
              <a:rPr lang="en-US" dirty="0"/>
              <a:t> </a:t>
            </a:r>
          </a:p>
          <a:p>
            <a:r>
              <a:rPr lang="en-US" b="1" dirty="0"/>
              <a:t> </a:t>
            </a:r>
          </a:p>
          <a:p>
            <a:r>
              <a:rPr lang="en-US" dirty="0"/>
              <a:t>but mostly inactive/silent since Spring 2016…</a:t>
            </a:r>
          </a:p>
          <a:p>
            <a:endParaRPr lang="en-US" b="1" dirty="0"/>
          </a:p>
        </p:txBody>
      </p:sp>
      <p:sp>
        <p:nvSpPr>
          <p:cNvPr id="3" name="Title 2"/>
          <p:cNvSpPr>
            <a:spLocks noGrp="1"/>
          </p:cNvSpPr>
          <p:nvPr>
            <p:ph type="title"/>
          </p:nvPr>
        </p:nvSpPr>
        <p:spPr>
          <a:xfrm>
            <a:off x="418120" y="279248"/>
            <a:ext cx="8308800" cy="620751"/>
          </a:xfrm>
        </p:spPr>
        <p:txBody>
          <a:bodyPr/>
          <a:lstStyle/>
          <a:p>
            <a:r>
              <a:rPr lang="en-US" dirty="0"/>
              <a:t>IETF IBNEMO </a:t>
            </a:r>
            <a:r>
              <a:rPr lang="en-US" sz="3200" dirty="0"/>
              <a:t>(mailing list)</a:t>
            </a:r>
            <a:r>
              <a:rPr lang="en-US" dirty="0"/>
              <a:t>	</a:t>
            </a:r>
          </a:p>
        </p:txBody>
      </p:sp>
      <p:sp>
        <p:nvSpPr>
          <p:cNvPr id="4" name="Footer Placeholder 3"/>
          <p:cNvSpPr>
            <a:spLocks noGrp="1"/>
          </p:cNvSpPr>
          <p:nvPr>
            <p:ph type="ftr" sz="quarter" idx="3"/>
          </p:nvPr>
        </p:nvSpPr>
        <p:spPr>
          <a:xfrm>
            <a:off x="2692800" y="4816800"/>
            <a:ext cx="2581200" cy="122400"/>
          </a:xfr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30913555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8308800" cy="3319600"/>
          </a:xfrm>
        </p:spPr>
        <p:txBody>
          <a:bodyPr>
            <a:normAutofit fontScale="85000" lnSpcReduction="20000"/>
          </a:bodyPr>
          <a:lstStyle/>
          <a:p>
            <a:r>
              <a:rPr lang="en-US" b="1" dirty="0"/>
              <a:t>Policy-Driven Orchestration Project</a:t>
            </a:r>
          </a:p>
          <a:p>
            <a:r>
              <a:rPr lang="en-US" b="1" dirty="0"/>
              <a:t>MEF Approach</a:t>
            </a:r>
          </a:p>
          <a:p>
            <a:r>
              <a:rPr lang="en-US" dirty="0"/>
              <a:t>•Management and Orchestration must be model-driven</a:t>
            </a:r>
          </a:p>
          <a:p>
            <a:r>
              <a:rPr lang="en-US" dirty="0"/>
              <a:t>• The model needs to do as good a job modeling business concepts as it does modeling resources and services</a:t>
            </a:r>
          </a:p>
          <a:p>
            <a:r>
              <a:rPr lang="en-US" dirty="0"/>
              <a:t>• We need a mechanism to advertise capabilities and impose constraints</a:t>
            </a:r>
          </a:p>
          <a:p>
            <a:r>
              <a:rPr lang="en-US" dirty="0"/>
              <a:t>• Orchestration uses Policy to make its decisions </a:t>
            </a:r>
          </a:p>
          <a:p>
            <a:r>
              <a:rPr lang="en-US" dirty="0"/>
              <a:t>• Orchestration is multi-layer and distributed (not a single God-Box)</a:t>
            </a:r>
          </a:p>
          <a:p>
            <a:endParaRPr lang="en-US" dirty="0"/>
          </a:p>
          <a:p>
            <a:r>
              <a:rPr lang="en-US" dirty="0">
                <a:solidFill>
                  <a:srgbClr val="FFC000"/>
                </a:solidFill>
              </a:rPr>
              <a:t>Few publicly available information.</a:t>
            </a:r>
          </a:p>
          <a:p>
            <a:endParaRPr lang="en-US" b="1" dirty="0"/>
          </a:p>
          <a:p>
            <a:endParaRPr lang="en-US" b="1" dirty="0"/>
          </a:p>
        </p:txBody>
      </p:sp>
      <p:sp>
        <p:nvSpPr>
          <p:cNvPr id="3" name="Title 2"/>
          <p:cNvSpPr>
            <a:spLocks noGrp="1"/>
          </p:cNvSpPr>
          <p:nvPr>
            <p:ph type="title"/>
          </p:nvPr>
        </p:nvSpPr>
        <p:spPr>
          <a:xfrm>
            <a:off x="418120" y="279248"/>
            <a:ext cx="8308800" cy="620751"/>
          </a:xfrm>
        </p:spPr>
        <p:txBody>
          <a:bodyPr/>
          <a:lstStyle/>
          <a:p>
            <a:r>
              <a:rPr lang="en-US" dirty="0"/>
              <a:t>MEF Orchestration WG	</a:t>
            </a:r>
          </a:p>
        </p:txBody>
      </p:sp>
      <p:sp>
        <p:nvSpPr>
          <p:cNvPr id="4" name="Footer Placeholder 3"/>
          <p:cNvSpPr>
            <a:spLocks noGrp="1"/>
          </p:cNvSpPr>
          <p:nvPr>
            <p:ph type="ftr" sz="quarter" idx="3"/>
          </p:nvPr>
        </p:nvSpPr>
        <p:spPr>
          <a:xfrm>
            <a:off x="2692800" y="4816800"/>
            <a:ext cx="2581200" cy="122400"/>
          </a:xfr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17830016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5059"/>
            <a:ext cx="8308800" cy="3315341"/>
          </a:xfrm>
        </p:spPr>
        <p:txBody>
          <a:bodyPr>
            <a:normAutofit fontScale="70000" lnSpcReduction="20000"/>
          </a:bodyPr>
          <a:lstStyle/>
          <a:p>
            <a:r>
              <a:rPr lang="en-US" b="1" dirty="0"/>
              <a:t>Zero Touch Network and Service Management </a:t>
            </a:r>
          </a:p>
          <a:p>
            <a:r>
              <a:rPr lang="en-US" dirty="0"/>
              <a:t>ZSM005 – Means of Automation</a:t>
            </a:r>
          </a:p>
          <a:p>
            <a:r>
              <a:rPr lang="en-US" dirty="0"/>
              <a:t>describes different, existing and proven mechanisms or approaches aimed at achieving automation and zero-touch network management while analyzing their implications on the design and specification of the ZSM framework architecture and their utilization as a basis for future ZSM compliant solutions.</a:t>
            </a:r>
          </a:p>
          <a:p>
            <a:endParaRPr lang="en-US" dirty="0"/>
          </a:p>
          <a:p>
            <a:r>
              <a:rPr lang="en-US" dirty="0"/>
              <a:t>Chapter on Intent based orchestration and networking </a:t>
            </a:r>
          </a:p>
          <a:p>
            <a:endParaRPr lang="en-US" dirty="0"/>
          </a:p>
          <a:p>
            <a:r>
              <a:rPr lang="en-US" dirty="0">
                <a:solidFill>
                  <a:srgbClr val="FFC000"/>
                </a:solidFill>
              </a:rPr>
              <a:t>Potential implication for ZSM002 – Architecture to be defined</a:t>
            </a:r>
          </a:p>
          <a:p>
            <a:r>
              <a:rPr lang="en-US" dirty="0"/>
              <a:t> </a:t>
            </a:r>
          </a:p>
          <a:p>
            <a:endParaRPr lang="en-US" b="1" dirty="0"/>
          </a:p>
        </p:txBody>
      </p:sp>
      <p:sp>
        <p:nvSpPr>
          <p:cNvPr id="3" name="Title 2"/>
          <p:cNvSpPr>
            <a:spLocks noGrp="1"/>
          </p:cNvSpPr>
          <p:nvPr>
            <p:ph type="title"/>
          </p:nvPr>
        </p:nvSpPr>
        <p:spPr>
          <a:xfrm>
            <a:off x="418120" y="279248"/>
            <a:ext cx="8308800" cy="620751"/>
          </a:xfrm>
        </p:spPr>
        <p:txBody>
          <a:bodyPr/>
          <a:lstStyle/>
          <a:p>
            <a:r>
              <a:rPr lang="en-US" dirty="0"/>
              <a:t>ETSI ZSM ISG	</a:t>
            </a:r>
          </a:p>
        </p:txBody>
      </p:sp>
      <p:sp>
        <p:nvSpPr>
          <p:cNvPr id="4" name="Footer Placeholder 3"/>
          <p:cNvSpPr>
            <a:spLocks noGrp="1"/>
          </p:cNvSpPr>
          <p:nvPr>
            <p:ph type="ftr" sz="quarter" idx="3"/>
          </p:nvPr>
        </p:nvSpPr>
        <p:spPr>
          <a:xfrm>
            <a:off x="2692800" y="4816800"/>
            <a:ext cx="2581200" cy="122400"/>
          </a:xfr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17776039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8308800" cy="3319600"/>
          </a:xfrm>
        </p:spPr>
        <p:txBody>
          <a:bodyPr>
            <a:normAutofit fontScale="70000" lnSpcReduction="20000"/>
          </a:bodyPr>
          <a:lstStyle/>
          <a:p>
            <a:r>
              <a:rPr lang="en-US" b="1" dirty="0"/>
              <a:t>Experiential Networked Intelligence</a:t>
            </a:r>
          </a:p>
          <a:p>
            <a:r>
              <a:rPr lang="en-US" dirty="0"/>
              <a:t>ETSI GR ENI 003 - Context-Aware Policy Management Gap Analysis</a:t>
            </a:r>
          </a:p>
          <a:p>
            <a:endParaRPr lang="en-US" dirty="0"/>
          </a:p>
          <a:p>
            <a:r>
              <a:rPr lang="en-US" dirty="0"/>
              <a:t>In ENI, an intent policy is a type of declarative policy that uses statements to express the goals of the policy, but not how to accomplish those goals. Each statement in an Intent Policy may require the translation of one or more of its terms to a form that another managed functional entity can understand. </a:t>
            </a:r>
          </a:p>
          <a:p>
            <a:endParaRPr lang="en-US" dirty="0"/>
          </a:p>
          <a:p>
            <a:r>
              <a:rPr lang="en-US" dirty="0"/>
              <a:t>In the present document, Intent Policy will refer to policies that do not execute as theories of a formal logic. They typically are expressed in a restricted natural language, and require a mapping to a form understandable by other managed functional entities.</a:t>
            </a:r>
          </a:p>
          <a:p>
            <a:r>
              <a:rPr lang="en-US" dirty="0"/>
              <a:t> </a:t>
            </a:r>
          </a:p>
          <a:p>
            <a:endParaRPr lang="en-US" dirty="0"/>
          </a:p>
          <a:p>
            <a:endParaRPr lang="en-US" b="1" dirty="0"/>
          </a:p>
        </p:txBody>
      </p:sp>
      <p:sp>
        <p:nvSpPr>
          <p:cNvPr id="3" name="Title 2"/>
          <p:cNvSpPr>
            <a:spLocks noGrp="1"/>
          </p:cNvSpPr>
          <p:nvPr>
            <p:ph type="title"/>
          </p:nvPr>
        </p:nvSpPr>
        <p:spPr>
          <a:xfrm>
            <a:off x="418120" y="279248"/>
            <a:ext cx="8308800" cy="620751"/>
          </a:xfrm>
        </p:spPr>
        <p:txBody>
          <a:bodyPr/>
          <a:lstStyle/>
          <a:p>
            <a:r>
              <a:rPr lang="en-US" dirty="0"/>
              <a:t>ETSI ENI ISG	</a:t>
            </a:r>
          </a:p>
        </p:txBody>
      </p:sp>
      <p:sp>
        <p:nvSpPr>
          <p:cNvPr id="4" name="Footer Placeholder 3"/>
          <p:cNvSpPr>
            <a:spLocks noGrp="1"/>
          </p:cNvSpPr>
          <p:nvPr>
            <p:ph type="ftr" sz="quarter" idx="3"/>
          </p:nvPr>
        </p:nvSpPr>
        <p:spPr>
          <a:xfrm>
            <a:off x="2692800" y="4816800"/>
            <a:ext cx="2581200" cy="122400"/>
          </a:xfr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3213933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normAutofit fontScale="85000" lnSpcReduction="20000"/>
          </a:bodyPr>
          <a:lstStyle/>
          <a:p>
            <a:r>
              <a:rPr lang="en-US" dirty="0"/>
              <a:t>A proper analysis would require a complete survey of all these initiatives and contributions. </a:t>
            </a:r>
            <a:r>
              <a:rPr lang="en-US" b="1" dirty="0">
                <a:solidFill>
                  <a:schemeClr val="accent3"/>
                </a:solidFill>
              </a:rPr>
              <a:t>Volunteers?</a:t>
            </a:r>
          </a:p>
          <a:p>
            <a:endParaRPr lang="en-US" dirty="0"/>
          </a:p>
          <a:p>
            <a:r>
              <a:rPr lang="en-US" dirty="0"/>
              <a:t>Highly fragmented space, common denominator very small</a:t>
            </a:r>
            <a:br>
              <a:rPr lang="en-US" dirty="0"/>
            </a:br>
            <a:endParaRPr lang="en-US" dirty="0"/>
          </a:p>
          <a:p>
            <a:r>
              <a:rPr lang="en-US" dirty="0"/>
              <a:t>Most preeminent work on “Intent for SDN” addressing essentially a pure connectivity need</a:t>
            </a:r>
          </a:p>
          <a:p>
            <a:endParaRPr lang="en-US" dirty="0"/>
          </a:p>
          <a:p>
            <a:r>
              <a:rPr lang="en-US" dirty="0"/>
              <a:t>Interestingly, “Intent for NFV” has a quite low activity threshold</a:t>
            </a:r>
          </a:p>
          <a:p>
            <a:endParaRPr lang="en-US" dirty="0"/>
          </a:p>
          <a:p>
            <a:r>
              <a:rPr lang="en-US" dirty="0"/>
              <a:t>Scientific literature is scarce or spread over multiple domains / disciplines</a:t>
            </a:r>
          </a:p>
        </p:txBody>
      </p:sp>
      <p:sp>
        <p:nvSpPr>
          <p:cNvPr id="3" name="Title 2"/>
          <p:cNvSpPr>
            <a:spLocks noGrp="1"/>
          </p:cNvSpPr>
          <p:nvPr>
            <p:ph type="title"/>
          </p:nvPr>
        </p:nvSpPr>
        <p:spPr/>
        <p:txBody>
          <a:bodyPr/>
          <a:lstStyle/>
          <a:p>
            <a:r>
              <a:rPr lang="en-US" dirty="0"/>
              <a:t>Observations</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42828148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09" name="Rectangle 2" hidden="1"/>
          <p:cNvGraphicFramePr>
            <a:graphicFrameLocks/>
          </p:cNvGraphicFramePr>
          <p:nvPr>
            <p:custDataLst>
              <p:tags r:id="rId2"/>
            </p:custDataLst>
          </p:nvPr>
        </p:nvGraphicFramePr>
        <p:xfrm>
          <a:off x="-76200" y="26988"/>
          <a:ext cx="125413" cy="127000"/>
        </p:xfrm>
        <a:graphic>
          <a:graphicData uri="http://schemas.openxmlformats.org/presentationml/2006/ole">
            <mc:AlternateContent xmlns:mc="http://schemas.openxmlformats.org/markup-compatibility/2006">
              <mc:Choice xmlns:v="urn:schemas-microsoft-com:vml" Requires="v">
                <p:oleObj spid="_x0000_s3074" name="think-cell Slide" r:id="rId5" imgW="0" imgH="0" progId="">
                  <p:embed/>
                </p:oleObj>
              </mc:Choice>
              <mc:Fallback>
                <p:oleObj name="think-cell Slide" r:id="rId5" imgW="0" imgH="0" progId="">
                  <p:embed/>
                  <p:pic>
                    <p:nvPicPr>
                      <p:cNvPr id="17409"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76200" y="26988"/>
                        <a:ext cx="125413" cy="127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Placeholder 6"/>
          <p:cNvSpPr>
            <a:spLocks noGrp="1"/>
          </p:cNvSpPr>
          <p:nvPr>
            <p:ph type="body" sz="quarter" idx="16"/>
          </p:nvPr>
        </p:nvSpPr>
        <p:spPr>
          <a:xfrm>
            <a:off x="417600" y="808145"/>
            <a:ext cx="8308712" cy="1082433"/>
          </a:xfrm>
        </p:spPr>
        <p:txBody>
          <a:bodyPr lIns="90000" tIns="46800" rIns="90000" bIns="46800">
            <a:normAutofit/>
          </a:bodyPr>
          <a:lstStyle/>
          <a:p>
            <a:pPr>
              <a:spcBef>
                <a:spcPts val="0"/>
              </a:spcBef>
              <a:spcAft>
                <a:spcPts val="0"/>
              </a:spcAft>
            </a:pPr>
            <a:r>
              <a:rPr lang="en-US" sz="3600" dirty="0">
                <a:solidFill>
                  <a:schemeClr val="bg2"/>
                </a:solidFill>
                <a:latin typeface="+mj-lt"/>
              </a:rPr>
              <a:t>1	Why</a:t>
            </a:r>
          </a:p>
          <a:p>
            <a:pPr>
              <a:spcBef>
                <a:spcPts val="0"/>
              </a:spcBef>
              <a:spcAft>
                <a:spcPts val="0"/>
              </a:spcAft>
            </a:pPr>
            <a:r>
              <a:rPr lang="en-US" sz="2800" dirty="0">
                <a:solidFill>
                  <a:schemeClr val="bg2"/>
                </a:solidFill>
                <a:latin typeface="+mj-lt"/>
              </a:rPr>
              <a:t>	Intent driven networking is important </a:t>
            </a:r>
          </a:p>
          <a:p>
            <a:endParaRPr lang="en-US" sz="3600" dirty="0">
              <a:solidFill>
                <a:schemeClr val="bg2"/>
              </a:solidFill>
              <a:latin typeface="+mj-lt"/>
            </a:endParaRPr>
          </a:p>
        </p:txBody>
      </p:sp>
      <p:sp>
        <p:nvSpPr>
          <p:cNvPr id="10" name="Text Placeholder 6"/>
          <p:cNvSpPr>
            <a:spLocks noGrp="1"/>
          </p:cNvSpPr>
          <p:nvPr>
            <p:ph type="body" sz="quarter" idx="17"/>
          </p:nvPr>
        </p:nvSpPr>
        <p:spPr>
          <a:xfrm>
            <a:off x="417600" y="1998941"/>
            <a:ext cx="8308712" cy="1082433"/>
          </a:xfrm>
        </p:spPr>
        <p:txBody>
          <a:bodyPr lIns="90000" tIns="46800" rIns="90000" bIns="46800">
            <a:normAutofit/>
          </a:bodyPr>
          <a:lstStyle/>
          <a:p>
            <a:pPr>
              <a:spcBef>
                <a:spcPts val="0"/>
              </a:spcBef>
              <a:spcAft>
                <a:spcPts val="0"/>
              </a:spcAft>
            </a:pPr>
            <a:r>
              <a:rPr lang="en-US" sz="3600" dirty="0">
                <a:solidFill>
                  <a:schemeClr val="bg2"/>
                </a:solidFill>
                <a:latin typeface="+mj-lt"/>
              </a:rPr>
              <a:t>2	What</a:t>
            </a:r>
          </a:p>
          <a:p>
            <a:pPr>
              <a:spcBef>
                <a:spcPts val="0"/>
              </a:spcBef>
              <a:spcAft>
                <a:spcPts val="0"/>
              </a:spcAft>
            </a:pPr>
            <a:r>
              <a:rPr lang="en-US" sz="2800" dirty="0">
                <a:solidFill>
                  <a:schemeClr val="bg2"/>
                </a:solidFill>
                <a:latin typeface="+mj-lt"/>
              </a:rPr>
              <a:t>	Definitions and activities </a:t>
            </a:r>
          </a:p>
          <a:p>
            <a:endParaRPr lang="en-US" sz="3600" dirty="0">
              <a:latin typeface="+mj-lt"/>
            </a:endParaRPr>
          </a:p>
        </p:txBody>
      </p:sp>
      <p:sp>
        <p:nvSpPr>
          <p:cNvPr id="11" name="Text Placeholder 6"/>
          <p:cNvSpPr>
            <a:spLocks noGrp="1"/>
          </p:cNvSpPr>
          <p:nvPr>
            <p:ph type="body" sz="quarter" idx="19"/>
          </p:nvPr>
        </p:nvSpPr>
        <p:spPr>
          <a:xfrm>
            <a:off x="417600" y="3189737"/>
            <a:ext cx="8308712" cy="1082433"/>
          </a:xfrm>
        </p:spPr>
        <p:txBody>
          <a:bodyPr lIns="90000" tIns="46800" rIns="90000" bIns="46800">
            <a:normAutofit/>
          </a:bodyPr>
          <a:lstStyle/>
          <a:p>
            <a:pPr>
              <a:spcBef>
                <a:spcPts val="0"/>
              </a:spcBef>
              <a:spcAft>
                <a:spcPts val="0"/>
              </a:spcAft>
            </a:pPr>
            <a:r>
              <a:rPr lang="en-US" sz="3600" dirty="0">
                <a:solidFill>
                  <a:schemeClr val="accent3"/>
                </a:solidFill>
                <a:latin typeface="+mj-lt"/>
              </a:rPr>
              <a:t>3</a:t>
            </a:r>
            <a:r>
              <a:rPr lang="en-US" sz="3600" dirty="0">
                <a:solidFill>
                  <a:schemeClr val="accent5"/>
                </a:solidFill>
                <a:latin typeface="+mj-lt"/>
              </a:rPr>
              <a:t>	</a:t>
            </a:r>
            <a:r>
              <a:rPr lang="en-US" sz="3600" dirty="0">
                <a:solidFill>
                  <a:schemeClr val="accent3"/>
                </a:solidFill>
                <a:latin typeface="+mj-lt"/>
              </a:rPr>
              <a:t>How</a:t>
            </a:r>
          </a:p>
          <a:p>
            <a:pPr>
              <a:spcBef>
                <a:spcPts val="0"/>
              </a:spcBef>
              <a:spcAft>
                <a:spcPts val="0"/>
              </a:spcAft>
            </a:pPr>
            <a:r>
              <a:rPr lang="en-US" sz="2800" dirty="0">
                <a:latin typeface="+mj-lt"/>
              </a:rPr>
              <a:t>	Challenges and enablers</a:t>
            </a:r>
          </a:p>
          <a:p>
            <a:endParaRPr lang="en-US" sz="3600" dirty="0">
              <a:latin typeface="+mj-lt"/>
            </a:endParaRPr>
          </a:p>
        </p:txBody>
      </p:sp>
      <p:sp>
        <p:nvSpPr>
          <p:cNvPr id="17410" name="Title 4"/>
          <p:cNvSpPr>
            <a:spLocks noGrp="1"/>
          </p:cNvSpPr>
          <p:nvPr>
            <p:ph type="title"/>
          </p:nvPr>
        </p:nvSpPr>
        <p:spPr/>
        <p:txBody>
          <a:bodyPr/>
          <a:lstStyle/>
          <a:p>
            <a:r>
              <a:rPr lang="fi-FI" b="0" dirty="0">
                <a:solidFill>
                  <a:schemeClr val="bg1"/>
                </a:solidFill>
              </a:rPr>
              <a:t>Agenda</a:t>
            </a:r>
            <a:endParaRPr lang="en-US" b="0" dirty="0">
              <a:solidFill>
                <a:schemeClr val="bg1"/>
              </a:solidFill>
            </a:endParaRPr>
          </a:p>
        </p:txBody>
      </p:sp>
      <p:sp>
        <p:nvSpPr>
          <p:cNvPr id="21" name="Footer Placeholder 1"/>
          <p:cNvSpPr>
            <a:spLocks noGrp="1"/>
          </p:cNvSpPr>
          <p:nvPr>
            <p:ph type="ftr" sz="quarter" idx="3"/>
          </p:nvPr>
        </p:nvSpPr>
        <p:spPr>
          <a:prstGeom prst="rect">
            <a:avLst/>
          </a:prstGeom>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rPr>
              <a:t>Public</a:t>
            </a:r>
            <a:endParaRPr kumimoji="0" lang="en-US" sz="800" b="0" i="0" u="none" strike="noStrike" kern="1200" cap="none" spc="0" normalizeH="0" baseline="0" noProof="0" dirty="0">
              <a:ln>
                <a:noFill/>
              </a:ln>
              <a:solidFill>
                <a:srgbClr val="FFFFFF"/>
              </a:solidFill>
              <a:effectLst/>
              <a:uLnTx/>
              <a:uFillTx/>
              <a:latin typeface="Nokia Pure Text Light"/>
            </a:endParaRPr>
          </a:p>
        </p:txBody>
      </p:sp>
      <p:sp>
        <p:nvSpPr>
          <p:cNvPr id="14" name="Text Placeholder 13"/>
          <p:cNvSpPr>
            <a:spLocks noGrp="1"/>
          </p:cNvSpPr>
          <p:nvPr>
            <p:ph type="body" sz="quarter" idx="10"/>
          </p:nvPr>
        </p:nvSpPr>
        <p:spPr/>
        <p:txBody>
          <a:bodyPr/>
          <a:lstStyle/>
          <a:p>
            <a:r>
              <a:rPr lang="en-US" dirty="0"/>
              <a:t> </a:t>
            </a:r>
          </a:p>
        </p:txBody>
      </p:sp>
    </p:spTree>
    <p:extLst>
      <p:ext uri="{BB962C8B-B14F-4D97-AF65-F5344CB8AC3E}">
        <p14:creationId xmlns:p14="http://schemas.microsoft.com/office/powerpoint/2010/main" val="5514158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endParaRPr lang="en-US" dirty="0"/>
          </a:p>
        </p:txBody>
      </p:sp>
      <p:sp>
        <p:nvSpPr>
          <p:cNvPr id="3" name="Title 2"/>
          <p:cNvSpPr>
            <a:spLocks noGrp="1"/>
          </p:cNvSpPr>
          <p:nvPr>
            <p:ph type="title"/>
          </p:nvPr>
        </p:nvSpPr>
        <p:spPr/>
        <p:txBody>
          <a:bodyPr/>
          <a:lstStyle/>
          <a:p>
            <a:r>
              <a:rPr lang="en-US" dirty="0"/>
              <a:t>Challenge 1</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
        <p:nvSpPr>
          <p:cNvPr id="16" name="Rectangle 15"/>
          <p:cNvSpPr/>
          <p:nvPr/>
        </p:nvSpPr>
        <p:spPr>
          <a:xfrm>
            <a:off x="3517018" y="2128837"/>
            <a:ext cx="2311400" cy="863600"/>
          </a:xfrm>
          <a:prstGeom prst="rect">
            <a:avLst/>
          </a:prstGeom>
          <a:solidFill>
            <a:schemeClr val="bg1"/>
          </a:solidFill>
          <a:ln w="12700" cap="flat" cmpd="sng" algn="ctr">
            <a:solidFill>
              <a:srgbClr val="002060"/>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2060"/>
                </a:solidFill>
                <a:effectLst/>
                <a:uLnTx/>
                <a:uFillTx/>
                <a:latin typeface="Nokia Pure Text Light"/>
                <a:ea typeface="+mn-ea"/>
              </a:rPr>
              <a:t>Intent generation and validation</a:t>
            </a:r>
          </a:p>
        </p:txBody>
      </p:sp>
      <p:cxnSp>
        <p:nvCxnSpPr>
          <p:cNvPr id="17" name="Straight Arrow Connector 16"/>
          <p:cNvCxnSpPr>
            <a:stCxn id="16" idx="2"/>
          </p:cNvCxnSpPr>
          <p:nvPr/>
        </p:nvCxnSpPr>
        <p:spPr>
          <a:xfrm>
            <a:off x="4672718" y="2992437"/>
            <a:ext cx="0" cy="688975"/>
          </a:xfrm>
          <a:prstGeom prst="straightConnector1">
            <a:avLst/>
          </a:prstGeom>
          <a:noFill/>
          <a:ln w="9525" cap="flat" cmpd="sng" algn="ctr">
            <a:solidFill>
              <a:schemeClr val="bg1"/>
            </a:solidFill>
            <a:prstDash val="solid"/>
            <a:headEnd type="none" w="med" len="med"/>
            <a:tailEnd type="arrow" w="med" len="med"/>
          </a:ln>
          <a:effectLst/>
        </p:spPr>
      </p:cxnSp>
      <p:cxnSp>
        <p:nvCxnSpPr>
          <p:cNvPr id="18" name="Straight Arrow Connector 17"/>
          <p:cNvCxnSpPr>
            <a:endCxn id="16" idx="1"/>
          </p:cNvCxnSpPr>
          <p:nvPr/>
        </p:nvCxnSpPr>
        <p:spPr>
          <a:xfrm>
            <a:off x="2843918" y="2547937"/>
            <a:ext cx="673100" cy="0"/>
          </a:xfrm>
          <a:prstGeom prst="straightConnector1">
            <a:avLst/>
          </a:prstGeom>
          <a:noFill/>
          <a:ln w="9525" cap="flat" cmpd="sng" algn="ctr">
            <a:solidFill>
              <a:schemeClr val="bg1"/>
            </a:solidFill>
            <a:prstDash val="solid"/>
            <a:headEnd type="none" w="med" len="med"/>
            <a:tailEnd type="arrow" w="med" len="med"/>
          </a:ln>
          <a:effectLst/>
        </p:spPr>
      </p:cxnSp>
      <p:cxnSp>
        <p:nvCxnSpPr>
          <p:cNvPr id="19" name="Straight Arrow Connector 18"/>
          <p:cNvCxnSpPr/>
          <p:nvPr/>
        </p:nvCxnSpPr>
        <p:spPr>
          <a:xfrm>
            <a:off x="4050418" y="1441449"/>
            <a:ext cx="0" cy="687388"/>
          </a:xfrm>
          <a:prstGeom prst="straightConnector1">
            <a:avLst/>
          </a:prstGeom>
          <a:noFill/>
          <a:ln w="9525" cap="flat" cmpd="sng" algn="ctr">
            <a:solidFill>
              <a:schemeClr val="bg1"/>
            </a:solidFill>
            <a:prstDash val="solid"/>
            <a:headEnd type="none" w="med" len="med"/>
            <a:tailEnd type="arrow" w="med" len="med"/>
          </a:ln>
          <a:effectLst/>
        </p:spPr>
      </p:cxnSp>
      <p:cxnSp>
        <p:nvCxnSpPr>
          <p:cNvPr id="20" name="Straight Arrow Connector 19"/>
          <p:cNvCxnSpPr/>
          <p:nvPr/>
        </p:nvCxnSpPr>
        <p:spPr>
          <a:xfrm>
            <a:off x="5307718" y="1441449"/>
            <a:ext cx="0" cy="687388"/>
          </a:xfrm>
          <a:prstGeom prst="straightConnector1">
            <a:avLst/>
          </a:prstGeom>
          <a:noFill/>
          <a:ln w="9525" cap="flat" cmpd="sng" algn="ctr">
            <a:solidFill>
              <a:schemeClr val="bg1"/>
            </a:solidFill>
            <a:prstDash val="solid"/>
            <a:headEnd type="none" w="med" len="med"/>
            <a:tailEnd type="arrow" w="med" len="med"/>
          </a:ln>
          <a:effectLst/>
        </p:spPr>
      </p:cxnSp>
      <p:sp>
        <p:nvSpPr>
          <p:cNvPr id="21" name="Title 1"/>
          <p:cNvSpPr txBox="1">
            <a:spLocks/>
          </p:cNvSpPr>
          <p:nvPr/>
        </p:nvSpPr>
        <p:spPr bwMode="auto">
          <a:xfrm>
            <a:off x="1767593" y="2222033"/>
            <a:ext cx="77938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err="1">
                <a:ln>
                  <a:noFill/>
                </a:ln>
                <a:solidFill>
                  <a:srgbClr val="FFFFFF"/>
                </a:solidFill>
                <a:effectLst/>
                <a:uLnTx/>
                <a:uFillTx/>
                <a:latin typeface="Nokia Pure Text Light"/>
                <a:cs typeface="Calibri" panose="020F0502020204030204" pitchFamily="34" charset="0"/>
              </a:rPr>
              <a:t>Sensori</a:t>
            </a:r>
            <a:endPar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input</a:t>
            </a:r>
          </a:p>
        </p:txBody>
      </p:sp>
      <p:sp>
        <p:nvSpPr>
          <p:cNvPr id="22" name="Title 1"/>
          <p:cNvSpPr txBox="1">
            <a:spLocks/>
          </p:cNvSpPr>
          <p:nvPr/>
        </p:nvSpPr>
        <p:spPr bwMode="auto">
          <a:xfrm>
            <a:off x="3097918" y="1067126"/>
            <a:ext cx="10134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User input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and data</a:t>
            </a:r>
          </a:p>
        </p:txBody>
      </p:sp>
      <p:sp>
        <p:nvSpPr>
          <p:cNvPr id="23" name="Title 1"/>
          <p:cNvSpPr txBox="1">
            <a:spLocks/>
          </p:cNvSpPr>
          <p:nvPr/>
        </p:nvSpPr>
        <p:spPr bwMode="auto">
          <a:xfrm>
            <a:off x="4361568" y="1085382"/>
            <a:ext cx="13837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Operator input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and data</a:t>
            </a:r>
          </a:p>
        </p:txBody>
      </p:sp>
      <p:sp>
        <p:nvSpPr>
          <p:cNvPr id="24" name="Flowchart: Connector 23"/>
          <p:cNvSpPr/>
          <p:nvPr/>
        </p:nvSpPr>
        <p:spPr>
          <a:xfrm>
            <a:off x="4604455" y="3263899"/>
            <a:ext cx="138113" cy="138113"/>
          </a:xfrm>
          <a:prstGeom prst="flowChartConnector">
            <a:avLst/>
          </a:prstGeom>
          <a:solidFill>
            <a:srgbClr val="EEECE1"/>
          </a:solidFill>
          <a:ln w="12700" cap="flat" cmpd="sng" algn="ctr">
            <a:solidFill>
              <a:srgbClr val="4F81BD">
                <a:shade val="50000"/>
              </a:srgbClr>
            </a:solidFill>
            <a:prstDash val="solid"/>
          </a:ln>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endParaRPr>
          </a:p>
        </p:txBody>
      </p:sp>
      <p:sp>
        <p:nvSpPr>
          <p:cNvPr id="25" name="Title 1"/>
          <p:cNvSpPr txBox="1">
            <a:spLocks/>
          </p:cNvSpPr>
          <p:nvPr/>
        </p:nvSpPr>
        <p:spPr bwMode="auto">
          <a:xfrm>
            <a:off x="3436055" y="3053883"/>
            <a:ext cx="12105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Shared goals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Patterns</a:t>
            </a:r>
          </a:p>
        </p:txBody>
      </p:sp>
      <p:sp>
        <p:nvSpPr>
          <p:cNvPr id="26" name="Rectangle: Rounded Corners 25"/>
          <p:cNvSpPr/>
          <p:nvPr/>
        </p:nvSpPr>
        <p:spPr>
          <a:xfrm>
            <a:off x="1059657" y="3919250"/>
            <a:ext cx="7275512" cy="666224"/>
          </a:xfrm>
          <a:prstGeom prst="roundRect">
            <a:avLst>
              <a:gd name="adj" fmla="val 5344"/>
            </a:avLst>
          </a:prstGeom>
          <a:solidFill>
            <a:srgbClr val="4BACC6"/>
          </a:solidFill>
          <a:ln w="19050" cap="flat" cmpd="sng" algn="ctr">
            <a:solidFill>
              <a:schemeClr val="accent5"/>
            </a:solidFill>
            <a:prstDash val="solid"/>
          </a:ln>
          <a:effectLst/>
        </p:spPr>
        <p:txBody>
          <a:bodyPr/>
          <a:lstStyle/>
          <a:p>
            <a:pPr marL="0" marR="0" lvl="0" indent="0" algn="ctr" defTabSz="914400" rtl="0" eaLnBrk="0" fontAlgn="auto" latinLnBrk="0" hangingPunct="0">
              <a:lnSpc>
                <a:spcPct val="150000"/>
              </a:lnSpc>
              <a:spcBef>
                <a:spcPts val="120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Nokia Pure Text Light"/>
                <a:ea typeface="+mn-ea"/>
              </a:rPr>
              <a:t>Ability to learn and reason on intent sets </a:t>
            </a:r>
          </a:p>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fr-FR" sz="2000" b="0" i="0" u="none" strike="noStrike" kern="0" cap="none" spc="0" normalizeH="0" baseline="0" noProof="0" dirty="0">
              <a:ln>
                <a:noFill/>
              </a:ln>
              <a:solidFill>
                <a:prstClr val="white"/>
              </a:solidFill>
              <a:effectLst/>
              <a:uLnTx/>
              <a:uFillTx/>
              <a:latin typeface="Nokia Pure Text Light"/>
              <a:ea typeface="+mn-ea"/>
            </a:endParaRPr>
          </a:p>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Nokia Pure Text Light"/>
              <a:ea typeface="+mn-ea"/>
            </a:endParaRPr>
          </a:p>
        </p:txBody>
      </p:sp>
    </p:spTree>
    <p:extLst>
      <p:ext uri="{BB962C8B-B14F-4D97-AF65-F5344CB8AC3E}">
        <p14:creationId xmlns:p14="http://schemas.microsoft.com/office/powerpoint/2010/main" val="15867399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r>
              <a:rPr lang="en-US" dirty="0"/>
              <a:t>Natural Language Processing / </a:t>
            </a:r>
            <a:r>
              <a:rPr lang="en-US" dirty="0" err="1"/>
              <a:t>Understganding</a:t>
            </a:r>
            <a:r>
              <a:rPr lang="en-US" dirty="0"/>
              <a:t> (NLP/NLU)</a:t>
            </a:r>
          </a:p>
          <a:p>
            <a:r>
              <a:rPr lang="en-US" dirty="0"/>
              <a:t>Ontologies and semantic analysis</a:t>
            </a:r>
          </a:p>
          <a:p>
            <a:r>
              <a:rPr lang="en-US" dirty="0"/>
              <a:t>Lazy learning</a:t>
            </a:r>
          </a:p>
          <a:p>
            <a:r>
              <a:rPr lang="en-US" dirty="0"/>
              <a:t>Knowledge representation and building: </a:t>
            </a:r>
          </a:p>
          <a:p>
            <a:pPr marL="342900" indent="-342900">
              <a:buFont typeface="Arial" panose="020B0604020202020204" pitchFamily="34" charset="0"/>
              <a:buChar char="•"/>
            </a:pPr>
            <a:r>
              <a:rPr lang="en-US" dirty="0"/>
              <a:t>Languages, templates, models…</a:t>
            </a:r>
          </a:p>
          <a:p>
            <a:pPr marL="342900" indent="-342900">
              <a:buFont typeface="Arial" panose="020B0604020202020204" pitchFamily="34" charset="0"/>
              <a:buChar char="•"/>
            </a:pPr>
            <a:r>
              <a:rPr lang="en-US" dirty="0"/>
              <a:t>graph databases, data dependencies…</a:t>
            </a:r>
          </a:p>
        </p:txBody>
      </p:sp>
      <p:sp>
        <p:nvSpPr>
          <p:cNvPr id="3" name="Title 2"/>
          <p:cNvSpPr>
            <a:spLocks noGrp="1"/>
          </p:cNvSpPr>
          <p:nvPr>
            <p:ph type="title"/>
          </p:nvPr>
        </p:nvSpPr>
        <p:spPr/>
        <p:txBody>
          <a:bodyPr/>
          <a:lstStyle/>
          <a:p>
            <a:r>
              <a:rPr lang="en-US" dirty="0"/>
              <a:t>(some) Research directions</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5517498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endParaRPr lang="en-US" dirty="0"/>
          </a:p>
        </p:txBody>
      </p:sp>
      <p:sp>
        <p:nvSpPr>
          <p:cNvPr id="3" name="Title 2"/>
          <p:cNvSpPr>
            <a:spLocks noGrp="1"/>
          </p:cNvSpPr>
          <p:nvPr>
            <p:ph type="title"/>
          </p:nvPr>
        </p:nvSpPr>
        <p:spPr/>
        <p:txBody>
          <a:bodyPr/>
          <a:lstStyle/>
          <a:p>
            <a:r>
              <a:rPr lang="en-US" dirty="0"/>
              <a:t>Challenge 2</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
        <p:nvSpPr>
          <p:cNvPr id="16" name="Rectangle 15"/>
          <p:cNvSpPr/>
          <p:nvPr/>
        </p:nvSpPr>
        <p:spPr>
          <a:xfrm>
            <a:off x="3517018" y="2128837"/>
            <a:ext cx="2311400" cy="863600"/>
          </a:xfrm>
          <a:prstGeom prst="rect">
            <a:avLst/>
          </a:prstGeom>
          <a:solidFill>
            <a:schemeClr val="bg1"/>
          </a:solidFill>
          <a:ln w="12700" cap="flat" cmpd="sng" algn="ctr">
            <a:solidFill>
              <a:srgbClr val="002060"/>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2060"/>
                </a:solidFill>
                <a:effectLst/>
                <a:uLnTx/>
                <a:uFillTx/>
                <a:latin typeface="Nokia Pure Text Light"/>
                <a:ea typeface="+mn-ea"/>
              </a:rPr>
              <a:t>Formulate and solve problem</a:t>
            </a:r>
          </a:p>
        </p:txBody>
      </p:sp>
      <p:cxnSp>
        <p:nvCxnSpPr>
          <p:cNvPr id="17" name="Straight Arrow Connector 16"/>
          <p:cNvCxnSpPr>
            <a:stCxn id="16" idx="2"/>
          </p:cNvCxnSpPr>
          <p:nvPr/>
        </p:nvCxnSpPr>
        <p:spPr>
          <a:xfrm>
            <a:off x="4672718" y="2992437"/>
            <a:ext cx="0" cy="688975"/>
          </a:xfrm>
          <a:prstGeom prst="straightConnector1">
            <a:avLst/>
          </a:prstGeom>
          <a:noFill/>
          <a:ln w="9525" cap="flat" cmpd="sng" algn="ctr">
            <a:solidFill>
              <a:schemeClr val="bg1"/>
            </a:solidFill>
            <a:prstDash val="solid"/>
            <a:headEnd type="none" w="med" len="med"/>
            <a:tailEnd type="arrow" w="med" len="med"/>
          </a:ln>
          <a:effectLst/>
        </p:spPr>
      </p:cxnSp>
      <p:cxnSp>
        <p:nvCxnSpPr>
          <p:cNvPr id="18" name="Straight Arrow Connector 17"/>
          <p:cNvCxnSpPr>
            <a:endCxn id="16" idx="1"/>
          </p:cNvCxnSpPr>
          <p:nvPr/>
        </p:nvCxnSpPr>
        <p:spPr>
          <a:xfrm>
            <a:off x="2843918" y="2547937"/>
            <a:ext cx="673100" cy="0"/>
          </a:xfrm>
          <a:prstGeom prst="straightConnector1">
            <a:avLst/>
          </a:prstGeom>
          <a:noFill/>
          <a:ln w="9525" cap="flat" cmpd="sng" algn="ctr">
            <a:solidFill>
              <a:schemeClr val="bg1"/>
            </a:solidFill>
            <a:prstDash val="solid"/>
            <a:headEnd type="none" w="med" len="med"/>
            <a:tailEnd type="arrow" w="med" len="med"/>
          </a:ln>
          <a:effectLst/>
        </p:spPr>
      </p:cxnSp>
      <p:cxnSp>
        <p:nvCxnSpPr>
          <p:cNvPr id="19" name="Straight Arrow Connector 18"/>
          <p:cNvCxnSpPr/>
          <p:nvPr/>
        </p:nvCxnSpPr>
        <p:spPr>
          <a:xfrm>
            <a:off x="4672718" y="1446374"/>
            <a:ext cx="0" cy="687388"/>
          </a:xfrm>
          <a:prstGeom prst="straightConnector1">
            <a:avLst/>
          </a:prstGeom>
          <a:noFill/>
          <a:ln w="9525" cap="flat" cmpd="sng" algn="ctr">
            <a:solidFill>
              <a:schemeClr val="bg1"/>
            </a:solidFill>
            <a:prstDash val="solid"/>
            <a:headEnd type="none" w="med" len="med"/>
            <a:tailEnd type="arrow" w="med" len="med"/>
          </a:ln>
          <a:effectLst/>
        </p:spPr>
      </p:cxnSp>
      <p:sp>
        <p:nvSpPr>
          <p:cNvPr id="21" name="Title 1"/>
          <p:cNvSpPr txBox="1">
            <a:spLocks/>
          </p:cNvSpPr>
          <p:nvPr/>
        </p:nvSpPr>
        <p:spPr bwMode="auto">
          <a:xfrm>
            <a:off x="1767593" y="2222033"/>
            <a:ext cx="11288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Operational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constraints</a:t>
            </a:r>
          </a:p>
        </p:txBody>
      </p:sp>
      <p:sp>
        <p:nvSpPr>
          <p:cNvPr id="22" name="Title 1"/>
          <p:cNvSpPr txBox="1">
            <a:spLocks/>
          </p:cNvSpPr>
          <p:nvPr/>
        </p:nvSpPr>
        <p:spPr bwMode="auto">
          <a:xfrm>
            <a:off x="3720218" y="1072051"/>
            <a:ext cx="12105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Shared goals</a:t>
            </a:r>
            <a:b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b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Patterns</a:t>
            </a:r>
          </a:p>
        </p:txBody>
      </p:sp>
      <p:sp>
        <p:nvSpPr>
          <p:cNvPr id="24" name="Flowchart: Connector 23"/>
          <p:cNvSpPr/>
          <p:nvPr/>
        </p:nvSpPr>
        <p:spPr>
          <a:xfrm>
            <a:off x="4604455" y="3263899"/>
            <a:ext cx="138113" cy="138113"/>
          </a:xfrm>
          <a:prstGeom prst="flowChartConnector">
            <a:avLst/>
          </a:prstGeom>
          <a:solidFill>
            <a:srgbClr val="EEECE1"/>
          </a:solidFill>
          <a:ln w="12700" cap="flat" cmpd="sng" algn="ctr">
            <a:solidFill>
              <a:srgbClr val="4F81BD">
                <a:shade val="50000"/>
              </a:srgbClr>
            </a:solidFill>
            <a:prstDash val="solid"/>
          </a:ln>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Nokia Pure Text Light"/>
              <a:ea typeface="+mn-ea"/>
            </a:endParaRPr>
          </a:p>
        </p:txBody>
      </p:sp>
      <p:sp>
        <p:nvSpPr>
          <p:cNvPr id="25" name="Title 1"/>
          <p:cNvSpPr txBox="1">
            <a:spLocks/>
          </p:cNvSpPr>
          <p:nvPr/>
        </p:nvSpPr>
        <p:spPr bwMode="auto">
          <a:xfrm>
            <a:off x="3436055" y="3161604"/>
            <a:ext cx="94448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Decisions</a:t>
            </a:r>
          </a:p>
        </p:txBody>
      </p:sp>
      <p:sp>
        <p:nvSpPr>
          <p:cNvPr id="26" name="Rectangle: Rounded Corners 25"/>
          <p:cNvSpPr/>
          <p:nvPr/>
        </p:nvSpPr>
        <p:spPr>
          <a:xfrm>
            <a:off x="1059657" y="3919250"/>
            <a:ext cx="7275512" cy="666224"/>
          </a:xfrm>
          <a:prstGeom prst="roundRect">
            <a:avLst>
              <a:gd name="adj" fmla="val 5344"/>
            </a:avLst>
          </a:prstGeom>
          <a:solidFill>
            <a:srgbClr val="4BACC6"/>
          </a:solidFill>
          <a:ln w="19050" cap="flat" cmpd="sng" algn="ctr">
            <a:solidFill>
              <a:schemeClr val="accent5"/>
            </a:solidFill>
            <a:prstDash val="solid"/>
          </a:ln>
          <a:effectLst/>
        </p:spPr>
        <p:txBody>
          <a:bodyPr/>
          <a:lstStyle/>
          <a:p>
            <a:pPr marL="0" marR="0" lvl="0" indent="0" algn="ctr" defTabSz="914400" rtl="0" eaLnBrk="0" fontAlgn="auto" latinLnBrk="0" hangingPunct="0">
              <a:lnSpc>
                <a:spcPct val="150000"/>
              </a:lnSpc>
              <a:spcBef>
                <a:spcPts val="120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Nokia Pure Text Light"/>
                <a:ea typeface="+mn-ea"/>
              </a:rPr>
              <a:t>Ability to optimize and re-optimize decisions</a:t>
            </a:r>
          </a:p>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fr-FR" sz="2000" b="0" i="0" u="none" strike="noStrike" kern="0" cap="none" spc="0" normalizeH="0" baseline="0" noProof="0" dirty="0">
              <a:ln>
                <a:noFill/>
              </a:ln>
              <a:solidFill>
                <a:prstClr val="white"/>
              </a:solidFill>
              <a:effectLst/>
              <a:uLnTx/>
              <a:uFillTx/>
              <a:latin typeface="Nokia Pure Text Light"/>
              <a:ea typeface="+mn-ea"/>
            </a:endParaRPr>
          </a:p>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Nokia Pure Text Light"/>
              <a:ea typeface="+mn-ea"/>
            </a:endParaRPr>
          </a:p>
        </p:txBody>
      </p:sp>
    </p:spTree>
    <p:extLst>
      <p:ext uri="{BB962C8B-B14F-4D97-AF65-F5344CB8AC3E}">
        <p14:creationId xmlns:p14="http://schemas.microsoft.com/office/powerpoint/2010/main" val="15734030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r>
              <a:rPr lang="en-US" dirty="0"/>
              <a:t>Automatization of the generation of resolution methods (by decomposition)</a:t>
            </a:r>
          </a:p>
          <a:p>
            <a:r>
              <a:rPr lang="en-US" dirty="0"/>
              <a:t>Learning on choice of resolution method based on theoretical gain</a:t>
            </a:r>
          </a:p>
        </p:txBody>
      </p:sp>
      <p:sp>
        <p:nvSpPr>
          <p:cNvPr id="3" name="Title 2"/>
          <p:cNvSpPr>
            <a:spLocks noGrp="1"/>
          </p:cNvSpPr>
          <p:nvPr>
            <p:ph type="title"/>
          </p:nvPr>
        </p:nvSpPr>
        <p:spPr/>
        <p:txBody>
          <a:bodyPr/>
          <a:lstStyle/>
          <a:p>
            <a:r>
              <a:rPr lang="en-US" dirty="0"/>
              <a:t>(some) Research directions</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1675834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pPr marL="342900" indent="-342900">
              <a:buFont typeface="Arial" panose="020B0604020202020204" pitchFamily="34" charset="0"/>
              <a:buChar char="•"/>
            </a:pPr>
            <a:r>
              <a:rPr lang="en-US" spc="-10" dirty="0"/>
              <a:t>is inherent to network as a system of (distributed) systems</a:t>
            </a:r>
          </a:p>
          <a:p>
            <a:pPr marL="342900" indent="-342900">
              <a:buFont typeface="Arial" panose="020B0604020202020204" pitchFamily="34" charset="0"/>
              <a:buChar char="•"/>
            </a:pPr>
            <a:r>
              <a:rPr lang="en-US" spc="-10" dirty="0"/>
              <a:t>will not disappear</a:t>
            </a:r>
          </a:p>
          <a:p>
            <a:pPr marL="342900" indent="-342900">
              <a:buFont typeface="Arial" panose="020B0604020202020204" pitchFamily="34" charset="0"/>
              <a:buChar char="•"/>
            </a:pPr>
            <a:r>
              <a:rPr lang="en-US" spc="-10" dirty="0"/>
              <a:t>will grow…</a:t>
            </a:r>
          </a:p>
          <a:p>
            <a:pPr marL="342900" indent="-342900">
              <a:buFont typeface="Arial" panose="020B0604020202020204" pitchFamily="34" charset="0"/>
              <a:buChar char="•"/>
            </a:pPr>
            <a:endParaRPr lang="en-US" spc="-10" dirty="0"/>
          </a:p>
          <a:p>
            <a:r>
              <a:rPr lang="en-US" sz="3200" spc="-10" dirty="0">
                <a:solidFill>
                  <a:schemeClr val="accent5"/>
                </a:solidFill>
              </a:rPr>
              <a:t>The more we enable and expose new data and behaviors, the more we create complexity</a:t>
            </a:r>
          </a:p>
          <a:p>
            <a:endParaRPr lang="fr-FR" spc="-10" dirty="0"/>
          </a:p>
        </p:txBody>
      </p:sp>
      <p:sp>
        <p:nvSpPr>
          <p:cNvPr id="3" name="Title 2"/>
          <p:cNvSpPr>
            <a:spLocks noGrp="1"/>
          </p:cNvSpPr>
          <p:nvPr>
            <p:ph type="title"/>
          </p:nvPr>
        </p:nvSpPr>
        <p:spPr/>
        <p:txBody>
          <a:bodyPr/>
          <a:lstStyle/>
          <a:p>
            <a:r>
              <a:rPr lang="en-US" dirty="0">
                <a:solidFill>
                  <a:schemeClr val="accent5"/>
                </a:solidFill>
              </a:rPr>
              <a:t>Complexity</a:t>
            </a:r>
          </a:p>
        </p:txBody>
      </p:sp>
    </p:spTree>
    <p:extLst>
      <p:ext uri="{BB962C8B-B14F-4D97-AF65-F5344CB8AC3E}">
        <p14:creationId xmlns:p14="http://schemas.microsoft.com/office/powerpoint/2010/main" val="37501758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endParaRPr lang="en-US" dirty="0"/>
          </a:p>
        </p:txBody>
      </p:sp>
      <p:sp>
        <p:nvSpPr>
          <p:cNvPr id="3" name="Title 2"/>
          <p:cNvSpPr>
            <a:spLocks noGrp="1"/>
          </p:cNvSpPr>
          <p:nvPr>
            <p:ph type="title"/>
          </p:nvPr>
        </p:nvSpPr>
        <p:spPr/>
        <p:txBody>
          <a:bodyPr/>
          <a:lstStyle/>
          <a:p>
            <a:r>
              <a:rPr lang="en-US" dirty="0"/>
              <a:t>Challenge 3</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
        <p:nvSpPr>
          <p:cNvPr id="16" name="Rectangle 15"/>
          <p:cNvSpPr/>
          <p:nvPr/>
        </p:nvSpPr>
        <p:spPr>
          <a:xfrm>
            <a:off x="3517018" y="2128837"/>
            <a:ext cx="2311400" cy="863600"/>
          </a:xfrm>
          <a:prstGeom prst="rect">
            <a:avLst/>
          </a:prstGeom>
          <a:solidFill>
            <a:schemeClr val="bg1"/>
          </a:solidFill>
          <a:ln w="12700" cap="flat" cmpd="sng" algn="ctr">
            <a:solidFill>
              <a:srgbClr val="002060"/>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2060"/>
                </a:solidFill>
                <a:effectLst/>
                <a:uLnTx/>
                <a:uFillTx/>
                <a:latin typeface="Nokia Pure Text Light"/>
                <a:ea typeface="+mn-ea"/>
              </a:rPr>
              <a:t>Program generation, specification and verification</a:t>
            </a:r>
          </a:p>
        </p:txBody>
      </p:sp>
      <p:cxnSp>
        <p:nvCxnSpPr>
          <p:cNvPr id="17" name="Straight Arrow Connector 16"/>
          <p:cNvCxnSpPr>
            <a:stCxn id="16" idx="2"/>
          </p:cNvCxnSpPr>
          <p:nvPr/>
        </p:nvCxnSpPr>
        <p:spPr>
          <a:xfrm>
            <a:off x="4672718" y="2992437"/>
            <a:ext cx="0" cy="688975"/>
          </a:xfrm>
          <a:prstGeom prst="straightConnector1">
            <a:avLst/>
          </a:prstGeom>
          <a:noFill/>
          <a:ln w="9525" cap="flat" cmpd="sng" algn="ctr">
            <a:solidFill>
              <a:schemeClr val="bg1"/>
            </a:solidFill>
            <a:prstDash val="solid"/>
            <a:headEnd type="none" w="med" len="med"/>
            <a:tailEnd type="arrow" w="med" len="med"/>
          </a:ln>
          <a:effectLst/>
        </p:spPr>
      </p:cxnSp>
      <p:cxnSp>
        <p:nvCxnSpPr>
          <p:cNvPr id="18" name="Straight Arrow Connector 17"/>
          <p:cNvCxnSpPr>
            <a:endCxn id="16" idx="1"/>
          </p:cNvCxnSpPr>
          <p:nvPr/>
        </p:nvCxnSpPr>
        <p:spPr>
          <a:xfrm>
            <a:off x="2843918" y="2547937"/>
            <a:ext cx="673100" cy="0"/>
          </a:xfrm>
          <a:prstGeom prst="straightConnector1">
            <a:avLst/>
          </a:prstGeom>
          <a:noFill/>
          <a:ln w="9525" cap="flat" cmpd="sng" algn="ctr">
            <a:solidFill>
              <a:schemeClr val="bg1"/>
            </a:solidFill>
            <a:prstDash val="solid"/>
            <a:headEnd type="none" w="med" len="med"/>
            <a:tailEnd type="arrow" w="med" len="med"/>
          </a:ln>
          <a:effectLst/>
        </p:spPr>
      </p:cxnSp>
      <p:cxnSp>
        <p:nvCxnSpPr>
          <p:cNvPr id="19" name="Straight Arrow Connector 18"/>
          <p:cNvCxnSpPr/>
          <p:nvPr/>
        </p:nvCxnSpPr>
        <p:spPr>
          <a:xfrm>
            <a:off x="4672718" y="1446374"/>
            <a:ext cx="0" cy="687388"/>
          </a:xfrm>
          <a:prstGeom prst="straightConnector1">
            <a:avLst/>
          </a:prstGeom>
          <a:noFill/>
          <a:ln w="9525" cap="flat" cmpd="sng" algn="ctr">
            <a:solidFill>
              <a:schemeClr val="bg1"/>
            </a:solidFill>
            <a:prstDash val="solid"/>
            <a:headEnd type="none" w="med" len="med"/>
            <a:tailEnd type="arrow" w="med" len="med"/>
          </a:ln>
          <a:effectLst/>
        </p:spPr>
      </p:cxnSp>
      <p:sp>
        <p:nvSpPr>
          <p:cNvPr id="21" name="Title 1"/>
          <p:cNvSpPr txBox="1">
            <a:spLocks/>
          </p:cNvSpPr>
          <p:nvPr/>
        </p:nvSpPr>
        <p:spPr bwMode="auto">
          <a:xfrm>
            <a:off x="1767593" y="2222033"/>
            <a:ext cx="10855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Execution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constraints</a:t>
            </a:r>
          </a:p>
        </p:txBody>
      </p:sp>
      <p:sp>
        <p:nvSpPr>
          <p:cNvPr id="22" name="Title 1"/>
          <p:cNvSpPr txBox="1">
            <a:spLocks/>
          </p:cNvSpPr>
          <p:nvPr/>
        </p:nvSpPr>
        <p:spPr bwMode="auto">
          <a:xfrm>
            <a:off x="3720218" y="1179772"/>
            <a:ext cx="94448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Decisions</a:t>
            </a:r>
          </a:p>
        </p:txBody>
      </p:sp>
      <p:sp>
        <p:nvSpPr>
          <p:cNvPr id="24" name="Flowchart: Connector 23"/>
          <p:cNvSpPr/>
          <p:nvPr/>
        </p:nvSpPr>
        <p:spPr>
          <a:xfrm>
            <a:off x="4604455" y="3263899"/>
            <a:ext cx="138113" cy="138113"/>
          </a:xfrm>
          <a:prstGeom prst="flowChartConnector">
            <a:avLst/>
          </a:prstGeom>
          <a:solidFill>
            <a:srgbClr val="EEECE1"/>
          </a:solidFill>
          <a:ln w="12700" cap="flat" cmpd="sng" algn="ctr">
            <a:solidFill>
              <a:srgbClr val="4F81BD">
                <a:shade val="50000"/>
              </a:srgbClr>
            </a:solidFill>
            <a:prstDash val="solid"/>
          </a:ln>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Nokia Pure Text Light"/>
              <a:ea typeface="+mn-ea"/>
            </a:endParaRPr>
          </a:p>
        </p:txBody>
      </p:sp>
      <p:sp>
        <p:nvSpPr>
          <p:cNvPr id="25" name="Title 1"/>
          <p:cNvSpPr txBox="1">
            <a:spLocks/>
          </p:cNvSpPr>
          <p:nvPr/>
        </p:nvSpPr>
        <p:spPr bwMode="auto">
          <a:xfrm>
            <a:off x="3436055" y="3161604"/>
            <a:ext cx="113845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3"/>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3"/>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3"/>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3"/>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3"/>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srgbClr val="FFFFFF"/>
                </a:solidFill>
                <a:effectLst/>
                <a:uLnTx/>
                <a:uFillTx/>
                <a:latin typeface="Nokia Pure Text Light"/>
                <a:cs typeface="Calibri" panose="020F0502020204030204" pitchFamily="34" charset="0"/>
              </a:rPr>
              <a:t>Instructions</a:t>
            </a:r>
          </a:p>
        </p:txBody>
      </p:sp>
      <p:sp>
        <p:nvSpPr>
          <p:cNvPr id="26" name="Rectangle: Rounded Corners 25"/>
          <p:cNvSpPr/>
          <p:nvPr/>
        </p:nvSpPr>
        <p:spPr>
          <a:xfrm>
            <a:off x="1059657" y="3919250"/>
            <a:ext cx="7275512" cy="666224"/>
          </a:xfrm>
          <a:prstGeom prst="roundRect">
            <a:avLst>
              <a:gd name="adj" fmla="val 5344"/>
            </a:avLst>
          </a:prstGeom>
          <a:solidFill>
            <a:srgbClr val="4BACC6"/>
          </a:solidFill>
          <a:ln w="19050" cap="flat" cmpd="sng" algn="ctr">
            <a:solidFill>
              <a:schemeClr val="accent5"/>
            </a:solidFill>
            <a:prstDash val="solid"/>
          </a:ln>
          <a:effectLst/>
        </p:spPr>
        <p:txBody>
          <a:bodyPr/>
          <a:lstStyle/>
          <a:p>
            <a:pPr marL="0" marR="0" lvl="0" indent="0" algn="ctr" defTabSz="914400" rtl="0" eaLnBrk="0" fontAlgn="auto" latinLnBrk="0" hangingPunct="0">
              <a:lnSpc>
                <a:spcPct val="150000"/>
              </a:lnSpc>
              <a:spcBef>
                <a:spcPts val="120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Nokia Pure Text Light"/>
                <a:ea typeface="+mn-ea"/>
              </a:rPr>
              <a:t>Ability to generate and verify programs </a:t>
            </a:r>
          </a:p>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fr-FR" sz="2000" b="0" i="0" u="none" strike="noStrike" kern="0" cap="none" spc="0" normalizeH="0" baseline="0" noProof="0" dirty="0">
              <a:ln>
                <a:noFill/>
              </a:ln>
              <a:solidFill>
                <a:prstClr val="white"/>
              </a:solidFill>
              <a:effectLst/>
              <a:uLnTx/>
              <a:uFillTx/>
              <a:latin typeface="Nokia Pure Text Light"/>
              <a:ea typeface="+mn-ea"/>
            </a:endParaRPr>
          </a:p>
          <a:p>
            <a:pPr marL="0" marR="0" lvl="0" indent="0" algn="ctr" defTabSz="914400" rtl="0" eaLnBrk="0" fontAlgn="auto" latinLnBrk="0" hangingPunct="0">
              <a:lnSpc>
                <a:spcPct val="15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Nokia Pure Text Light"/>
              <a:ea typeface="+mn-ea"/>
            </a:endParaRPr>
          </a:p>
        </p:txBody>
      </p:sp>
    </p:spTree>
    <p:extLst>
      <p:ext uri="{BB962C8B-B14F-4D97-AF65-F5344CB8AC3E}">
        <p14:creationId xmlns:p14="http://schemas.microsoft.com/office/powerpoint/2010/main" val="11028875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r>
              <a:rPr lang="en-US" dirty="0"/>
              <a:t>Automatic program generation</a:t>
            </a:r>
          </a:p>
          <a:p>
            <a:r>
              <a:rPr lang="en-US" dirty="0"/>
              <a:t>Program distribution towards agents and collective decision process on resolution approach considering local/global variables and constraints</a:t>
            </a:r>
          </a:p>
        </p:txBody>
      </p:sp>
      <p:sp>
        <p:nvSpPr>
          <p:cNvPr id="3" name="Title 2"/>
          <p:cNvSpPr>
            <a:spLocks noGrp="1"/>
          </p:cNvSpPr>
          <p:nvPr>
            <p:ph type="title"/>
          </p:nvPr>
        </p:nvSpPr>
        <p:spPr/>
        <p:txBody>
          <a:bodyPr/>
          <a:lstStyle/>
          <a:p>
            <a:r>
              <a:rPr lang="en-US" dirty="0"/>
              <a:t>(some) Research directions</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27284773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Picture 86"/>
          <p:cNvPicPr>
            <a:picLocks noChangeAspect="1"/>
          </p:cNvPicPr>
          <p:nvPr/>
        </p:nvPicPr>
        <p:blipFill>
          <a:blip r:embed="rId3"/>
          <a:stretch>
            <a:fillRect/>
          </a:stretch>
        </p:blipFill>
        <p:spPr>
          <a:xfrm>
            <a:off x="2430133" y="386154"/>
            <a:ext cx="3111285" cy="4666928"/>
          </a:xfrm>
          <a:prstGeom prst="rect">
            <a:avLst/>
          </a:prstGeom>
        </p:spPr>
      </p:pic>
      <p:sp>
        <p:nvSpPr>
          <p:cNvPr id="2" name="Text Placeholder 1"/>
          <p:cNvSpPr>
            <a:spLocks noGrp="1"/>
          </p:cNvSpPr>
          <p:nvPr>
            <p:ph type="body" sz="quarter" idx="16"/>
          </p:nvPr>
        </p:nvSpPr>
        <p:spPr/>
        <p:txBody>
          <a:bodyPr/>
          <a:lstStyle/>
          <a:p>
            <a:endParaRPr lang="en-US" dirty="0"/>
          </a:p>
        </p:txBody>
      </p:sp>
      <p:sp>
        <p:nvSpPr>
          <p:cNvPr id="3" name="Title 2"/>
          <p:cNvSpPr>
            <a:spLocks noGrp="1"/>
          </p:cNvSpPr>
          <p:nvPr>
            <p:ph type="title"/>
          </p:nvPr>
        </p:nvSpPr>
        <p:spPr/>
        <p:txBody>
          <a:bodyPr/>
          <a:lstStyle/>
          <a:p>
            <a:r>
              <a:rPr lang="en-US" dirty="0"/>
              <a:t>Challenge 4	</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
        <p:nvSpPr>
          <p:cNvPr id="53" name="Flowchart: Connector 52"/>
          <p:cNvSpPr/>
          <p:nvPr/>
        </p:nvSpPr>
        <p:spPr>
          <a:xfrm>
            <a:off x="4571998" y="1999510"/>
            <a:ext cx="139700" cy="138113"/>
          </a:xfrm>
          <a:prstGeom prst="flowChartConnector">
            <a:avLst/>
          </a:prstGeom>
          <a:solidFill>
            <a:srgbClr val="EEECE1"/>
          </a:solidFill>
          <a:ln w="19050" cap="flat" cmpd="sng" algn="ctr">
            <a:solidFill>
              <a:schemeClr val="accent5"/>
            </a:solidFill>
            <a:prstDash val="sysDot"/>
          </a:ln>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Nokia Pure Text Light"/>
              <a:ea typeface="+mn-ea"/>
            </a:endParaRPr>
          </a:p>
        </p:txBody>
      </p:sp>
      <p:sp>
        <p:nvSpPr>
          <p:cNvPr id="54" name="Flowchart: Connector 53"/>
          <p:cNvSpPr/>
          <p:nvPr/>
        </p:nvSpPr>
        <p:spPr>
          <a:xfrm>
            <a:off x="4576153" y="3212401"/>
            <a:ext cx="139700" cy="138112"/>
          </a:xfrm>
          <a:prstGeom prst="flowChartConnector">
            <a:avLst/>
          </a:prstGeom>
          <a:solidFill>
            <a:srgbClr val="EEECE1"/>
          </a:solidFill>
          <a:ln w="19050" cap="flat" cmpd="sng" algn="ctr">
            <a:solidFill>
              <a:schemeClr val="accent5"/>
            </a:solidFill>
            <a:prstDash val="sysDot"/>
          </a:ln>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Nokia Pure Text Light"/>
              <a:ea typeface="+mn-ea"/>
            </a:endParaRPr>
          </a:p>
        </p:txBody>
      </p:sp>
      <p:sp>
        <p:nvSpPr>
          <p:cNvPr id="55" name="Flowchart: Connector 54"/>
          <p:cNvSpPr/>
          <p:nvPr/>
        </p:nvSpPr>
        <p:spPr>
          <a:xfrm>
            <a:off x="4591561" y="4563403"/>
            <a:ext cx="139700" cy="138113"/>
          </a:xfrm>
          <a:prstGeom prst="flowChartConnector">
            <a:avLst/>
          </a:prstGeom>
          <a:solidFill>
            <a:srgbClr val="EEECE1"/>
          </a:solidFill>
          <a:ln w="19050" cap="flat" cmpd="sng" algn="ctr">
            <a:solidFill>
              <a:schemeClr val="accent5"/>
            </a:solidFill>
            <a:prstDash val="sysDot"/>
          </a:ln>
          <a:effectLst/>
        </p:spPr>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Nokia Pure Text Light"/>
              <a:ea typeface="+mn-ea"/>
            </a:endParaRPr>
          </a:p>
        </p:txBody>
      </p:sp>
      <p:cxnSp>
        <p:nvCxnSpPr>
          <p:cNvPr id="56" name="Straight Arrow Connector 55"/>
          <p:cNvCxnSpPr>
            <a:stCxn id="53" idx="6"/>
          </p:cNvCxnSpPr>
          <p:nvPr/>
        </p:nvCxnSpPr>
        <p:spPr>
          <a:xfrm flipV="1">
            <a:off x="4711698" y="2056659"/>
            <a:ext cx="1607405" cy="11908"/>
          </a:xfrm>
          <a:prstGeom prst="straightConnector1">
            <a:avLst/>
          </a:prstGeom>
          <a:noFill/>
          <a:ln w="19050" cap="flat" cmpd="sng" algn="ctr">
            <a:solidFill>
              <a:schemeClr val="accent5"/>
            </a:solidFill>
            <a:prstDash val="sysDot"/>
            <a:headEnd type="none" w="med" len="med"/>
            <a:tailEnd type="arrow" w="med" len="med"/>
          </a:ln>
          <a:effectLst/>
        </p:spPr>
      </p:cxnSp>
      <p:cxnSp>
        <p:nvCxnSpPr>
          <p:cNvPr id="57" name="Straight Arrow Connector 56"/>
          <p:cNvCxnSpPr>
            <a:stCxn id="54" idx="6"/>
          </p:cNvCxnSpPr>
          <p:nvPr/>
        </p:nvCxnSpPr>
        <p:spPr>
          <a:xfrm>
            <a:off x="4715853" y="3281457"/>
            <a:ext cx="1616691" cy="0"/>
          </a:xfrm>
          <a:prstGeom prst="straightConnector1">
            <a:avLst/>
          </a:prstGeom>
          <a:noFill/>
          <a:ln w="19050" cap="flat" cmpd="sng" algn="ctr">
            <a:solidFill>
              <a:schemeClr val="accent5"/>
            </a:solidFill>
            <a:prstDash val="sysDot"/>
            <a:headEnd type="none" w="med" len="med"/>
            <a:tailEnd type="arrow" w="med" len="med"/>
          </a:ln>
          <a:effectLst/>
        </p:spPr>
      </p:cxnSp>
      <p:cxnSp>
        <p:nvCxnSpPr>
          <p:cNvPr id="58" name="Straight Arrow Connector 57"/>
          <p:cNvCxnSpPr>
            <a:stCxn id="55" idx="6"/>
          </p:cNvCxnSpPr>
          <p:nvPr/>
        </p:nvCxnSpPr>
        <p:spPr>
          <a:xfrm flipV="1">
            <a:off x="4731261" y="4631667"/>
            <a:ext cx="1587842" cy="793"/>
          </a:xfrm>
          <a:prstGeom prst="straightConnector1">
            <a:avLst/>
          </a:prstGeom>
          <a:noFill/>
          <a:ln w="19050" cap="flat" cmpd="sng" algn="ctr">
            <a:solidFill>
              <a:schemeClr val="accent5"/>
            </a:solidFill>
            <a:prstDash val="sysDot"/>
            <a:headEnd type="none" w="med" len="med"/>
            <a:tailEnd type="arrow" w="med" len="med"/>
          </a:ln>
          <a:effectLst/>
        </p:spPr>
      </p:cxnSp>
      <p:cxnSp>
        <p:nvCxnSpPr>
          <p:cNvPr id="59" name="Connector: Elbow 58"/>
          <p:cNvCxnSpPr/>
          <p:nvPr/>
        </p:nvCxnSpPr>
        <p:spPr>
          <a:xfrm rot="16200000" flipV="1">
            <a:off x="4367345" y="2660400"/>
            <a:ext cx="3096000" cy="864000"/>
          </a:xfrm>
          <a:prstGeom prst="bentConnector2">
            <a:avLst/>
          </a:prstGeom>
          <a:noFill/>
          <a:ln w="19050" cap="flat" cmpd="sng" algn="ctr">
            <a:solidFill>
              <a:schemeClr val="accent5"/>
            </a:solidFill>
            <a:prstDash val="sysDot"/>
            <a:headEnd type="none" w="med" len="med"/>
            <a:tailEnd type="arrow" w="med" len="med"/>
          </a:ln>
          <a:effectLst/>
        </p:spPr>
      </p:cxnSp>
      <p:sp>
        <p:nvSpPr>
          <p:cNvPr id="66" name="Title 1"/>
          <p:cNvSpPr txBox="1">
            <a:spLocks/>
          </p:cNvSpPr>
          <p:nvPr/>
        </p:nvSpPr>
        <p:spPr bwMode="auto">
          <a:xfrm>
            <a:off x="6387550" y="2846178"/>
            <a:ext cx="256833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SzPct val="90000"/>
              <a:buBlip>
                <a:blip r:embed="rId4"/>
              </a:buBlip>
              <a:defRPr sz="2800">
                <a:solidFill>
                  <a:srgbClr val="404040"/>
                </a:solidFill>
                <a:latin typeface="Calibri" panose="020F0502020204030204" pitchFamily="34" charset="0"/>
                <a:ea typeface="Calibri" panose="020F0502020204030204" pitchFamily="34" charset="0"/>
                <a:cs typeface="Calibri" panose="020F0502020204030204" pitchFamily="34" charset="0"/>
              </a:defRPr>
            </a:lvl1pPr>
            <a:lvl2pPr marL="503238" indent="-250825">
              <a:spcBef>
                <a:spcPct val="20000"/>
              </a:spcBef>
              <a:buClr>
                <a:schemeClr val="tx2"/>
              </a:buClr>
              <a:buSzPct val="120000"/>
              <a:buBlip>
                <a:blip r:embed="rId4"/>
              </a:buBlip>
              <a:defRPr sz="2400">
                <a:solidFill>
                  <a:srgbClr val="404040"/>
                </a:solidFill>
                <a:latin typeface="Calibri" panose="020F0502020204030204" pitchFamily="34" charset="0"/>
                <a:ea typeface="Calibri" panose="020F0502020204030204" pitchFamily="34" charset="0"/>
                <a:cs typeface="Calibri" panose="020F0502020204030204" pitchFamily="34" charset="0"/>
              </a:defRPr>
            </a:lvl2pPr>
            <a:lvl3pPr marL="755650" indent="-250825">
              <a:spcBef>
                <a:spcPct val="20000"/>
              </a:spcBef>
              <a:buClr>
                <a:schemeClr val="tx2"/>
              </a:buClr>
              <a:buSzPct val="120000"/>
              <a:buBlip>
                <a:blip r:embed="rId4"/>
              </a:buBlip>
              <a:defRPr sz="2000">
                <a:solidFill>
                  <a:srgbClr val="404040"/>
                </a:solidFill>
                <a:latin typeface="Calibri" panose="020F0502020204030204" pitchFamily="34" charset="0"/>
                <a:ea typeface="Calibri" panose="020F0502020204030204" pitchFamily="34" charset="0"/>
                <a:cs typeface="Calibri" panose="020F0502020204030204" pitchFamily="34" charset="0"/>
              </a:defRPr>
            </a:lvl3pPr>
            <a:lvl4pPr marL="1006475" indent="-250825">
              <a:spcBef>
                <a:spcPct val="20000"/>
              </a:spcBef>
              <a:buClr>
                <a:schemeClr val="tx2"/>
              </a:buClr>
              <a:buSzPct val="120000"/>
              <a:buBlip>
                <a:blip r:embed="rId4"/>
              </a:buBlip>
              <a:defRPr sz="1600">
                <a:solidFill>
                  <a:srgbClr val="404040"/>
                </a:solidFill>
                <a:latin typeface="Calibri" panose="020F0502020204030204" pitchFamily="34" charset="0"/>
                <a:ea typeface="Calibri" panose="020F0502020204030204" pitchFamily="34" charset="0"/>
                <a:cs typeface="Calibri" panose="020F0502020204030204" pitchFamily="34" charset="0"/>
              </a:defRPr>
            </a:lvl4pPr>
            <a:lvl5pPr marL="1258888" indent="-250825">
              <a:spcBef>
                <a:spcPct val="20000"/>
              </a:spcBef>
              <a:buClr>
                <a:schemeClr val="tx2"/>
              </a:buClr>
              <a:buSzPct val="120000"/>
              <a:buBlip>
                <a:blip r:embed="rId4"/>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5pPr>
            <a:lvl6pPr marL="1716088" indent="-250825" eaLnBrk="0" fontAlgn="base" hangingPunct="0">
              <a:spcBef>
                <a:spcPct val="20000"/>
              </a:spcBef>
              <a:spcAft>
                <a:spcPct val="0"/>
              </a:spcAft>
              <a:buClr>
                <a:schemeClr val="tx2"/>
              </a:buClr>
              <a:buSzPct val="120000"/>
              <a:buBlip>
                <a:blip r:embed="rId4"/>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6pPr>
            <a:lvl7pPr marL="2173288" indent="-250825" eaLnBrk="0" fontAlgn="base" hangingPunct="0">
              <a:spcBef>
                <a:spcPct val="20000"/>
              </a:spcBef>
              <a:spcAft>
                <a:spcPct val="0"/>
              </a:spcAft>
              <a:buClr>
                <a:schemeClr val="tx2"/>
              </a:buClr>
              <a:buSzPct val="120000"/>
              <a:buBlip>
                <a:blip r:embed="rId4"/>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7pPr>
            <a:lvl8pPr marL="2630488" indent="-250825" eaLnBrk="0" fontAlgn="base" hangingPunct="0">
              <a:spcBef>
                <a:spcPct val="20000"/>
              </a:spcBef>
              <a:spcAft>
                <a:spcPct val="0"/>
              </a:spcAft>
              <a:buClr>
                <a:schemeClr val="tx2"/>
              </a:buClr>
              <a:buSzPct val="120000"/>
              <a:buBlip>
                <a:blip r:embed="rId4"/>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8pPr>
            <a:lvl9pPr marL="3087688" indent="-250825" eaLnBrk="0" fontAlgn="base" hangingPunct="0">
              <a:spcBef>
                <a:spcPct val="20000"/>
              </a:spcBef>
              <a:spcAft>
                <a:spcPct val="0"/>
              </a:spcAft>
              <a:buClr>
                <a:schemeClr val="tx2"/>
              </a:buClr>
              <a:buSzPct val="120000"/>
              <a:buBlip>
                <a:blip r:embed="rId4"/>
              </a:buBlip>
              <a:defRPr sz="1400">
                <a:solidFill>
                  <a:srgbClr val="404040"/>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srgbClr val="FFFB00"/>
                </a:solidFill>
                <a:effectLst/>
                <a:uLnTx/>
                <a:uFillTx/>
                <a:latin typeface="Nokia Pure Text Light"/>
                <a:cs typeface="Calibri" panose="020F0502020204030204" pitchFamily="34" charset="0"/>
              </a:rPr>
              <a:t>Control points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srgbClr val="FFFB00"/>
                </a:solidFill>
                <a:effectLst/>
                <a:uLnTx/>
                <a:uFillTx/>
                <a:latin typeface="Nokia Pure Text Light"/>
                <a:cs typeface="Calibri" panose="020F0502020204030204" pitchFamily="34" charset="0"/>
              </a:rPr>
              <a:t>and run-time assessment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srgbClr val="FFFB00"/>
                </a:solidFill>
                <a:effectLst/>
                <a:uLnTx/>
                <a:uFillTx/>
                <a:latin typeface="Nokia Pure Text Light"/>
                <a:cs typeface="Calibri" panose="020F0502020204030204" pitchFamily="34" charset="0"/>
              </a:rPr>
              <a:t>mechanisms</a:t>
            </a:r>
          </a:p>
        </p:txBody>
      </p:sp>
    </p:spTree>
    <p:extLst>
      <p:ext uri="{BB962C8B-B14F-4D97-AF65-F5344CB8AC3E}">
        <p14:creationId xmlns:p14="http://schemas.microsoft.com/office/powerpoint/2010/main" val="33675675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normAutofit lnSpcReduction="10000"/>
          </a:bodyPr>
          <a:lstStyle/>
          <a:p>
            <a:r>
              <a:rPr lang="en-US" dirty="0"/>
              <a:t>Quality of Intent (</a:t>
            </a:r>
            <a:r>
              <a:rPr lang="en-US" dirty="0" err="1"/>
              <a:t>QoI</a:t>
            </a:r>
            <a:r>
              <a:rPr lang="en-US" dirty="0"/>
              <a:t>) evaluation framework</a:t>
            </a:r>
          </a:p>
          <a:p>
            <a:r>
              <a:rPr lang="en-US" dirty="0"/>
              <a:t>Self-evaluation, self-testing mechanisms</a:t>
            </a:r>
          </a:p>
          <a:p>
            <a:r>
              <a:rPr lang="en-US" dirty="0"/>
              <a:t>Increased role for telemetry and analytics</a:t>
            </a:r>
          </a:p>
          <a:p>
            <a:r>
              <a:rPr lang="en-US" dirty="0"/>
              <a:t>Intent checking, normalization</a:t>
            </a:r>
          </a:p>
          <a:p>
            <a:r>
              <a:rPr lang="en-US" dirty="0"/>
              <a:t>Intent recommendation, learning, optimization</a:t>
            </a:r>
          </a:p>
          <a:p>
            <a:r>
              <a:rPr lang="en-US" dirty="0"/>
              <a:t>Intent extraction out of CLIs </a:t>
            </a:r>
          </a:p>
          <a:p>
            <a:r>
              <a:rPr lang="en-US" dirty="0"/>
              <a:t>Multiple sources, formats, time and space of intents</a:t>
            </a:r>
          </a:p>
          <a:p>
            <a:r>
              <a:rPr lang="en-US" dirty="0"/>
              <a:t>More or less explicit / implicit formulation of intents</a:t>
            </a:r>
          </a:p>
          <a:p>
            <a:endParaRPr lang="en-US" dirty="0"/>
          </a:p>
          <a:p>
            <a:endParaRPr lang="en-US" dirty="0"/>
          </a:p>
        </p:txBody>
      </p:sp>
      <p:sp>
        <p:nvSpPr>
          <p:cNvPr id="3" name="Title 2"/>
          <p:cNvSpPr>
            <a:spLocks noGrp="1"/>
          </p:cNvSpPr>
          <p:nvPr>
            <p:ph type="title"/>
          </p:nvPr>
        </p:nvSpPr>
        <p:spPr/>
        <p:txBody>
          <a:bodyPr/>
          <a:lstStyle/>
          <a:p>
            <a:r>
              <a:rPr lang="en-US" dirty="0"/>
              <a:t>(some) Research directions</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spTree>
    <p:extLst>
      <p:ext uri="{BB962C8B-B14F-4D97-AF65-F5344CB8AC3E}">
        <p14:creationId xmlns:p14="http://schemas.microsoft.com/office/powerpoint/2010/main" val="3030994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Conclusion</a:t>
            </a:r>
          </a:p>
        </p:txBody>
      </p:sp>
      <p:sp>
        <p:nvSpPr>
          <p:cNvPr id="4" name="Footer Placeholder 3"/>
          <p:cNvSpPr>
            <a:spLocks noGrp="1"/>
          </p:cNvSpPr>
          <p:nvPr>
            <p:ph type="ftr" sz="quarter" idx="3"/>
          </p:nvPr>
        </p:nvSpPr>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a:cs typeface="Arial" panose="020B0604020202020204" pitchFamily="34" charset="0"/>
              </a:rPr>
              <a:t>Public</a:t>
            </a:r>
            <a:endParaRPr kumimoji="0" lang="en-US" sz="800" b="0" i="0" u="none" strike="noStrike" kern="1200" cap="none" spc="0" normalizeH="0" baseline="0" noProof="0" dirty="0">
              <a:ln>
                <a:noFill/>
              </a:ln>
              <a:solidFill>
                <a:srgbClr val="FFFFFF"/>
              </a:solidFill>
              <a:effectLst/>
              <a:uLnTx/>
              <a:uFillTx/>
              <a:latin typeface="Nokia Pure Text Light"/>
              <a:cs typeface="Arial" panose="020B0604020202020204" pitchFamily="34" charset="0"/>
            </a:endParaRPr>
          </a:p>
        </p:txBody>
      </p:sp>
      <p:pic>
        <p:nvPicPr>
          <p:cNvPr id="6" name="Picture 2" descr=" - Dilbert by Scott Ada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255" y="1403778"/>
            <a:ext cx="8252665" cy="2549525"/>
          </a:xfrm>
          <a:prstGeom prst="rect">
            <a:avLst/>
          </a:prstGeom>
          <a:noFill/>
          <a:ln w="571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05726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1676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511" y="87607"/>
            <a:ext cx="8347797" cy="3077203"/>
          </a:xfrm>
        </p:spPr>
        <p:txBody>
          <a:bodyPr/>
          <a:lstStyle/>
          <a:p>
            <a:r>
              <a:rPr lang="en-US" sz="3600" dirty="0"/>
              <a:t>The problem…</a:t>
            </a:r>
            <a:br>
              <a:rPr lang="en-US" sz="3600" dirty="0"/>
            </a:br>
            <a:r>
              <a:rPr lang="en-US" sz="3600" dirty="0">
                <a:solidFill>
                  <a:schemeClr val="accent5"/>
                </a:solidFill>
              </a:rPr>
              <a:t>We’ve chosen the wrong bottle of ketchup…</a:t>
            </a:r>
          </a:p>
        </p:txBody>
      </p:sp>
      <p:pic>
        <p:nvPicPr>
          <p:cNvPr id="4" name="Picture 2">
            <a:extLst>
              <a:ext uri="{FF2B5EF4-FFF2-40B4-BE49-F238E27FC236}">
                <a16:creationId xmlns:a16="http://schemas.microsoft.com/office/drawing/2014/main" id="{CA5FC52C-4803-4398-A5FF-BF65A6CD6FF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09196" y="1459521"/>
            <a:ext cx="3425711" cy="2941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4951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511" y="1380931"/>
            <a:ext cx="8347797" cy="2426468"/>
          </a:xfrm>
        </p:spPr>
        <p:txBody>
          <a:bodyPr/>
          <a:lstStyle/>
          <a:p>
            <a:r>
              <a:rPr lang="en-US" sz="5400" dirty="0"/>
              <a:t>Networks need a </a:t>
            </a:r>
            <a:r>
              <a:rPr lang="en-US" sz="5400" dirty="0">
                <a:solidFill>
                  <a:schemeClr val="accent5"/>
                </a:solidFill>
              </a:rPr>
              <a:t>radical shift in usability</a:t>
            </a:r>
          </a:p>
        </p:txBody>
      </p:sp>
    </p:spTree>
    <p:extLst>
      <p:ext uri="{BB962C8B-B14F-4D97-AF65-F5344CB8AC3E}">
        <p14:creationId xmlns:p14="http://schemas.microsoft.com/office/powerpoint/2010/main" val="3331880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4750402" cy="3319600"/>
          </a:xfrm>
        </p:spPr>
        <p:txBody>
          <a:bodyPr/>
          <a:lstStyle/>
          <a:p>
            <a:pPr lvl="0"/>
            <a:endParaRPr lang="en-US" sz="3200" spc="-10" dirty="0">
              <a:solidFill>
                <a:srgbClr val="FFFB00"/>
              </a:solidFill>
            </a:endParaRPr>
          </a:p>
          <a:p>
            <a:pPr lvl="0"/>
            <a:r>
              <a:rPr lang="en-US" sz="3200" spc="-10" dirty="0"/>
              <a:t>Recognize intentions in any form of data</a:t>
            </a:r>
            <a:r>
              <a:rPr lang="en-US" sz="3200" spc="-10" dirty="0">
                <a:solidFill>
                  <a:srgbClr val="FFFB00"/>
                </a:solidFill>
              </a:rPr>
              <a:t> </a:t>
            </a:r>
          </a:p>
          <a:p>
            <a:pPr marL="342900" indent="-342900">
              <a:buFont typeface="Arial" panose="020B0604020202020204" pitchFamily="34" charset="0"/>
              <a:buChar char="•"/>
            </a:pPr>
            <a:endParaRPr lang="en-US" spc="-10" dirty="0"/>
          </a:p>
          <a:p>
            <a:endParaRPr lang="fr-FR" spc="-10" dirty="0"/>
          </a:p>
        </p:txBody>
      </p:sp>
      <p:sp>
        <p:nvSpPr>
          <p:cNvPr id="3" name="Title 2"/>
          <p:cNvSpPr>
            <a:spLocks noGrp="1"/>
          </p:cNvSpPr>
          <p:nvPr>
            <p:ph type="title"/>
          </p:nvPr>
        </p:nvSpPr>
        <p:spPr/>
        <p:txBody>
          <a:bodyPr/>
          <a:lstStyle/>
          <a:p>
            <a:r>
              <a:rPr lang="en-US" dirty="0">
                <a:solidFill>
                  <a:schemeClr val="accent5"/>
                </a:solidFill>
              </a:rPr>
              <a:t>Enabling a shift in usability</a:t>
            </a:r>
          </a:p>
        </p:txBody>
      </p:sp>
      <p:pic>
        <p:nvPicPr>
          <p:cNvPr id="6" name="Picture 5"/>
          <p:cNvPicPr>
            <a:picLocks noChangeAspect="1"/>
          </p:cNvPicPr>
          <p:nvPr/>
        </p:nvPicPr>
        <p:blipFill>
          <a:blip r:embed="rId2"/>
          <a:stretch>
            <a:fillRect/>
          </a:stretch>
        </p:blipFill>
        <p:spPr>
          <a:xfrm>
            <a:off x="5168000" y="1076399"/>
            <a:ext cx="3558398" cy="3441795"/>
          </a:xfrm>
          <a:prstGeom prst="rect">
            <a:avLst/>
          </a:prstGeom>
        </p:spPr>
      </p:pic>
      <p:sp>
        <p:nvSpPr>
          <p:cNvPr id="7" name="Rectangle 6"/>
          <p:cNvSpPr/>
          <p:nvPr/>
        </p:nvSpPr>
        <p:spPr>
          <a:xfrm>
            <a:off x="5168000" y="1076399"/>
            <a:ext cx="3558398" cy="3441795"/>
          </a:xfrm>
          <a:prstGeom prst="rect">
            <a:avLst/>
          </a:prstGeom>
          <a:noFill/>
          <a:ln w="38100">
            <a:solidFill>
              <a:schemeClr val="tx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801451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4750402" cy="3319600"/>
          </a:xfrm>
        </p:spPr>
        <p:txBody>
          <a:bodyPr/>
          <a:lstStyle/>
          <a:p>
            <a:pPr lvl="0"/>
            <a:endParaRPr lang="en-US" sz="3200" spc="-10" dirty="0">
              <a:solidFill>
                <a:srgbClr val="FFFB00"/>
              </a:solidFill>
            </a:endParaRPr>
          </a:p>
          <a:p>
            <a:pPr lvl="0"/>
            <a:r>
              <a:rPr lang="en-US" sz="3200" spc="-10" dirty="0"/>
              <a:t>Intelligence drives automation and adaptation</a:t>
            </a:r>
            <a:endParaRPr lang="en-US" sz="3200" spc="-10" dirty="0">
              <a:solidFill>
                <a:srgbClr val="FFFB00"/>
              </a:solidFill>
            </a:endParaRPr>
          </a:p>
          <a:p>
            <a:pPr marL="342900" indent="-342900">
              <a:buFont typeface="Arial" panose="020B0604020202020204" pitchFamily="34" charset="0"/>
              <a:buChar char="•"/>
            </a:pPr>
            <a:endParaRPr lang="en-US" spc="-10" dirty="0"/>
          </a:p>
          <a:p>
            <a:endParaRPr lang="fr-FR" spc="-10" dirty="0"/>
          </a:p>
        </p:txBody>
      </p:sp>
      <p:sp>
        <p:nvSpPr>
          <p:cNvPr id="3" name="Title 2"/>
          <p:cNvSpPr>
            <a:spLocks noGrp="1"/>
          </p:cNvSpPr>
          <p:nvPr>
            <p:ph type="title"/>
          </p:nvPr>
        </p:nvSpPr>
        <p:spPr/>
        <p:txBody>
          <a:bodyPr/>
          <a:lstStyle/>
          <a:p>
            <a:r>
              <a:rPr lang="en-US" dirty="0">
                <a:solidFill>
                  <a:schemeClr val="accent5"/>
                </a:solidFill>
              </a:rPr>
              <a:t>Enabling a shift in usability</a:t>
            </a:r>
          </a:p>
        </p:txBody>
      </p:sp>
      <p:pic>
        <p:nvPicPr>
          <p:cNvPr id="9" name="Picture 8"/>
          <p:cNvPicPr>
            <a:picLocks noChangeAspect="1"/>
          </p:cNvPicPr>
          <p:nvPr/>
        </p:nvPicPr>
        <p:blipFill rotWithShape="1">
          <a:blip r:embed="rId2"/>
          <a:srcRect l="24734" r="24293"/>
          <a:stretch/>
        </p:blipFill>
        <p:spPr>
          <a:xfrm>
            <a:off x="5168000" y="1076399"/>
            <a:ext cx="3558920" cy="3441800"/>
          </a:xfrm>
          <a:prstGeom prst="rect">
            <a:avLst/>
          </a:prstGeom>
        </p:spPr>
      </p:pic>
    </p:spTree>
    <p:extLst>
      <p:ext uri="{BB962C8B-B14F-4D97-AF65-F5344CB8AC3E}">
        <p14:creationId xmlns:p14="http://schemas.microsoft.com/office/powerpoint/2010/main" val="512664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17598" y="1320800"/>
            <a:ext cx="4750402" cy="3319600"/>
          </a:xfrm>
        </p:spPr>
        <p:txBody>
          <a:bodyPr/>
          <a:lstStyle/>
          <a:p>
            <a:pPr lvl="0"/>
            <a:endParaRPr lang="en-US" sz="3200" spc="-10" dirty="0">
              <a:solidFill>
                <a:srgbClr val="FFFB00"/>
              </a:solidFill>
            </a:endParaRPr>
          </a:p>
          <a:p>
            <a:pPr lvl="0"/>
            <a:endParaRPr lang="en-US" sz="3200" spc="-10" dirty="0">
              <a:solidFill>
                <a:srgbClr val="FFFB00"/>
              </a:solidFill>
            </a:endParaRPr>
          </a:p>
          <a:p>
            <a:pPr marL="342900" indent="-342900">
              <a:buFont typeface="Arial" panose="020B0604020202020204" pitchFamily="34" charset="0"/>
              <a:buChar char="•"/>
            </a:pPr>
            <a:endParaRPr lang="en-US" spc="-10" dirty="0"/>
          </a:p>
          <a:p>
            <a:endParaRPr lang="fr-FR" spc="-10" dirty="0"/>
          </a:p>
        </p:txBody>
      </p:sp>
      <p:sp>
        <p:nvSpPr>
          <p:cNvPr id="3" name="Title 2"/>
          <p:cNvSpPr>
            <a:spLocks noGrp="1"/>
          </p:cNvSpPr>
          <p:nvPr>
            <p:ph type="title"/>
          </p:nvPr>
        </p:nvSpPr>
        <p:spPr/>
        <p:txBody>
          <a:bodyPr/>
          <a:lstStyle/>
          <a:p>
            <a:r>
              <a:rPr lang="en-US" dirty="0">
                <a:solidFill>
                  <a:schemeClr val="accent5"/>
                </a:solidFill>
              </a:rPr>
              <a:t>Enabling a shift in usability</a:t>
            </a:r>
          </a:p>
        </p:txBody>
      </p:sp>
      <p:pic>
        <p:nvPicPr>
          <p:cNvPr id="6" name="Picture 5"/>
          <p:cNvPicPr>
            <a:picLocks noChangeAspect="1"/>
          </p:cNvPicPr>
          <p:nvPr/>
        </p:nvPicPr>
        <p:blipFill>
          <a:blip r:embed="rId2"/>
          <a:stretch>
            <a:fillRect/>
          </a:stretch>
        </p:blipFill>
        <p:spPr>
          <a:xfrm flipH="1">
            <a:off x="5472800" y="1219653"/>
            <a:ext cx="3420747" cy="3420747"/>
          </a:xfrm>
          <a:prstGeom prst="rect">
            <a:avLst/>
          </a:prstGeom>
        </p:spPr>
      </p:pic>
      <p:sp>
        <p:nvSpPr>
          <p:cNvPr id="12" name="Text Placeholder 1"/>
          <p:cNvSpPr txBox="1">
            <a:spLocks/>
          </p:cNvSpPr>
          <p:nvPr/>
        </p:nvSpPr>
        <p:spPr>
          <a:xfrm>
            <a:off x="569998" y="1473200"/>
            <a:ext cx="4750402" cy="3319600"/>
          </a:xfrm>
          <a:prstGeom prst="rect">
            <a:avLst/>
          </a:prstGeom>
        </p:spPr>
        <p:txBody>
          <a:bodyPr lIns="0" tIns="0" rIns="0" bIns="0"/>
          <a:lstStyle>
            <a:lvl1pPr marL="0" indent="0" algn="l" defTabSz="457200" rtl="0" eaLnBrk="1" fontAlgn="base" hangingPunct="1">
              <a:spcBef>
                <a:spcPct val="0"/>
              </a:spcBef>
              <a:spcAft>
                <a:spcPts val="600"/>
              </a:spcAft>
              <a:buFont typeface="Arial" pitchFamily="34" charset="0"/>
              <a:buNone/>
              <a:defRPr sz="2400" kern="1200" baseline="0">
                <a:solidFill>
                  <a:schemeClr val="bg1"/>
                </a:solidFill>
                <a:latin typeface="+mn-lt"/>
                <a:ea typeface="ヒラギノ角ゴ Pro W3" charset="0"/>
                <a:cs typeface="ヒラギノ角ゴ Pro W3" charset="0"/>
              </a:defRPr>
            </a:lvl1pPr>
            <a:lvl2pPr marL="458788" indent="-228600" algn="l" defTabSz="457200" rtl="0" eaLnBrk="1" fontAlgn="base" hangingPunct="1">
              <a:spcBef>
                <a:spcPct val="0"/>
              </a:spcBef>
              <a:spcAft>
                <a:spcPts val="600"/>
              </a:spcAft>
              <a:buFont typeface="Lucida Grande"/>
              <a:buNone/>
              <a:defRPr sz="2800" kern="1200">
                <a:solidFill>
                  <a:schemeClr val="tx2"/>
                </a:solidFill>
                <a:latin typeface="+mn-lt"/>
                <a:ea typeface="ヒラギノ角ゴ Pro W3" charset="0"/>
                <a:cs typeface="ヒラギノ角ゴ Pro W3"/>
              </a:defRPr>
            </a:lvl2pPr>
            <a:lvl3pPr marL="684213" indent="-225425" algn="l" defTabSz="457200" rtl="0" eaLnBrk="1" fontAlgn="base" hangingPunct="1">
              <a:spcBef>
                <a:spcPct val="0"/>
              </a:spcBef>
              <a:spcAft>
                <a:spcPts val="600"/>
              </a:spcAft>
              <a:buFont typeface="Arial" charset="0"/>
              <a:buNone/>
              <a:defRPr sz="2400" kern="1200">
                <a:solidFill>
                  <a:schemeClr val="tx2"/>
                </a:solidFill>
                <a:latin typeface="+mn-lt"/>
                <a:ea typeface="ヒラギノ角ゴ Pro W3" charset="0"/>
                <a:cs typeface="ヒラギノ角ゴ Pro W3"/>
              </a:defRPr>
            </a:lvl3pPr>
            <a:lvl4pPr marL="912813" indent="-228600" algn="l" defTabSz="457200" rtl="0" eaLnBrk="1" fontAlgn="base" hangingPunct="1">
              <a:spcBef>
                <a:spcPct val="0"/>
              </a:spcBef>
              <a:spcAft>
                <a:spcPts val="600"/>
              </a:spcAft>
              <a:buFont typeface="Lucida Grande"/>
              <a:buNone/>
              <a:defRPr sz="2000" kern="1200">
                <a:solidFill>
                  <a:schemeClr val="tx2"/>
                </a:solidFill>
                <a:latin typeface="+mn-lt"/>
                <a:ea typeface="ヒラギノ角ゴ Pro W3" charset="0"/>
                <a:cs typeface="ヒラギノ角ゴ Pro W3"/>
              </a:defRPr>
            </a:lvl4pPr>
            <a:lvl5pPr marL="1143000" indent="-230188" algn="l" defTabSz="457200" rtl="0" eaLnBrk="1" fontAlgn="base" hangingPunct="1">
              <a:spcBef>
                <a:spcPct val="0"/>
              </a:spcBef>
              <a:spcAft>
                <a:spcPts val="600"/>
              </a:spcAft>
              <a:buFont typeface="Arial" charset="0"/>
              <a:buNone/>
              <a:defRPr sz="2000" kern="1200">
                <a:solidFill>
                  <a:schemeClr val="tx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base" latinLnBrk="0" hangingPunct="1">
              <a:lnSpc>
                <a:spcPct val="100000"/>
              </a:lnSpc>
              <a:spcBef>
                <a:spcPct val="0"/>
              </a:spcBef>
              <a:spcAft>
                <a:spcPts val="600"/>
              </a:spcAft>
              <a:buClrTx/>
              <a:buSzTx/>
              <a:buFont typeface="Arial" pitchFamily="34" charset="0"/>
              <a:buNone/>
              <a:tabLst/>
              <a:defRPr/>
            </a:pPr>
            <a:endParaRPr kumimoji="0" lang="en-US" sz="3200" b="0" i="0" u="none" strike="noStrike" kern="1200" cap="none" spc="-10" normalizeH="0" baseline="0" noProof="0" dirty="0">
              <a:ln>
                <a:noFill/>
              </a:ln>
              <a:solidFill>
                <a:srgbClr val="FFFB00"/>
              </a:solidFill>
              <a:effectLst/>
              <a:uLnTx/>
              <a:uFillTx/>
              <a:latin typeface="Nokia Pure Text Light"/>
            </a:endParaRPr>
          </a:p>
          <a:p>
            <a:pPr marL="0" marR="0" lvl="0" indent="0" algn="l" defTabSz="457200" rtl="0" eaLnBrk="1" fontAlgn="base" latinLnBrk="0" hangingPunct="1">
              <a:lnSpc>
                <a:spcPct val="100000"/>
              </a:lnSpc>
              <a:spcBef>
                <a:spcPct val="0"/>
              </a:spcBef>
              <a:spcAft>
                <a:spcPts val="600"/>
              </a:spcAft>
              <a:buClrTx/>
              <a:buSzTx/>
              <a:buFont typeface="Arial" pitchFamily="34" charset="0"/>
              <a:buNone/>
              <a:tabLst/>
              <a:defRPr/>
            </a:pPr>
            <a:r>
              <a:rPr kumimoji="0" lang="en-US" sz="3200" b="0" i="0" u="none" strike="noStrike" kern="1200" cap="none" spc="-10" normalizeH="0" baseline="0" noProof="0" dirty="0">
                <a:ln>
                  <a:noFill/>
                </a:ln>
                <a:solidFill>
                  <a:srgbClr val="FFFFFF"/>
                </a:solidFill>
                <a:effectLst/>
                <a:uLnTx/>
                <a:uFillTx/>
                <a:latin typeface="Nokia Pure Text Light"/>
              </a:rPr>
              <a:t>Accountable for decisions and efficiency</a:t>
            </a:r>
            <a:endParaRPr kumimoji="0" lang="en-US" sz="3200" b="0" i="0" u="none" strike="noStrike" kern="1200" cap="none" spc="-10" normalizeH="0" baseline="0" noProof="0" dirty="0">
              <a:ln>
                <a:noFill/>
              </a:ln>
              <a:solidFill>
                <a:srgbClr val="FFFB00"/>
              </a:solidFill>
              <a:effectLst/>
              <a:uLnTx/>
              <a:uFillTx/>
              <a:latin typeface="Nokia Pure Text Light"/>
            </a:endParaRPr>
          </a:p>
          <a:p>
            <a:pPr marL="342900" marR="0" lvl="0" indent="-342900" algn="l" defTabSz="457200" rtl="0" eaLnBrk="1" fontAlgn="base" latinLnBrk="0" hangingPunct="1">
              <a:lnSpc>
                <a:spcPct val="100000"/>
              </a:lnSpc>
              <a:spcBef>
                <a:spcPct val="0"/>
              </a:spcBef>
              <a:spcAft>
                <a:spcPts val="600"/>
              </a:spcAft>
              <a:buClrTx/>
              <a:buSzTx/>
              <a:buFont typeface="Arial" pitchFamily="34" charset="0"/>
              <a:buChar char="•"/>
              <a:tabLst/>
              <a:defRPr/>
            </a:pPr>
            <a:endParaRPr kumimoji="0" lang="en-US" sz="2400" b="0" i="0" u="none" strike="noStrike" kern="1200" cap="none" spc="-10" normalizeH="0" baseline="0" noProof="0" dirty="0">
              <a:ln>
                <a:noFill/>
              </a:ln>
              <a:solidFill>
                <a:srgbClr val="FFFFFF"/>
              </a:solidFill>
              <a:effectLst/>
              <a:uLnTx/>
              <a:uFillTx/>
              <a:latin typeface="Nokia Pure Text Light"/>
            </a:endParaRPr>
          </a:p>
          <a:p>
            <a:pPr marL="0" marR="0" lvl="0" indent="0" algn="l" defTabSz="457200" rtl="0" eaLnBrk="1" fontAlgn="base" latinLnBrk="0" hangingPunct="1">
              <a:lnSpc>
                <a:spcPct val="100000"/>
              </a:lnSpc>
              <a:spcBef>
                <a:spcPct val="0"/>
              </a:spcBef>
              <a:spcAft>
                <a:spcPts val="600"/>
              </a:spcAft>
              <a:buClrTx/>
              <a:buSzTx/>
              <a:buFont typeface="Arial" pitchFamily="34" charset="0"/>
              <a:buNone/>
              <a:tabLst/>
              <a:defRPr/>
            </a:pPr>
            <a:endParaRPr kumimoji="0" lang="fr-FR" sz="2400" b="0" i="0" u="none" strike="noStrike" kern="1200" cap="none" spc="-10" normalizeH="0" baseline="0" noProof="0" dirty="0">
              <a:ln>
                <a:noFill/>
              </a:ln>
              <a:solidFill>
                <a:srgbClr val="FFFFFF"/>
              </a:solidFill>
              <a:effectLst/>
              <a:uLnTx/>
              <a:uFillTx/>
              <a:latin typeface="Nokia Pure Text Light"/>
            </a:endParaRPr>
          </a:p>
        </p:txBody>
      </p:sp>
    </p:spTree>
    <p:extLst>
      <p:ext uri="{BB962C8B-B14F-4D97-AF65-F5344CB8AC3E}">
        <p14:creationId xmlns:p14="http://schemas.microsoft.com/office/powerpoint/2010/main" val="33319728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 White Master">
  <a:themeElements>
    <a:clrScheme name="C 2018 Nokia">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124191"/>
      </a:hlink>
      <a:folHlink>
        <a:srgbClr val="001135"/>
      </a:folHlink>
    </a:clrScheme>
    <a:fontScheme name="Nokia 2018">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300"/>
          </a:spcAft>
          <a:buSzPct val="100000"/>
          <a:defRPr sz="12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72000" rIns="72000" bIns="72000" rtlCol="0">
        <a:noAutofit/>
      </a:bodyPr>
      <a:lstStyle>
        <a:defPPr algn="l">
          <a:spcAft>
            <a:spcPts val="300"/>
          </a:spcAft>
          <a:buSzPct val="100000"/>
          <a:defRPr sz="1200" dirty="0" smtClean="0">
            <a:solidFill>
              <a:schemeClr val="tx2"/>
            </a:solidFill>
          </a:defRPr>
        </a:defPPr>
      </a:lstStyle>
    </a:txDef>
  </a:objectDefaults>
  <a:extraClrSchemeLst/>
  <a:extLst>
    <a:ext uri="{05A4C25C-085E-4340-85A3-A5531E510DB2}">
      <thm15:themeFamily xmlns:thm15="http://schemas.microsoft.com/office/thememl/2012/main" name="Nokia Pure PowerPoint" id="{7BAB860A-E724-4F4A-99B4-1006A8C659F1}" vid="{FE952FBB-5457-4A32-BE2A-8D02ACC009B9}"/>
    </a:ext>
  </a:extLst>
</a:theme>
</file>

<file path=ppt/theme/theme2.xml><?xml version="1.0" encoding="utf-8"?>
<a:theme xmlns:a="http://schemas.openxmlformats.org/drawingml/2006/main" name="1_c 2018 Nokia">
  <a:themeElements>
    <a:clrScheme name="C 2018 Nokia">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124191"/>
      </a:hlink>
      <a:folHlink>
        <a:srgbClr val="001135"/>
      </a:folHlink>
    </a:clrScheme>
    <a:fontScheme name="Nokia 2018">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300"/>
          </a:spcAft>
          <a:buSzPct val="100000"/>
          <a:defRPr sz="12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72000" rIns="72000" bIns="72000" rtlCol="0">
        <a:noAutofit/>
      </a:bodyPr>
      <a:lstStyle>
        <a:defPPr algn="l">
          <a:spcAft>
            <a:spcPts val="300"/>
          </a:spcAft>
          <a:buSzPct val="100000"/>
          <a:defRPr sz="1200" dirty="0" smtClean="0">
            <a:solidFill>
              <a:schemeClr val="tx2"/>
            </a:solidFill>
          </a:defRPr>
        </a:defPPr>
      </a:lstStyle>
    </a:txDef>
  </a:objectDefaults>
  <a:extraClrSchemeLst/>
  <a:extLst>
    <a:ext uri="{05A4C25C-085E-4340-85A3-A5531E510DB2}">
      <thm15:themeFamily xmlns:thm15="http://schemas.microsoft.com/office/thememl/2012/main" name="Nokia Pure PowerPoint" id="{7BAB860A-E724-4F4A-99B4-1006A8C659F1}" vid="{2FF4314B-668A-49AD-9774-BC143480C335}"/>
    </a:ext>
  </a:extLst>
</a:theme>
</file>

<file path=ppt/theme/theme3.xml><?xml version="1.0" encoding="utf-8"?>
<a:theme xmlns:a="http://schemas.openxmlformats.org/drawingml/2006/main" name="3_Blue">
  <a:themeElements>
    <a:clrScheme name="C 2018 Nokia">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124191"/>
      </a:hlink>
      <a:folHlink>
        <a:srgbClr val="00113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okia Pure PowerPoint" id="{7BAB860A-E724-4F4A-99B4-1006A8C659F1}" vid="{5E366942-1386-43A1-A4AE-179B92C3E21C}"/>
    </a:ext>
  </a:extLst>
</a:theme>
</file>

<file path=ppt/theme/theme4.xml><?xml version="1.0" encoding="utf-8"?>
<a:theme xmlns:a="http://schemas.openxmlformats.org/drawingml/2006/main" name="4_Blue End Slide">
  <a:themeElements>
    <a:clrScheme name="C 2018 Nokia">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124191"/>
      </a:hlink>
      <a:folHlink>
        <a:srgbClr val="00113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okia Pure PowerPoint" id="{7BAB860A-E724-4F4A-99B4-1006A8C659F1}" vid="{FD6C4E76-89B8-4BA5-9C01-02F76A5B8718}"/>
    </a:ext>
  </a:extLst>
</a:theme>
</file>

<file path=ppt/theme/theme5.xml><?xml version="1.0" encoding="utf-8"?>
<a:theme xmlns:a="http://schemas.openxmlformats.org/drawingml/2006/main" name="5_White End Slide">
  <a:themeElements>
    <a:clrScheme name="C 2018 Nokia">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124191"/>
      </a:hlink>
      <a:folHlink>
        <a:srgbClr val="00113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okia Pure PowerPoint" id="{7BAB860A-E724-4F4A-99B4-1006A8C659F1}" vid="{075DBFAE-4D9C-465C-9E26-5CEFE93D3E5F}"/>
    </a:ext>
  </a:extLst>
</a:theme>
</file>

<file path=ppt/theme/theme6.xml><?xml version="1.0" encoding="utf-8"?>
<a:theme xmlns:a="http://schemas.openxmlformats.org/drawingml/2006/main" name="6_Gray">
  <a:themeElements>
    <a:clrScheme name="C 2018 Nokia">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124191"/>
      </a:hlink>
      <a:folHlink>
        <a:srgbClr val="00113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okia Pure PowerPoint" id="{7BAB860A-E724-4F4A-99B4-1006A8C659F1}" vid="{0CCAEB13-9316-4900-BA03-AE0C1C45B73A}"/>
    </a:ext>
  </a:extLst>
</a:theme>
</file>

<file path=ppt/theme/theme7.xml><?xml version="1.0" encoding="utf-8"?>
<a:theme xmlns:a="http://schemas.openxmlformats.org/drawingml/2006/main" name="1_CORP_PPT_Temp_Pure_V23">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fontAlgn="auto">
          <a:spcBef>
            <a:spcPts val="0"/>
          </a:spcBef>
          <a:spcAft>
            <a:spcPts val="0"/>
          </a:spcAft>
          <a:defRPr sz="1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noAutofit/>
      </a:bodyPr>
      <a:lstStyle>
        <a:defPPr marL="0" indent="0">
          <a:spcBef>
            <a:spcPts val="0"/>
          </a:spcBef>
          <a:buNone/>
          <a:defRPr sz="1200" dirty="0" smtClean="0">
            <a:solidFill>
              <a:schemeClr val="tx2"/>
            </a:solidFill>
            <a:latin typeface="+mn-lt"/>
            <a:cs typeface="Nokia Pure Headline Light"/>
          </a:defRPr>
        </a:defPPr>
      </a:lstStyle>
    </a:txDef>
  </a:objectDefaults>
  <a:extraClrSchemeLst/>
  <a:extLst>
    <a:ext uri="{05A4C25C-085E-4340-85A3-A5531E510DB2}">
      <thm15:themeFamily xmlns:thm15="http://schemas.microsoft.com/office/thememl/2012/main" name="PPT_Example_Newtheme_v31" id="{14F027FA-0CD9-45EA-88DA-76E6A07877D1}" vid="{240C5F83-208A-4B2D-BB16-50BA2E28B4B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Nokia Document" ma:contentTypeID="0x010100CE50E52E7543470BBDD3827FE50C59CB00F28B616FD8C77D40956A924538277F24" ma:contentTypeVersion="26" ma:contentTypeDescription="Create Nokia Word Document" ma:contentTypeScope="" ma:versionID="e748e768b5f12442eb78c8be45fb97e9">
  <xsd:schema xmlns:xsd="http://www.w3.org/2001/XMLSchema" xmlns:xs="http://www.w3.org/2001/XMLSchema" xmlns:p="http://schemas.microsoft.com/office/2006/metadata/properties" xmlns:ns2="71c5aaf6-e6ce-465b-b873-5148d2a4c105" targetNamespace="http://schemas.microsoft.com/office/2006/metadata/properties" ma:root="true" ma:fieldsID="d227a082cf3b963ed6b37ce080f4d67b" ns2:_="">
    <xsd:import namespace="71c5aaf6-e6ce-465b-b873-5148d2a4c105"/>
    <xsd:element name="properties">
      <xsd:complexType>
        <xsd:sequence>
          <xsd:element name="documentManagement">
            <xsd:complexType>
              <xsd:all>
                <xsd:element ref="ns2:DocumentType" minOccurs="0"/>
                <xsd:element ref="ns2:NokiaConfidentiality" minOccurs="0"/>
                <xsd:element ref="ns2:Owner" minOccurs="0"/>
                <xsd:element ref="ns2:_dlc_DocId" minOccurs="0"/>
                <xsd:element ref="ns2:_dlc_DocIdUrl" minOccurs="0"/>
                <xsd:element ref="ns2:_dlc_DocIdPersistId" minOccurs="0"/>
                <xsd:element ref="ns2:HideFromDelv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c5aaf6-e6ce-465b-b873-5148d2a4c105" elementFormDefault="qualified">
    <xsd:import namespace="http://schemas.microsoft.com/office/2006/documentManagement/types"/>
    <xsd:import namespace="http://schemas.microsoft.com/office/infopath/2007/PartnerControls"/>
    <xsd:element name="DocumentType" ma:index="8" nillable="true" ma:displayName="Document Type" ma:default="Description" ma:description="Document type specifies the content of the document" ma:format="Dropdown" ma:internalName="DocumentType" ma:readOnly="false">
      <xsd:simpleType>
        <xsd:restriction base="dms:Choice">
          <xsd:enumeration value="Policy"/>
          <xsd:enumeration value="Strategy"/>
          <xsd:enumeration value="Objectives / Targets"/>
          <xsd:enumeration value="Plan / Schedule"/>
          <xsd:enumeration value="Governance"/>
          <xsd:enumeration value="Organization"/>
          <xsd:enumeration value="Review Material"/>
          <xsd:enumeration value="Communication"/>
          <xsd:enumeration value="Minutes"/>
          <xsd:enumeration value="Training"/>
          <xsd:enumeration value="Standard Operating Procedure"/>
          <xsd:enumeration value="Process / Procedure / Standard"/>
          <xsd:enumeration value="Guideline / Manual / Instruction"/>
          <xsd:enumeration value="Description"/>
          <xsd:enumeration value="Form / Template"/>
          <xsd:enumeration value="Checklist"/>
          <xsd:enumeration value="Bid / Offer"/>
          <xsd:enumeration value="Contract / Order"/>
          <xsd:enumeration value="List"/>
          <xsd:enumeration value="Roadmap"/>
          <xsd:enumeration value="Requirement / Specification"/>
          <xsd:enumeration value="Design"/>
          <xsd:enumeration value="Concept / Proposal"/>
          <xsd:enumeration value="Measurement / KPI"/>
          <xsd:enumeration value="Report"/>
          <xsd:enumeration value="Best Practice / Lessons Learnt"/>
          <xsd:enumeration value="Analysis / Assessment"/>
          <xsd:enumeration value="Survey"/>
        </xsd:restriction>
      </xsd:simpleType>
    </xsd:element>
    <xsd:element name="NokiaConfidentiality" ma:index="9" nillable="true" ma:displayName="Nokia Confidentiality" ma:default="Nokia Internal Use" ma:format="Dropdown" ma:internalName="NokiaConfidentiality" ma:readOnly="false">
      <xsd:simpleType>
        <xsd:restriction base="dms:Choice">
          <xsd:enumeration value="Nokia Internal Use"/>
          <xsd:enumeration value="Confidential"/>
          <xsd:enumeration value="Secret"/>
          <xsd:enumeration value="Public"/>
        </xsd:restriction>
      </xsd:simpleType>
    </xsd:element>
    <xsd:element name="Owner" ma:index="10" nillable="true" ma:displayName="Owner" ma:description="Owner identifies the person or group who owns the document (default value is the same as the Creator of the document)" ma:internalName="Owner">
      <xsd:simpleType>
        <xsd:restriction base="dms:Text"/>
      </xsd:simpleType>
    </xsd:element>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HideFromDelve" ma:index="14" nillable="true" ma:displayName="HideFromDelve" ma:default="0" ma:internalName="HideFromDelv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Owner xmlns="71c5aaf6-e6ce-465b-b873-5148d2a4c105">Spen Spencer</Owner>
    <DocumentType xmlns="71c5aaf6-e6ce-465b-b873-5148d2a4c105">Description</DocumentType>
    <NokiaConfidentiality xmlns="71c5aaf6-e6ce-465b-b873-5148d2a4c105">Nokia Internal Use</NokiaConfidentiality>
    <HideFromDelve xmlns="71c5aaf6-e6ce-465b-b873-5148d2a4c105">false</HideFromDelve>
    <_dlc_DocId xmlns="71c5aaf6-e6ce-465b-b873-5148d2a4c105">QBI5PMBIL2NS-1242730160-2174</_dlc_DocId>
    <_dlc_DocIdUrl xmlns="71c5aaf6-e6ce-465b-b873-5148d2a4c105">
      <Url>https://nokia.sharepoint.com/sites/brandstore/_layouts/15/DocIdRedir.aspx?ID=QBI5PMBIL2NS-1242730160-2174</Url>
      <Description>QBI5PMBIL2NS-1242730160-2174</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22DD24AF-F947-4A1E-AE57-D42B59C8C6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c5aaf6-e6ce-465b-b873-5148d2a4c1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1A5087E-D875-4389-9B23-8434F51180AC}">
  <ds:schemaRefs>
    <ds:schemaRef ds:uri="http://purl.org/dc/elements/1.1/"/>
    <ds:schemaRef ds:uri="http://schemas.microsoft.com/office/2006/metadata/properties"/>
    <ds:schemaRef ds:uri="71c5aaf6-e6ce-465b-b873-5148d2a4c105"/>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9DED2D23-3C7F-41E8-ACA8-DA4828291003}">
  <ds:schemaRefs>
    <ds:schemaRef ds:uri="http://schemas.microsoft.com/sharepoint/v3/contenttype/forms"/>
  </ds:schemaRefs>
</ds:datastoreItem>
</file>

<file path=customXml/itemProps4.xml><?xml version="1.0" encoding="utf-8"?>
<ds:datastoreItem xmlns:ds="http://schemas.openxmlformats.org/officeDocument/2006/customXml" ds:itemID="{5BDB0496-1A1D-4B21-BC76-DDA1AAE9922B}">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Nokia Pure PowerPoint</Template>
  <TotalTime>618</TotalTime>
  <Words>1954</Words>
  <Application>Microsoft Office PowerPoint</Application>
  <PresentationFormat>On-screen Show (16:9)</PresentationFormat>
  <Paragraphs>366</Paragraphs>
  <Slides>45</Slides>
  <Notes>18</Notes>
  <HiddenSlides>0</HiddenSlides>
  <MMClips>0</MMClips>
  <ScaleCrop>false</ScaleCrop>
  <HeadingPairs>
    <vt:vector size="8" baseType="variant">
      <vt:variant>
        <vt:lpstr>Fonts Used</vt:lpstr>
      </vt:variant>
      <vt:variant>
        <vt:i4>11</vt:i4>
      </vt:variant>
      <vt:variant>
        <vt:lpstr>Theme</vt:lpstr>
      </vt:variant>
      <vt:variant>
        <vt:i4>7</vt:i4>
      </vt:variant>
      <vt:variant>
        <vt:lpstr>Embedded OLE Servers</vt:lpstr>
      </vt:variant>
      <vt:variant>
        <vt:i4>1</vt:i4>
      </vt:variant>
      <vt:variant>
        <vt:lpstr>Slide Titles</vt:lpstr>
      </vt:variant>
      <vt:variant>
        <vt:i4>45</vt:i4>
      </vt:variant>
    </vt:vector>
  </HeadingPairs>
  <TitlesOfParts>
    <vt:vector size="64" baseType="lpstr">
      <vt:lpstr>Arial</vt:lpstr>
      <vt:lpstr>Calibri</vt:lpstr>
      <vt:lpstr>Calibri Light</vt:lpstr>
      <vt:lpstr>Helvetica</vt:lpstr>
      <vt:lpstr>Lucida Grande</vt:lpstr>
      <vt:lpstr>Nokia Pure Headline Light</vt:lpstr>
      <vt:lpstr>Nokia Pure Headline Ultra Light</vt:lpstr>
      <vt:lpstr>Nokia Pure Text</vt:lpstr>
      <vt:lpstr>Nokia Pure Text Light</vt:lpstr>
      <vt:lpstr>Wingdings</vt:lpstr>
      <vt:lpstr>ヒラギノ角ゴ Pro W3</vt:lpstr>
      <vt:lpstr>1 White Master</vt:lpstr>
      <vt:lpstr>1_c 2018 Nokia</vt:lpstr>
      <vt:lpstr>3_Blue</vt:lpstr>
      <vt:lpstr>4_Blue End Slide</vt:lpstr>
      <vt:lpstr>5_White End Slide</vt:lpstr>
      <vt:lpstr>6_Gray</vt:lpstr>
      <vt:lpstr>1_CORP_PPT_Temp_Pure_V23</vt:lpstr>
      <vt:lpstr>think-cell Slide</vt:lpstr>
      <vt:lpstr>PowerPoint Presentation</vt:lpstr>
      <vt:lpstr>Agenda</vt:lpstr>
      <vt:lpstr>Our industry challenge is network complexity</vt:lpstr>
      <vt:lpstr>Complexity</vt:lpstr>
      <vt:lpstr>The problem… We’ve chosen the wrong bottle of ketchup…</vt:lpstr>
      <vt:lpstr>Networks need a radical shift in usability</vt:lpstr>
      <vt:lpstr>Enabling a shift in usability</vt:lpstr>
      <vt:lpstr>Enabling a shift in usability</vt:lpstr>
      <vt:lpstr>Enabling a shift in usability</vt:lpstr>
      <vt:lpstr>The promises of  intent-driven networks</vt:lpstr>
      <vt:lpstr>Performance gain</vt:lpstr>
      <vt:lpstr>Functionality gain</vt:lpstr>
      <vt:lpstr>Agenda</vt:lpstr>
      <vt:lpstr>Intent = what not how</vt:lpstr>
      <vt:lpstr>Intent-driven networks</vt:lpstr>
      <vt:lpstr>Intent as an envelope of utility function</vt:lpstr>
      <vt:lpstr>Intent as a declarative policy</vt:lpstr>
      <vt:lpstr>Imperative policy</vt:lpstr>
      <vt:lpstr>Declarative policy</vt:lpstr>
      <vt:lpstr>The intent jungle</vt:lpstr>
      <vt:lpstr>The intent jungle</vt:lpstr>
      <vt:lpstr>Open Networking Foundation (ONF)</vt:lpstr>
      <vt:lpstr>Open Networking Foundation (ONF)</vt:lpstr>
      <vt:lpstr>IETF ANIMA working group  </vt:lpstr>
      <vt:lpstr>IETF ANIMA working group  </vt:lpstr>
      <vt:lpstr>IETF ANIMA working group  </vt:lpstr>
      <vt:lpstr>IETF SUPA working group (concluded)  </vt:lpstr>
      <vt:lpstr>IRTF NM research group  </vt:lpstr>
      <vt:lpstr>IRTF SDN research group (concluded) </vt:lpstr>
      <vt:lpstr>IETF IBNEMO (mailing list) </vt:lpstr>
      <vt:lpstr>MEF Orchestration WG </vt:lpstr>
      <vt:lpstr>ETSI ZSM ISG </vt:lpstr>
      <vt:lpstr>ETSI ENI ISG </vt:lpstr>
      <vt:lpstr>Observations</vt:lpstr>
      <vt:lpstr>Agenda</vt:lpstr>
      <vt:lpstr>Challenge 1</vt:lpstr>
      <vt:lpstr>(some) Research directions</vt:lpstr>
      <vt:lpstr>Challenge 2</vt:lpstr>
      <vt:lpstr>(some) Research directions</vt:lpstr>
      <vt:lpstr>Challenge 3</vt:lpstr>
      <vt:lpstr>(some) Research directions</vt:lpstr>
      <vt:lpstr>Challenge 4 </vt:lpstr>
      <vt:lpstr>(some) Research directions</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Ciavaglia, Laurent (Nokia - FR/Paris-Saclay)</dc:creator>
  <cp:lastModifiedBy>Laurent Ciavaglia</cp:lastModifiedBy>
  <cp:revision>24</cp:revision>
  <dcterms:created xsi:type="dcterms:W3CDTF">2018-10-10T17:04:13Z</dcterms:created>
  <dcterms:modified xsi:type="dcterms:W3CDTF">2019-07-05T12:18:02Z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0x010100CE50E52E7543470BBDD3827FE50C59CB00F28B616FD8C77D40956A924538277F24</vt:lpwstr>
  </property>
  <property fmtid="{D5CDD505-2E9C-101B-9397-08002B2CF9AE}" pid="3" name="_dlc_DocIdItemGuid">
    <vt:lpwstr>585e251e-0a12-4df1-83c2-742055ca9cb7</vt:lpwstr>
  </property>
  <property fmtid="{D5CDD505-2E9C-101B-9397-08002B2CF9AE}" pid="4" name="SharedWithUsers">
    <vt:lpwstr>30470;#Mion, Marcello (Nokia - IT/Vimercate);#21237;#Greijula, Sirkku (Nokia - FI/Tampere);#22035;#Gupta, Uvnik (Nokia - IN/Bangalore);#12061;#Che Haron, Firdaus (Nokia - MY/Kuala Lumpur);#2894;#Martins Joao Cruz, Catarina (Nokia - DE/Munich);#10416;#Gero</vt:lpwstr>
  </property>
  <property fmtid="{D5CDD505-2E9C-101B-9397-08002B2CF9AE}" pid="5" name="MSIP_Label_46cc7c65-2b09-40ab-abef-d10548338a3b_Enabled">
    <vt:lpwstr>True</vt:lpwstr>
  </property>
  <property fmtid="{D5CDD505-2E9C-101B-9397-08002B2CF9AE}" pid="6" name="MSIP_Label_46cc7c65-2b09-40ab-abef-d10548338a3b_SiteId">
    <vt:lpwstr>5d471751-9675-428d-917b-70f44f9630b0</vt:lpwstr>
  </property>
  <property fmtid="{D5CDD505-2E9C-101B-9397-08002B2CF9AE}" pid="7" name="MSIP_Label_46cc7c65-2b09-40ab-abef-d10548338a3b_Owner">
    <vt:lpwstr>laurent.ciavaglia@nokia.com</vt:lpwstr>
  </property>
  <property fmtid="{D5CDD505-2E9C-101B-9397-08002B2CF9AE}" pid="8" name="MSIP_Label_46cc7c65-2b09-40ab-abef-d10548338a3b_SetDate">
    <vt:lpwstr>2018-10-10T17:04:45.4981078Z</vt:lpwstr>
  </property>
  <property fmtid="{D5CDD505-2E9C-101B-9397-08002B2CF9AE}" pid="9" name="MSIP_Label_46cc7c65-2b09-40ab-abef-d10548338a3b_Name">
    <vt:lpwstr>Nokia internal use</vt:lpwstr>
  </property>
  <property fmtid="{D5CDD505-2E9C-101B-9397-08002B2CF9AE}" pid="10" name="MSIP_Label_46cc7c65-2b09-40ab-abef-d10548338a3b_Application">
    <vt:lpwstr>Microsoft Azure Information Protection</vt:lpwstr>
  </property>
  <property fmtid="{D5CDD505-2E9C-101B-9397-08002B2CF9AE}" pid="11" name="MSIP_Label_46cc7c65-2b09-40ab-abef-d10548338a3b_Extended_MSFT_Method">
    <vt:lpwstr>Manual</vt:lpwstr>
  </property>
  <property fmtid="{D5CDD505-2E9C-101B-9397-08002B2CF9AE}" pid="12" name="Sensitivity">
    <vt:lpwstr>Nokia internal use</vt:lpwstr>
  </property>
</Properties>
</file>