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6" r:id="rId3"/>
    <p:sldId id="269" r:id="rId4"/>
    <p:sldId id="270" r:id="rId5"/>
    <p:sldId id="267" r:id="rId6"/>
    <p:sldId id="268" r:id="rId7"/>
    <p:sldId id="2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44"/>
    <a:srgbClr val="D4DF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4"/>
    <p:restoredTop sz="94701"/>
  </p:normalViewPr>
  <p:slideViewPr>
    <p:cSldViewPr snapToGrid="0" snapToObjects="1">
      <p:cViewPr varScale="1">
        <p:scale>
          <a:sx n="166" d="100"/>
          <a:sy n="166" d="100"/>
        </p:scale>
        <p:origin x="20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6C75B-00C5-C445-B0F3-E2DAD5F618DA}" type="datetimeFigureOut">
              <a:rPr lang="en-US" smtClean="0"/>
              <a:t>6/5/19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E6790-F263-3047-905B-276E90A20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48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E6790-F263-3047-905B-276E90A205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56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RIFT Interim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5A9BC0-BE74-084E-A689-785C61B8F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420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RIFT Interim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5A9BC0-BE74-084E-A689-785C61B8F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979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A9BC0-BE74-084E-A689-785C61B8F7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RIFT Interim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795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bitbucket.org/riftrfc/rift_draft/src/master/draft-rift-applicability-00.x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3333" y="1300204"/>
            <a:ext cx="10987088" cy="2859926"/>
          </a:xfrm>
        </p:spPr>
        <p:txBody>
          <a:bodyPr>
            <a:noAutofit/>
          </a:bodyPr>
          <a:lstStyle/>
          <a:p>
            <a:r>
              <a:rPr lang="en-US" sz="4800" b="1" dirty="0"/>
              <a:t>Routing in Fat Trees (RIFT) Interim</a:t>
            </a:r>
            <a:br>
              <a:rPr lang="en-US" sz="4800" b="1" dirty="0"/>
            </a:br>
            <a:br>
              <a:rPr lang="en-US" sz="4800" b="1" dirty="0"/>
            </a:br>
            <a:r>
              <a:rPr lang="en-US" sz="4800" b="1" dirty="0"/>
              <a:t>Status</a:t>
            </a:r>
            <a:br>
              <a:rPr lang="en-US" sz="4800" b="1" dirty="0"/>
            </a:br>
            <a:br>
              <a:rPr lang="en-US" sz="4800" dirty="0"/>
            </a:br>
            <a:r>
              <a:rPr lang="en-US" sz="4800" dirty="0"/>
              <a:t>6/6/19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60130"/>
            <a:ext cx="9144000" cy="2063804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Tony Przygienda, Juniper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5A9BC0-BE74-084E-A689-785C61B8F7D2}" type="slidenum">
              <a:rPr lang="en-US" smtClean="0"/>
              <a:t>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B19ABF-B408-CC45-BEEC-8F10386EE5B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RIFT Interim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019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Text changes in ’about to be published’ -06 Draft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5A9BC0-BE74-084E-A689-785C61B8F7D2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RIFT Interim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15CAFB-9A41-BF4E-BDBA-D9818FF7D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82540"/>
            <a:ext cx="12192000" cy="1277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33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983012" cy="1325563"/>
          </a:xfrm>
        </p:spPr>
        <p:txBody>
          <a:bodyPr>
            <a:normAutofit/>
          </a:bodyPr>
          <a:lstStyle/>
          <a:p>
            <a:r>
              <a:rPr lang="en-US" sz="3600" dirty="0"/>
              <a:t>Schema changes 1 in ’about to be published ’ -06 Draft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5A9BC0-BE74-084E-A689-785C61B8F7D2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RIFT Interim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CB13ED-8A84-5D4A-B928-5A8717649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0561"/>
            <a:ext cx="12192000" cy="12202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63CEBF-597E-364C-ACE0-AFCCEE246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15600"/>
            <a:ext cx="12192000" cy="284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021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983012" cy="1325563"/>
          </a:xfrm>
        </p:spPr>
        <p:txBody>
          <a:bodyPr>
            <a:normAutofit/>
          </a:bodyPr>
          <a:lstStyle/>
          <a:p>
            <a:r>
              <a:rPr lang="en-US" sz="3600" dirty="0"/>
              <a:t>Schema changes 2 in ’about to be published’ -06 Draft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5A9BC0-BE74-084E-A689-785C61B8F7D2}" type="slidenum">
              <a:rPr lang="en-US" smtClean="0"/>
              <a:t>4</a:t>
            </a:fld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RIFT Interim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B37F67-F5C3-9F49-882C-C4C705A67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1457"/>
            <a:ext cx="12192000" cy="13111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C29163F-5AED-9C41-83CF-48EA935EE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87353"/>
            <a:ext cx="12192000" cy="161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066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579E2-3502-0940-9670-7EF5412E6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'About to be published’ Applicability Draft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DF5DFF-C236-AD47-89E6-1BA33AE256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usual repo</a:t>
            </a:r>
          </a:p>
          <a:p>
            <a:pPr lvl="1"/>
            <a:r>
              <a:rPr lang="en-US" dirty="0">
                <a:hlinkClick r:id="rId2"/>
              </a:rPr>
              <a:t>https://bitbucket.org/riftrfc/rift_draft/src/master/draft-rift-applicability-00.xml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9D1731-3623-B345-B69B-D5AB88A55F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RIFT Interim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AD6739-9752-2B4C-9AC9-C3E720E977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5A9BC0-BE74-084E-A689-785C61B8F7D2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4B2667-4A30-9944-9DD2-B74C4024D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5713" y="2939519"/>
            <a:ext cx="6310877" cy="302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911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5950C-987E-0245-B26B-FDE17D7C8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‘About to happen’ Juniper vs. Python-RIFT Interop with Security Envelope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80CA7-1AF0-7E41-85C9-82D9BCFB2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Python-RIFT has full single plane implementation now </a:t>
            </a:r>
          </a:p>
          <a:p>
            <a:r>
              <a:rPr lang="en-US" dirty="0"/>
              <a:t>0.11 Juniper about to be released (-06 draft implementation)</a:t>
            </a:r>
          </a:p>
          <a:p>
            <a:r>
              <a:rPr lang="en-US" dirty="0"/>
              <a:t>Python-RIFT will need minimal update to new schema changes</a:t>
            </a:r>
          </a:p>
          <a:p>
            <a:r>
              <a:rPr lang="en-US" dirty="0"/>
              <a:t>Interop planned off-line before IETF</a:t>
            </a:r>
          </a:p>
          <a:p>
            <a:r>
              <a:rPr lang="en-US" dirty="0"/>
              <a:t>That would be then two full RIFT implementations for single plane</a:t>
            </a:r>
          </a:p>
          <a:p>
            <a:r>
              <a:rPr lang="en-US" dirty="0"/>
              <a:t>After interop 0.11 Juniper will be released to public</a:t>
            </a:r>
          </a:p>
          <a:p>
            <a:pPr lvl="1"/>
            <a:r>
              <a:rPr lang="en-US" dirty="0"/>
              <a:t>Will include specification of </a:t>
            </a:r>
          </a:p>
          <a:p>
            <a:pPr lvl="2"/>
            <a:r>
              <a:rPr lang="en-US" dirty="0"/>
              <a:t>Configuration API</a:t>
            </a:r>
          </a:p>
          <a:p>
            <a:pPr lvl="2"/>
            <a:r>
              <a:rPr lang="en-US" dirty="0"/>
              <a:t>Operational state API</a:t>
            </a:r>
          </a:p>
          <a:p>
            <a:pPr lvl="2"/>
            <a:r>
              <a:rPr lang="en-US" dirty="0"/>
              <a:t>Real-time analytics API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746907-19E1-5D4C-9A7B-688170EA2AC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RIFT Interim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E33274-5FAD-B344-9FA7-C947A759E9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5A9BC0-BE74-084E-A689-785C61B8F7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84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87829"/>
            <a:ext cx="10515600" cy="5589134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THANK YOU FOR YOUR ATTENTION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5A9BC0-BE74-084E-A689-785C61B8F7D2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RIFT Interim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02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11038</TotalTime>
  <Words>181</Words>
  <Application>Microsoft Macintosh PowerPoint</Application>
  <PresentationFormat>Widescreen</PresentationFormat>
  <Paragraphs>36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Routing in Fat Trees (RIFT) Interim  Status  6/6/19</vt:lpstr>
      <vt:lpstr>Text changes in ’about to be published’ -06 Draft</vt:lpstr>
      <vt:lpstr>Schema changes 1 in ’about to be published ’ -06 Draft</vt:lpstr>
      <vt:lpstr>Schema changes 2 in ’about to be published’ -06 Draft</vt:lpstr>
      <vt:lpstr>'About to be published’ Applicability Draft</vt:lpstr>
      <vt:lpstr>‘About to happen’ Juniper vs. Python-RIFT Interop with Security Envelope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BIER Updates on OSPF &amp; ISIS drafts </dc:title>
  <dc:creator>Antoni Przygienda</dc:creator>
  <cp:lastModifiedBy>Antoni Przygienda</cp:lastModifiedBy>
  <cp:revision>96</cp:revision>
  <dcterms:created xsi:type="dcterms:W3CDTF">2016-04-04T19:04:37Z</dcterms:created>
  <dcterms:modified xsi:type="dcterms:W3CDTF">2019-06-06T13:45:51Z</dcterms:modified>
</cp:coreProperties>
</file>