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9" r:id="rId6"/>
    <p:sldId id="263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EC40B-F2B8-41A4-99CA-C68FBE865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8A7CC1-CFA0-4627-B1A2-75FF3675E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829CB-C5DD-4B44-B609-E8C05795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E700C-B00D-4D45-ACAF-35642BD6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8DBD2-D254-4116-A4BF-48ADB23F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1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93681-CCF1-49C3-8D1C-1D9F791EA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7474E-E0E2-4B4C-858B-CCAD074CE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C854D-6716-49BA-A673-A348C10B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94879-57AD-42A9-B463-C45649090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E65FF-6577-4966-9FA6-104397D2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33190F-CEAE-4D5D-AE8A-2CDEEFA66C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7ABF4B-CB0E-4420-81E5-CFED74391D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91313-F3B7-4C78-A222-970CEEFF7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712CE-236F-4C2A-9142-2AE51D0B6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5863A-BC54-4B77-874E-852977076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3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0D1DD-4350-48FF-A5E2-937B72488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03664-FC03-44E5-9033-8A2A849BA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31FD2-220E-4F7A-BB65-39A7FAF42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DD286-CED2-48AE-AAAE-1AC163884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630E2-DFA1-4714-B437-F6E9AB39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13FB8-293C-4166-9767-F6F5D1B9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88C064-C7FF-43C2-836A-BCD15F76B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A7EE3-C03B-4399-9743-C1BD4D97F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22418-DB49-4BF4-8136-AA2AF9DF5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BB27B-404A-4D5F-A7DB-D714525F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5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77D21-56D5-458F-B7FF-00C1BF81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3F739-422F-48BB-8309-67D39BC28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68127-3823-4463-8D72-EBB96D0EF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847806-97DA-4898-8D08-63CB7D9ED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AFA11-0589-435C-9991-2C6113EEE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8FC75-BF34-4E23-A902-C3321ADE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3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FC2B-1D68-458E-A907-9ED5FF9E4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3D14C-A377-4380-8AD0-B5366FE93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D32F9-1189-4CBF-9060-0DBE2B124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8F299-AF89-47DE-BDAD-640F386909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86283F-4420-48B9-B70A-574C56DC1C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A54636-5750-49F1-A8A8-3A6BAEAE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0259-A07E-4349-9002-FEF4ABDA0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255E5-F05B-480A-9CA4-458053AF6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3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7EA93-D14D-4865-8B46-9FE75F6FA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F4C7F4-22AD-4039-A30D-0B2334ADC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9F20C9-B259-4F54-B81B-7D3502A2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B5E9C-B42C-4113-897F-8F142478E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0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03E18D-40C7-4887-BBA8-A691769EF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8A5F55-FD79-47A4-B61F-C836CE93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577D0-7B1B-4B84-87C5-D77DC6C5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8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D195-9373-4932-8F8C-F8A672FA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52E7B-2D6F-449A-A665-D19949AA8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645B40-E83B-4350-8D80-BD0BE918A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0D966-5E42-4D63-8328-8CC048A86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E24F0-B898-4B74-9D3F-B7FE8A3AB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90138-3749-4ECC-AB50-81A412B9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10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A8A03-C088-4193-B84C-94A150A55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1B050-DF01-4EFE-A734-FE03BD20FB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6A34E-C455-491E-90D2-BED2EE586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A1413-1210-455D-BDE5-1AF7E8760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5692B-8C06-4667-8833-B9B5573C1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ED51-42C5-4FCA-AA77-5A22C843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4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6265E9-E539-4F9E-9E57-A3E61C432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14D38-C297-4C8A-8157-3861F2F48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DFD35-4375-4858-8E87-0B228AD734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FFBCD-D725-49E7-AFF1-6F2571ABA76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AE03C-A00F-49F7-BB11-04256CA7D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8CBCE-79EA-4B3B-87E4-FB071B4A3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36AF3-C322-4EBA-83D0-AD9BC4434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6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68E6-D44C-438F-8560-0B70BE68A7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Distort TLS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AEE51A-3014-4097-A79A-58DE64027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7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0FE09-5008-43D2-9B61-B1C70A87B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87E50-E575-492B-A65E-1E98359F1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Formatting Changes</a:t>
            </a:r>
          </a:p>
          <a:p>
            <a:r>
              <a:rPr lang="en-US" dirty="0"/>
              <a:t>Cryptographic Changes</a:t>
            </a:r>
          </a:p>
          <a:p>
            <a:r>
              <a:rPr lang="en-US" dirty="0"/>
              <a:t>Behavior Changes</a:t>
            </a:r>
          </a:p>
          <a:p>
            <a:endParaRPr lang="en-US" dirty="0"/>
          </a:p>
          <a:p>
            <a:r>
              <a:rPr lang="en-US" dirty="0"/>
              <a:t>At what point does a new proof become required</a:t>
            </a:r>
          </a:p>
        </p:txBody>
      </p:sp>
    </p:spTree>
    <p:extLst>
      <p:ext uri="{BB962C8B-B14F-4D97-AF65-F5344CB8AC3E}">
        <p14:creationId xmlns:p14="http://schemas.microsoft.com/office/powerpoint/2010/main" val="180289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B4C4-B17A-4D5D-9C4B-8C9401C5B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70799-F5FB-4A4D-9F3E-FD93F2DD5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legacy</a:t>
            </a:r>
          </a:p>
          <a:p>
            <a:r>
              <a:rPr lang="en-US" dirty="0"/>
              <a:t>Switch to CBOR</a:t>
            </a:r>
          </a:p>
          <a:p>
            <a:r>
              <a:rPr lang="en-US" dirty="0"/>
              <a:t>Kill Encrypted Extensions if not used</a:t>
            </a:r>
          </a:p>
          <a:p>
            <a:r>
              <a:rPr lang="en-US" dirty="0"/>
              <a:t>Use compressed ECDH keys</a:t>
            </a:r>
          </a:p>
          <a:p>
            <a:r>
              <a:rPr lang="en-US" dirty="0"/>
              <a:t>Rewrite all of the lists of values</a:t>
            </a:r>
          </a:p>
          <a:p>
            <a:pPr lvl="1"/>
            <a:r>
              <a:rPr lang="en-US" dirty="0"/>
              <a:t>Loses the new signature/hash formatting</a:t>
            </a:r>
          </a:p>
          <a:p>
            <a:r>
              <a:rPr lang="en-US" dirty="0"/>
              <a:t>Re-encode array of one options</a:t>
            </a:r>
          </a:p>
        </p:txBody>
      </p:sp>
    </p:spTree>
    <p:extLst>
      <p:ext uri="{BB962C8B-B14F-4D97-AF65-F5344CB8AC3E}">
        <p14:creationId xmlns:p14="http://schemas.microsoft.com/office/powerpoint/2010/main" val="3101530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E2AC0-246F-4179-B38D-7D822463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formatting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F7959-AF6C-4D7E-9C52-4FA41EA3F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 removing record layer</a:t>
            </a:r>
          </a:p>
          <a:p>
            <a:r>
              <a:rPr lang="en-US" dirty="0"/>
              <a:t>Remove extension structure to a fixed set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21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10568-21BC-43F7-A0E0-216F5886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Cryptographic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458F8-8928-4FD7-86AA-930055197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the random values</a:t>
            </a:r>
          </a:p>
          <a:p>
            <a:r>
              <a:rPr lang="en-US" dirty="0"/>
              <a:t>Change to 64-bit finish values and other HMACs on the wire</a:t>
            </a:r>
          </a:p>
          <a:p>
            <a:r>
              <a:rPr lang="en-US" dirty="0"/>
              <a:t>Allow for reference of signing key</a:t>
            </a:r>
          </a:p>
          <a:p>
            <a:pPr lvl="1"/>
            <a:r>
              <a:rPr lang="en-US" dirty="0"/>
              <a:t>Definitely not covered by current TLS evaluations.</a:t>
            </a:r>
          </a:p>
          <a:p>
            <a:pPr lvl="1"/>
            <a:r>
              <a:rPr lang="en-US" dirty="0"/>
              <a:t>Rejigger to include public key in transcript</a:t>
            </a:r>
          </a:p>
        </p:txBody>
      </p:sp>
    </p:spTree>
    <p:extLst>
      <p:ext uri="{BB962C8B-B14F-4D97-AF65-F5344CB8AC3E}">
        <p14:creationId xmlns:p14="http://schemas.microsoft.com/office/powerpoint/2010/main" val="415165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6FC34-AE68-499A-AA7F-94AF1A166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Cryptographic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A09D9-6320-44CA-B29B-7F532A555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binders on PSKs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45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B3E59-B0D0-45CC-B1D3-7F8CC366F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005BF-63CC-41A7-8022-F67318A86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the default values in some places</a:t>
            </a:r>
          </a:p>
          <a:p>
            <a:pPr lvl="1"/>
            <a:r>
              <a:rPr lang="en-US" dirty="0"/>
              <a:t>Default certificate goes to RPK or reference</a:t>
            </a:r>
          </a:p>
          <a:p>
            <a:r>
              <a:rPr lang="en-US" dirty="0"/>
              <a:t>Define a new reference certificate (and maybe some others)</a:t>
            </a:r>
          </a:p>
          <a:p>
            <a:r>
              <a:rPr lang="en-US" dirty="0"/>
              <a:t>Change behavior of curves extension – omitted = the one I offered</a:t>
            </a:r>
          </a:p>
        </p:txBody>
      </p:sp>
    </p:spTree>
    <p:extLst>
      <p:ext uri="{BB962C8B-B14F-4D97-AF65-F5344CB8AC3E}">
        <p14:creationId xmlns:p14="http://schemas.microsoft.com/office/powerpoint/2010/main" val="1899100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154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Distort TLS</vt:lpstr>
      <vt:lpstr>Types of Changes</vt:lpstr>
      <vt:lpstr>Formatting Changes</vt:lpstr>
      <vt:lpstr>Possible formatting changes</vt:lpstr>
      <vt:lpstr>Cryptographic Changes</vt:lpstr>
      <vt:lpstr>Other Cryptographic Changes</vt:lpstr>
      <vt:lpstr>Behavior Changes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Schaad</dc:creator>
  <cp:lastModifiedBy>Jim Schaad</cp:lastModifiedBy>
  <cp:revision>9</cp:revision>
  <dcterms:created xsi:type="dcterms:W3CDTF">2019-03-03T20:12:25Z</dcterms:created>
  <dcterms:modified xsi:type="dcterms:W3CDTF">2019-03-05T02:38:45Z</dcterms:modified>
</cp:coreProperties>
</file>