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1" r:id="rId3"/>
    <p:sldId id="309" r:id="rId4"/>
    <p:sldId id="310" r:id="rId5"/>
    <p:sldId id="311" r:id="rId6"/>
    <p:sldId id="312" r:id="rId7"/>
    <p:sldId id="313" r:id="rId8"/>
    <p:sldId id="267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/>
    <p:restoredTop sz="96085" autoAdjust="0"/>
  </p:normalViewPr>
  <p:slideViewPr>
    <p:cSldViewPr snapToGrid="0">
      <p:cViewPr>
        <p:scale>
          <a:sx n="95" d="100"/>
          <a:sy n="95" d="100"/>
        </p:scale>
        <p:origin x="992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9855F-2181-40F8-BAC8-9BAB2B4A1940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CF12F-5650-4830-A632-A7DF043A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802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CF12F-5650-4830-A632-A7DF043AC62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301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CF12F-5650-4830-A632-A7DF043AC62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796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129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4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376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31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615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75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3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71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191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16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94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327A3-CF50-469C-BC68-CE3AB8EB5793}" type="datetimeFigureOut">
              <a:rPr lang="zh-CN" altLang="en-US" smtClean="0"/>
              <a:t>20/4/9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FF08B-04DD-4C3F-B7C1-0042E8A7F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686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te+ietf@cs.fau.de" TargetMode="External"/><Relationship Id="rId4" Type="http://schemas.openxmlformats.org/officeDocument/2006/relationships/hyperlink" Target="mailto:michael.h.behringer@gmail.com" TargetMode="External"/><Relationship Id="rId5" Type="http://schemas.openxmlformats.org/officeDocument/2006/relationships/hyperlink" Target="mailto:sbjarnason@arbor.net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02659" y="757425"/>
            <a:ext cx="9144000" cy="2398370"/>
          </a:xfrm>
        </p:spPr>
        <p:txBody>
          <a:bodyPr>
            <a:normAutofit/>
          </a:bodyPr>
          <a:lstStyle/>
          <a:p>
            <a:r>
              <a:rPr lang="en-US" altLang="zh-CN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ACP status</a:t>
            </a:r>
            <a:br>
              <a:rPr lang="en-US" altLang="zh-CN" sz="4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IETF </a:t>
            </a:r>
            <a:r>
              <a:rPr lang="en-US" altLang="zh-CN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2020 virtual interim 1</a:t>
            </a:r>
            <a:endParaRPr lang="zh-CN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73726" y="3127909"/>
            <a:ext cx="11067180" cy="339298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33308" rIns="91440" bIns="66654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i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draft-ietf-anima-autonomic-control-plane-24</a:t>
            </a:r>
            <a:endParaRPr lang="en-US" altLang="zh-CN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i="1" dirty="0" smtClean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 smtClean="0"/>
              <a:t>Toerless Eckert </a:t>
            </a:r>
            <a:r>
              <a:rPr lang="en-US" altLang="zh-CN" sz="2000" dirty="0" smtClean="0">
                <a:hlinkClick r:id="rId3"/>
              </a:rPr>
              <a:t>tte+ietf@cs.fau.de</a:t>
            </a:r>
            <a:r>
              <a:rPr lang="en-US" altLang="zh-CN" sz="2000" dirty="0" smtClean="0"/>
              <a:t> (Futurewei USA)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/>
              <a:t>Michael Behringer </a:t>
            </a:r>
            <a:r>
              <a:rPr lang="en-US" sz="2000" dirty="0" smtClean="0">
                <a:hlinkClick r:id="rId4"/>
              </a:rPr>
              <a:t>michael.h.behringer@gmail.com</a:t>
            </a:r>
            <a:endParaRPr lang="en-US" sz="2000" dirty="0" smtClean="0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/>
              <a:t>Steinthor Bjarnason</a:t>
            </a:r>
            <a:r>
              <a:rPr lang="en-US" sz="2000" dirty="0"/>
              <a:t> </a:t>
            </a:r>
            <a:r>
              <a:rPr lang="en-US" sz="2000" dirty="0" smtClean="0">
                <a:hlinkClick r:id="rId5"/>
              </a:rPr>
              <a:t>sbjarnason@arbor.net</a:t>
            </a:r>
            <a:endParaRPr lang="en-US" sz="2000" dirty="0" smtClean="0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/>
              <a:t> </a:t>
            </a:r>
            <a:endParaRPr lang="en-US" altLang="zh-CN" sz="2000" dirty="0" smtClean="0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dirty="0" smtClean="0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 smtClean="0">
                <a:latin typeface="Arial" panose="020B0604020202020204" pitchFamily="34" charset="0"/>
              </a:rPr>
              <a:t>v1.0</a:t>
            </a:r>
            <a:endParaRPr kumimoji="0" lang="zh-CN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89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5753"/>
          </a:xfrm>
        </p:spPr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6788"/>
            <a:ext cx="10515600" cy="53250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Around IETF 106:</a:t>
            </a:r>
            <a:endParaRPr lang="en-US" dirty="0" smtClean="0"/>
          </a:p>
          <a:p>
            <a:pPr lvl="1"/>
            <a:r>
              <a:rPr lang="en-US" dirty="0" smtClean="0"/>
              <a:t>draft-ietf-anima-autonomic-control-plane-21</a:t>
            </a:r>
          </a:p>
          <a:p>
            <a:pPr lvl="1"/>
            <a:r>
              <a:rPr lang="en-US" dirty="0" smtClean="0"/>
              <a:t>Open Discuss about use of rfc822name by security review</a:t>
            </a:r>
          </a:p>
          <a:p>
            <a:pPr lvl="1"/>
            <a:r>
              <a:rPr lang="en-US" dirty="0" smtClean="0"/>
              <a:t>Assignment of new AD responsible for document: Eric Vyncke</a:t>
            </a:r>
          </a:p>
          <a:p>
            <a:pPr lvl="2"/>
            <a:r>
              <a:rPr lang="en-US" dirty="0" smtClean="0"/>
              <a:t>Ignas Bagdonas excused</a:t>
            </a:r>
          </a:p>
          <a:p>
            <a:pPr lvl="1"/>
            <a:r>
              <a:rPr lang="en-US" dirty="0" smtClean="0"/>
              <a:t>Invalidation of (2) IESG reviews due to IESG member term ends</a:t>
            </a:r>
          </a:p>
          <a:p>
            <a:pPr lvl="1"/>
            <a:r>
              <a:rPr lang="en-US" dirty="0" smtClean="0"/>
              <a:t>Eri</a:t>
            </a:r>
            <a:r>
              <a:rPr lang="en-US" dirty="0" smtClean="0"/>
              <a:t>c Vyncke:</a:t>
            </a:r>
          </a:p>
          <a:p>
            <a:pPr lvl="2"/>
            <a:r>
              <a:rPr lang="en-US" dirty="0" smtClean="0"/>
              <a:t>Provide his Review</a:t>
            </a:r>
          </a:p>
          <a:p>
            <a:pPr lvl="2"/>
            <a:r>
              <a:rPr lang="en-US" dirty="0" smtClean="0"/>
              <a:t>Then open 2nd IETF last call, then back to final approval by IESG</a:t>
            </a:r>
          </a:p>
          <a:p>
            <a:r>
              <a:rPr lang="en-US" dirty="0" smtClean="0"/>
              <a:t>Since then</a:t>
            </a:r>
          </a:p>
          <a:p>
            <a:pPr lvl="1"/>
            <a:r>
              <a:rPr lang="en-US" dirty="0" smtClean="0"/>
              <a:t>Jan: Review from Eric</a:t>
            </a:r>
          </a:p>
          <a:p>
            <a:pPr lvl="1"/>
            <a:r>
              <a:rPr lang="en-US" dirty="0" smtClean="0"/>
              <a:t>Feb/March: work on -23/24</a:t>
            </a:r>
          </a:p>
          <a:p>
            <a:pPr lvl="1"/>
            <a:r>
              <a:rPr lang="en-US" dirty="0"/>
              <a:t>Review by Russ Housley</a:t>
            </a:r>
          </a:p>
          <a:p>
            <a:pPr lvl="1"/>
            <a:r>
              <a:rPr lang="en-US" dirty="0"/>
              <a:t>Discuss with </a:t>
            </a:r>
            <a:r>
              <a:rPr lang="en-US" dirty="0" smtClean="0"/>
              <a:t>IPsec experts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0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5753"/>
          </a:xfrm>
        </p:spPr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6788"/>
            <a:ext cx="10515600" cy="53250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Open issues:</a:t>
            </a:r>
            <a:endParaRPr lang="en-US" dirty="0" smtClean="0"/>
          </a:p>
          <a:p>
            <a:pPr lvl="1"/>
            <a:r>
              <a:rPr lang="en-US" dirty="0" smtClean="0"/>
              <a:t>Still </a:t>
            </a:r>
            <a:r>
              <a:rPr lang="en-US" dirty="0" smtClean="0"/>
              <a:t>rfc822name discuss. (Ben Kaduk, Russ </a:t>
            </a:r>
            <a:r>
              <a:rPr lang="en-US" dirty="0" err="1" smtClean="0"/>
              <a:t>Hously</a:t>
            </a:r>
            <a:r>
              <a:rPr lang="en-US" dirty="0" smtClean="0"/>
              <a:t>, </a:t>
            </a:r>
            <a:r>
              <a:rPr lang="en-US" dirty="0"/>
              <a:t>Valery </a:t>
            </a:r>
            <a:r>
              <a:rPr lang="en-US" dirty="0" err="1" smtClean="0"/>
              <a:t>Smyslov</a:t>
            </a:r>
            <a:r>
              <a:rPr lang="en-US" dirty="0" smtClean="0"/>
              <a:t>?)</a:t>
            </a:r>
          </a:p>
          <a:p>
            <a:pPr lvl="1"/>
            <a:r>
              <a:rPr lang="en-US" dirty="0" smtClean="0"/>
              <a:t>Argument: “Using </a:t>
            </a:r>
            <a:r>
              <a:rPr lang="en-US" dirty="0"/>
              <a:t>rfc822name seems </a:t>
            </a:r>
            <a:r>
              <a:rPr lang="en-US" dirty="0" smtClean="0"/>
              <a:t>wrong”</a:t>
            </a:r>
          </a:p>
          <a:p>
            <a:pPr lvl="2"/>
            <a:r>
              <a:rPr lang="en-US" dirty="0" smtClean="0"/>
              <a:t>Other solutions have </a:t>
            </a:r>
            <a:r>
              <a:rPr lang="en-US" dirty="0" err="1" smtClean="0"/>
              <a:t>choosen</a:t>
            </a:r>
            <a:r>
              <a:rPr lang="en-US" dirty="0" smtClean="0"/>
              <a:t> different approach</a:t>
            </a:r>
          </a:p>
          <a:p>
            <a:pPr lvl="1"/>
            <a:r>
              <a:rPr lang="en-US" dirty="0" smtClean="0"/>
              <a:t>No supporting arguments / </a:t>
            </a:r>
            <a:r>
              <a:rPr lang="en-US" dirty="0" err="1" smtClean="0"/>
              <a:t>rfc</a:t>
            </a:r>
            <a:r>
              <a:rPr lang="en-US" dirty="0" smtClean="0"/>
              <a:t> references why this would be wrong</a:t>
            </a:r>
          </a:p>
          <a:p>
            <a:pPr lvl="1"/>
            <a:r>
              <a:rPr lang="en-US" dirty="0" smtClean="0"/>
              <a:t>No discuss yet reviewing the list of bullet points from ACP section 6.1.2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Finalizing review from Russ</a:t>
            </a:r>
          </a:p>
          <a:p>
            <a:pPr lvl="1"/>
            <a:r>
              <a:rPr lang="en-US" dirty="0" smtClean="0"/>
              <a:t>Issue with some security reviews: lot of “this is not right”, but little help “this is what would be right” (text proposals)</a:t>
            </a:r>
          </a:p>
          <a:p>
            <a:pPr lvl="1"/>
            <a:r>
              <a:rPr lang="en-US" dirty="0" smtClean="0"/>
              <a:t>(not applicable to Bens feedback, long/</a:t>
            </a:r>
            <a:r>
              <a:rPr lang="en-US" dirty="0" err="1" smtClean="0"/>
              <a:t>detailled</a:t>
            </a:r>
            <a:r>
              <a:rPr lang="en-US" dirty="0" smtClean="0"/>
              <a:t> proposal how to change rfc822name)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Finalizing of IPsec text details (need to remove some text, references to existing docs should be sufficient)</a:t>
            </a:r>
          </a:p>
        </p:txBody>
      </p:sp>
    </p:spTree>
    <p:extLst>
      <p:ext uri="{BB962C8B-B14F-4D97-AF65-F5344CB8AC3E}">
        <p14:creationId xmlns:p14="http://schemas.microsoft.com/office/powerpoint/2010/main" val="96059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37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Mayor -21 to -24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6447"/>
            <a:ext cx="10515600" cy="55401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Restructured secure channel text</a:t>
            </a:r>
          </a:p>
          <a:p>
            <a:pPr marL="457200" lvl="1" indent="0">
              <a:buNone/>
            </a:pPr>
            <a:r>
              <a:rPr lang="en-US" dirty="0" smtClean="0"/>
              <a:t>6.7.1 (new) general considerations</a:t>
            </a:r>
          </a:p>
          <a:p>
            <a:pPr lvl="2"/>
            <a:r>
              <a:rPr lang="en-US" dirty="0" smtClean="0"/>
              <a:t>No MTI protocol, weakest link security, physical link security, Reuse of L2 encryption</a:t>
            </a:r>
          </a:p>
          <a:p>
            <a:pPr marL="457200" lvl="1" indent="0">
              <a:buNone/>
            </a:pPr>
            <a:r>
              <a:rPr lang="en-US" dirty="0" smtClean="0"/>
              <a:t>6.7.2 (new) common requirements</a:t>
            </a:r>
          </a:p>
          <a:p>
            <a:pPr marL="914400" lvl="2" indent="0">
              <a:buNone/>
            </a:pPr>
            <a:r>
              <a:rPr lang="en-US" dirty="0" smtClean="0"/>
              <a:t>Forward Secrecy, encryption equal better AES265, explicit closure of channels upon authentication expiry, create strict profiles for new channel protocols (do not include legacy crypto, attempt to minimize MTI).</a:t>
            </a:r>
          </a:p>
          <a:p>
            <a:pPr marL="457200" lvl="1" indent="0">
              <a:buNone/>
            </a:pPr>
            <a:r>
              <a:rPr lang="en-US" dirty="0" smtClean="0"/>
              <a:t>6.7.3 IPsec</a:t>
            </a:r>
          </a:p>
          <a:p>
            <a:pPr lvl="2"/>
            <a:r>
              <a:rPr lang="en-US" dirty="0"/>
              <a:t>RFC8221 (IPsec/ESP</a:t>
            </a:r>
            <a:r>
              <a:rPr lang="en-US" dirty="0" smtClean="0"/>
              <a:t>) adjustments (stricter profile) – no </a:t>
            </a:r>
            <a:r>
              <a:rPr lang="en-US" dirty="0"/>
              <a:t>NULL encrypt, only </a:t>
            </a:r>
            <a:r>
              <a:rPr lang="en-US" dirty="0" smtClean="0"/>
              <a:t>ENCR_AES_GCM_16 MTI, PERFORMANCE </a:t>
            </a:r>
            <a:r>
              <a:rPr lang="en-US" dirty="0"/>
              <a:t>based requirement against </a:t>
            </a:r>
            <a:r>
              <a:rPr lang="en-US" dirty="0" smtClean="0"/>
              <a:t>ENCR_CHACHA20_POLY1305, ENCR_AES_CBC, ENCR_AES_CCM_8 – if faster !</a:t>
            </a:r>
            <a:br>
              <a:rPr lang="en-US" dirty="0" smtClean="0"/>
            </a:br>
            <a:r>
              <a:rPr lang="en-US" dirty="0" smtClean="0"/>
              <a:t>Explanations, e.g.: Fallback crypto (ENCR_CHACHA20_POLY1305) only useful if it does not kill performance.</a:t>
            </a:r>
          </a:p>
          <a:p>
            <a:pPr lvl="2"/>
            <a:r>
              <a:rPr lang="de-DE" dirty="0"/>
              <a:t>RFC847 (IKEv2</a:t>
            </a:r>
            <a:r>
              <a:rPr lang="de-DE" dirty="0" smtClean="0"/>
              <a:t>) –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/>
              <a:t>ACP </a:t>
            </a:r>
            <a:r>
              <a:rPr lang="de-DE" dirty="0" err="1"/>
              <a:t>certificate</a:t>
            </a:r>
            <a:r>
              <a:rPr lang="de-DE" dirty="0"/>
              <a:t> (</a:t>
            </a:r>
            <a:r>
              <a:rPr lang="de-DE" dirty="0" smtClean="0"/>
              <a:t>ID_IPv6_ADDR ACP </a:t>
            </a:r>
            <a:r>
              <a:rPr lang="de-DE" dirty="0" err="1" smtClean="0"/>
              <a:t>addr</a:t>
            </a:r>
            <a:r>
              <a:rPr lang="de-DE" dirty="0" smtClean="0"/>
              <a:t>), MUST </a:t>
            </a:r>
            <a:r>
              <a:rPr lang="de-DE" dirty="0" err="1" smtClean="0"/>
              <a:t>use</a:t>
            </a:r>
            <a:r>
              <a:rPr lang="de-DE" dirty="0" smtClean="0"/>
              <a:t> digital </a:t>
            </a:r>
            <a:r>
              <a:rPr lang="de-DE" dirty="0" err="1" smtClean="0"/>
              <a:t>signature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.</a:t>
            </a:r>
          </a:p>
          <a:p>
            <a:pPr lvl="2"/>
            <a:r>
              <a:rPr lang="de-DE" dirty="0" smtClean="0"/>
              <a:t>Not </a:t>
            </a:r>
            <a:r>
              <a:rPr lang="de-DE" dirty="0" err="1" smtClean="0"/>
              <a:t>trying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strip</a:t>
            </a:r>
            <a:r>
              <a:rPr lang="de-DE" dirty="0" smtClean="0"/>
              <a:t> RFC8221 </a:t>
            </a:r>
            <a:r>
              <a:rPr lang="de-DE" dirty="0" err="1" smtClean="0"/>
              <a:t>option</a:t>
            </a:r>
            <a:r>
              <a:rPr lang="de-DE" dirty="0" smtClean="0"/>
              <a:t> (</a:t>
            </a:r>
            <a:r>
              <a:rPr lang="de-DE" dirty="0" err="1" smtClean="0"/>
              <a:t>compared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Ipsec</a:t>
            </a:r>
            <a:r>
              <a:rPr lang="de-DE" dirty="0" smtClean="0"/>
              <a:t>): </a:t>
            </a:r>
            <a:r>
              <a:rPr lang="de-DE" dirty="0" err="1" smtClean="0"/>
              <a:t>assume</a:t>
            </a:r>
            <a:r>
              <a:rPr lang="de-DE" dirty="0" smtClean="0"/>
              <a:t> </a:t>
            </a:r>
            <a:r>
              <a:rPr lang="de-DE" dirty="0" err="1" smtClean="0"/>
              <a:t>reuse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big</a:t>
            </a:r>
            <a:r>
              <a:rPr lang="de-DE" dirty="0" smtClean="0"/>
              <a:t> („</a:t>
            </a:r>
            <a:r>
              <a:rPr lang="de-DE" dirty="0" err="1" smtClean="0"/>
              <a:t>bloated</a:t>
            </a:r>
            <a:r>
              <a:rPr lang="de-DE" dirty="0" smtClean="0"/>
              <a:t>“) RFC8221 </a:t>
            </a:r>
            <a:r>
              <a:rPr lang="de-DE" dirty="0" err="1" smtClean="0"/>
              <a:t>implementation</a:t>
            </a:r>
            <a:r>
              <a:rPr lang="de-DE" dirty="0" smtClean="0"/>
              <a:t> still </a:t>
            </a:r>
            <a:r>
              <a:rPr lang="de-DE" dirty="0" err="1" smtClean="0"/>
              <a:t>safer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attempting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subset</a:t>
            </a:r>
            <a:r>
              <a:rPr lang="de-DE" dirty="0" smtClean="0"/>
              <a:t> (</a:t>
            </a:r>
            <a:r>
              <a:rPr lang="de-DE" dirty="0" err="1" smtClean="0"/>
              <a:t>software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, not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issue</a:t>
            </a:r>
            <a:r>
              <a:rPr lang="de-DE" dirty="0" smtClean="0"/>
              <a:t>!).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9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Mayor -21 to -24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688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6.1.3.1 Real time clock (non) requirement</a:t>
            </a:r>
          </a:p>
          <a:p>
            <a:pPr lvl="1"/>
            <a:r>
              <a:rPr lang="en-US" dirty="0" smtClean="0"/>
              <a:t>Stolen partially from BRSKI. MUST use RT clock if assume reliable to verify time-stamps of certs. MAY ignore if no RT clock, but re-check once trusted time </a:t>
            </a:r>
            <a:r>
              <a:rPr lang="en-US" dirty="0" err="1" smtClean="0"/>
              <a:t>acrosss</a:t>
            </a:r>
            <a:r>
              <a:rPr lang="en-US" dirty="0" smtClean="0"/>
              <a:t> ACP available. Ultimately, there are some clock risks when </a:t>
            </a:r>
            <a:r>
              <a:rPr lang="en-US" dirty="0" err="1" smtClean="0"/>
              <a:t>theree</a:t>
            </a:r>
            <a:r>
              <a:rPr lang="en-US" dirty="0" smtClean="0"/>
              <a:t> is no RT clock (property of cert based crypto systems).</a:t>
            </a:r>
          </a:p>
          <a:p>
            <a:r>
              <a:rPr lang="en-US" dirty="0" smtClean="0"/>
              <a:t>DTLS</a:t>
            </a:r>
          </a:p>
          <a:p>
            <a:pPr lvl="1"/>
            <a:r>
              <a:rPr lang="en-US" dirty="0" smtClean="0"/>
              <a:t>MUST DTLS v1.2, or any newer version that can negotiate down to 1.2.</a:t>
            </a:r>
            <a:br>
              <a:rPr lang="en-US" dirty="0" smtClean="0"/>
            </a:br>
            <a:r>
              <a:rPr lang="en-US" dirty="0" smtClean="0"/>
              <a:t>Text to encourage DTLS 1.3 once RFC, avoid blocking reference against DTLS1.33 draft. RFC-editor note that this text will become MUST if there is DTLS 1.3 RFC in ACP RFC AUTH48.</a:t>
            </a:r>
          </a:p>
          <a:p>
            <a:pPr lvl="1"/>
            <a:r>
              <a:rPr lang="en-US" dirty="0" smtClean="0"/>
              <a:t>Explanations how ACP implementation space will be slot to support DTLS 1.3 to justify MTI for 1.2.</a:t>
            </a:r>
          </a:p>
          <a:p>
            <a:pPr lvl="1"/>
            <a:r>
              <a:rPr lang="en-US" dirty="0" smtClean="0"/>
              <a:t>DTLS (string in grasp, meaning in doc): Any version that can negotiate down to DTLS 1.2. Future ACP RFC rev could introduce “DTLS1.3” = any version that can negotiate down to 1.3, once we know DTLS1.2 is really obsolete in firmware of IOT devices.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728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Mayor -21 to -24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6881"/>
          </a:xfrm>
        </p:spPr>
        <p:txBody>
          <a:bodyPr>
            <a:normAutofit/>
          </a:bodyPr>
          <a:lstStyle/>
          <a:p>
            <a:r>
              <a:rPr lang="en-US" dirty="0" smtClean="0"/>
              <a:t>TLS (for end-to-end GRASP inside ACP)</a:t>
            </a:r>
          </a:p>
          <a:p>
            <a:pPr lvl="1"/>
            <a:r>
              <a:rPr lang="en-US" dirty="0" smtClean="0"/>
              <a:t>MUST TLS 1.2, SHOULD TLS 1.3.</a:t>
            </a:r>
          </a:p>
          <a:p>
            <a:pPr lvl="1"/>
            <a:r>
              <a:rPr lang="en-US" dirty="0" smtClean="0"/>
              <a:t>Small limited profile of crypto, (AES &gt;= 256, &gt;= SHA384), </a:t>
            </a:r>
            <a:r>
              <a:rPr lang="en-US" dirty="0"/>
              <a:t>TLS_ECDHE_RSA_WITH_AES_256_GCM_SHA384 </a:t>
            </a:r>
            <a:r>
              <a:rPr lang="en-US" dirty="0" smtClean="0"/>
              <a:t>and TLS_ECDHE_ECDSA_WITH_AES_256_GCM_SHA384 </a:t>
            </a:r>
          </a:p>
          <a:p>
            <a:pPr lvl="1"/>
            <a:r>
              <a:rPr lang="en-US" dirty="0" smtClean="0"/>
              <a:t>Goal is to be close to TLS 1.3 without expecting all APC devices to support TLS 1.3</a:t>
            </a:r>
          </a:p>
          <a:p>
            <a:pPr lvl="1"/>
            <a:r>
              <a:rPr lang="en-US" dirty="0" smtClean="0"/>
              <a:t>Hopefully faster to do </a:t>
            </a:r>
            <a:r>
              <a:rPr lang="en-US" dirty="0" err="1" smtClean="0"/>
              <a:t>followup</a:t>
            </a:r>
            <a:r>
              <a:rPr lang="en-US" dirty="0" smtClean="0"/>
              <a:t> RFC to retire TLS 1.2 than DTLS 1.2, but very unsure about low-end (IOT like) devices.</a:t>
            </a:r>
          </a:p>
          <a:p>
            <a:r>
              <a:rPr lang="en-US" dirty="0" smtClean="0"/>
              <a:t>RPL</a:t>
            </a:r>
          </a:p>
          <a:p>
            <a:pPr lvl="1"/>
            <a:r>
              <a:rPr lang="en-US" dirty="0" smtClean="0"/>
              <a:t>Decoder ring explanation for RPL data plane artefact RFCs. </a:t>
            </a:r>
          </a:p>
        </p:txBody>
      </p:sp>
    </p:spTree>
    <p:extLst>
      <p:ext uri="{BB962C8B-B14F-4D97-AF65-F5344CB8AC3E}">
        <p14:creationId xmlns:p14="http://schemas.microsoft.com/office/powerpoint/2010/main" val="668983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Mayor -21 to -24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6881"/>
          </a:xfrm>
        </p:spPr>
        <p:txBody>
          <a:bodyPr>
            <a:normAutofit/>
          </a:bodyPr>
          <a:lstStyle/>
          <a:p>
            <a:r>
              <a:rPr lang="en-US" dirty="0" smtClean="0"/>
              <a:t>6.12.5.2</a:t>
            </a:r>
            <a:endParaRPr lang="en-US" dirty="0"/>
          </a:p>
          <a:p>
            <a:pPr lvl="1"/>
            <a:r>
              <a:rPr lang="en-US" dirty="0" err="1" smtClean="0"/>
              <a:t>Alaborated</a:t>
            </a:r>
            <a:r>
              <a:rPr lang="en-US" dirty="0" smtClean="0"/>
              <a:t> better on how to map secure channels into ACP (virtual) interface</a:t>
            </a:r>
          </a:p>
          <a:p>
            <a:r>
              <a:rPr lang="en-US" dirty="0" smtClean="0"/>
              <a:t>ACP over L2</a:t>
            </a:r>
          </a:p>
          <a:p>
            <a:pPr lvl="1"/>
            <a:r>
              <a:rPr lang="en-US" dirty="0" smtClean="0"/>
              <a:t>Section had very little (no ?) review in before Eric. Rewrote explanation how L2/L3 switches can implement ACP with no new HW requirements (filtering  GRASP messages sufficient to break L2 into multiple ACP subnets). Moved security issues with this to security section.</a:t>
            </a:r>
          </a:p>
          <a:p>
            <a:r>
              <a:rPr lang="hr-HR" dirty="0" smtClean="0"/>
              <a:t>8.1.1 </a:t>
            </a:r>
            <a:r>
              <a:rPr lang="hr-HR" dirty="0" err="1" smtClean="0"/>
              <a:t>Added</a:t>
            </a:r>
            <a:r>
              <a:rPr lang="hr-HR" dirty="0" smtClean="0"/>
              <a:t> </a:t>
            </a:r>
            <a:r>
              <a:rPr lang="hr-HR" dirty="0" err="1" smtClean="0"/>
              <a:t>requirement</a:t>
            </a:r>
            <a:r>
              <a:rPr lang="hr-HR" dirty="0" smtClean="0"/>
              <a:t> for </a:t>
            </a:r>
            <a:r>
              <a:rPr lang="hr-HR" dirty="0" err="1" smtClean="0"/>
              <a:t>filtering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RPI </a:t>
            </a:r>
            <a:r>
              <a:rPr lang="hr-HR" dirty="0" err="1" smtClean="0"/>
              <a:t>headers</a:t>
            </a:r>
            <a:r>
              <a:rPr lang="hr-HR" dirty="0" smtClean="0"/>
              <a:t> on ACP </a:t>
            </a:r>
            <a:r>
              <a:rPr lang="hr-HR" dirty="0" err="1" smtClean="0"/>
              <a:t>edge</a:t>
            </a:r>
            <a:r>
              <a:rPr lang="hr-HR" dirty="0" smtClean="0"/>
              <a:t> </a:t>
            </a:r>
            <a:r>
              <a:rPr lang="hr-HR" dirty="0" err="1" smtClean="0"/>
              <a:t>nodes</a:t>
            </a:r>
            <a:r>
              <a:rPr lang="hr-HR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67024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5551367" y="8310605"/>
            <a:ext cx="5838352" cy="369332"/>
            <a:chOff x="933450" y="4843267"/>
            <a:chExt cx="5838352" cy="369332"/>
          </a:xfrm>
        </p:grpSpPr>
        <p:cxnSp>
          <p:nvCxnSpPr>
            <p:cNvPr id="55" name="直接箭头连接符 83"/>
            <p:cNvCxnSpPr>
              <a:cxnSpLocks noChangeShapeType="1"/>
            </p:cNvCxnSpPr>
            <p:nvPr/>
          </p:nvCxnSpPr>
          <p:spPr bwMode="auto">
            <a:xfrm>
              <a:off x="933450" y="5212599"/>
              <a:ext cx="5724525" cy="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" name="文本框 110"/>
            <p:cNvSpPr txBox="1">
              <a:spLocks noChangeArrowheads="1"/>
            </p:cNvSpPr>
            <p:nvPr/>
          </p:nvSpPr>
          <p:spPr bwMode="auto">
            <a:xfrm>
              <a:off x="6157530" y="4843267"/>
              <a:ext cx="6142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latin typeface="Calibri" panose="020F0502020204030204" pitchFamily="34" charset="0"/>
                </a:rPr>
                <a:t>time</a:t>
              </a:r>
              <a:endParaRPr lang="zh-CN" altLang="en-US" sz="18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60292" y="2345267"/>
            <a:ext cx="10515600" cy="1041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CN" sz="5400" dirty="0" smtClean="0"/>
              <a:t>Thank You!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126137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10233</TotalTime>
  <Words>600</Words>
  <Application>Microsoft Macintosh PowerPoint</Application>
  <PresentationFormat>Widescreen</PresentationFormat>
  <Paragraphs>72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Calibri Light</vt:lpstr>
      <vt:lpstr>宋体</vt:lpstr>
      <vt:lpstr>Arial</vt:lpstr>
      <vt:lpstr>Office 主题</vt:lpstr>
      <vt:lpstr>ACP status IETF 2020 virtual interim 1</vt:lpstr>
      <vt:lpstr>Status</vt:lpstr>
      <vt:lpstr>Status</vt:lpstr>
      <vt:lpstr>Mayor -21 to -24 changes</vt:lpstr>
      <vt:lpstr>Mayor -21 to -24 changes</vt:lpstr>
      <vt:lpstr>Mayor -21 to -24 changes</vt:lpstr>
      <vt:lpstr>Mayor -21 to -24 changes</vt:lpstr>
      <vt:lpstr>PowerPoint Presentation</vt:lpstr>
    </vt:vector>
  </TitlesOfParts>
  <Company>Huawei Technologies Co.,Ltd.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Large-Scale Deterministic Network</dc:title>
  <dc:creator>qiangli (D)</dc:creator>
  <cp:lastModifiedBy>Toerless Eckert</cp:lastModifiedBy>
  <cp:revision>220</cp:revision>
  <cp:lastPrinted>2019-11-19T08:18:38Z</cp:lastPrinted>
  <dcterms:created xsi:type="dcterms:W3CDTF">2018-06-29T03:57:46Z</dcterms:created>
  <dcterms:modified xsi:type="dcterms:W3CDTF">2020-04-09T13:44:02Z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(3)aMZKQSeDXVHrANqsxt2MYj+Ofv6gX6Bj0s/erD9pHh77+IpxBlw8Yef3//5fraUwx3mrIZFs
CBRuWjDtncF5bJO/U/MER5sKCfw97U3RT+moCe/+a9XCbtORBJ1Tghpd1sS2vyraIRfbhrSo
zw4J5Pb8CDly8thxDfGYnUDPAGvURET1M4ZYetRvbnLUCBhR1SVVAaiR6OzRiI0zifonTqvy
U98z9FSJ4rMI+UM6tz</vt:lpwstr>
  </property>
  <property fmtid="{D5CDD505-2E9C-101B-9397-08002B2CF9AE}" pid="3" name="_2015_ms_pID_7253431">
    <vt:lpwstr>3aHj9yw7cakBPuStpB8th+hsAwXYz1GYK6RH7ne32uKOghmiY/AlWY
vi5Ou6QN2m8CpgNUno5JXPfWbhiMfjC5/Fl4asdA6qeoSI/70m1jKNeLhUhIZYZmChDOMGlp
B8yArWwazBTFlVXvQUDQ36Y3aKpJzKEwfJT4/T0YijspyhhGgTVaNmslYE2eQhtd1AhucCi9
9sQs7/G3gDONN+8jR4ygyqVm+F+ISlrO/Hpb</vt:lpwstr>
  </property>
  <property fmtid="{D5CDD505-2E9C-101B-9397-08002B2CF9AE}" pid="4" name="_2015_ms_pID_7253432">
    <vt:lpwstr>9A==</vt:lpwstr>
  </property>
</Properties>
</file>