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175EC-4115-9B4F-9CA0-D66B9B053C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1BE41D-86A7-E34F-961E-91EE6742F2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23AC7C-92AE-4343-9179-0907DFFD9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DDE89-20A0-4C4D-A599-847BC1E19041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65E0C2-7FD2-C146-A0F8-59048070D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0E029B-846F-2949-A98C-02283AE2A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08C13-C074-CC43-83CE-8E1758247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593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077F5-0941-4544-BDCB-16F9DF69A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18981C-1394-8B47-AE70-04FE9864C0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0D41F-1663-3542-9385-D9CDDAF3F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DDE89-20A0-4C4D-A599-847BC1E19041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1169CB-C1F8-2E46-AA3D-4CE2DD946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E52F14-6F95-D644-B5F9-A4E17B72C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08C13-C074-CC43-83CE-8E1758247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323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0D4221-B167-6745-9E5C-CF9DCBEEC2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C8F689-97BE-DE4F-8053-CEEBC74BFF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29077-6763-D841-9FAF-4C77A9130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DDE89-20A0-4C4D-A599-847BC1E19041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46608-1462-7C47-AE27-B98825254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D8C8A2-6A30-B645-989E-879B638B0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08C13-C074-CC43-83CE-8E1758247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888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976C0-01CA-0546-A6B9-5C7B5CCD5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5C9625-C137-9A45-9E2A-4248854CDE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3DFBDD-7D04-984B-B566-3F7252DB1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DDE89-20A0-4C4D-A599-847BC1E19041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C97143-AF42-AF43-82E5-6E9A895EB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F02F6C-CAD0-AE4D-971A-80E8B3DFF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08C13-C074-CC43-83CE-8E1758247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047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B3B28-C516-9148-8F4A-F0C53EA2F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8D1AB2-97E6-0F48-9A7D-16155006AB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698BD3-B90C-7843-8520-CE8814636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DDE89-20A0-4C4D-A599-847BC1E19041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DCA961-DE24-A94E-9EBB-1DB2EFEA3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B646FA-7300-CE4E-8FEC-ED5D8E518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08C13-C074-CC43-83CE-8E1758247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086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B66C3-2ADC-8B4A-AA3A-DABDCB1D0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32898D-3392-3F4E-8B8A-FA02C5A9A0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58D8B5-4AB5-064B-9D3B-B517B45D2D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3C0134-DA9D-2140-984C-188F32427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DDE89-20A0-4C4D-A599-847BC1E19041}" type="datetimeFigureOut">
              <a:rPr lang="en-US" smtClean="0"/>
              <a:t>4/27/20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593550-67F0-3F40-985A-97CE1EEFA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33E925-634A-0B40-B099-CFAEB7F2B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08C13-C074-CC43-83CE-8E1758247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624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57BDB-8ECE-8543-9EB4-D21E3203E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4ACFCA-9506-E341-AFCE-B3C8C3445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2AB700-7920-2443-ABB8-BE48CFCCC8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A6DC02-6679-4542-B2BA-1240FE8B3B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2167B9-31C2-1641-A739-30F9E2F92C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99BBA2-511C-C74D-81CF-B09EE1030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DDE89-20A0-4C4D-A599-847BC1E19041}" type="datetimeFigureOut">
              <a:rPr lang="en-US" smtClean="0"/>
              <a:t>4/27/20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15C31B-3249-1D4A-9A5B-FFD5FF9D1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639DEF-1D0C-3942-B8CF-1561017DB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08C13-C074-CC43-83CE-8E1758247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058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38548-7476-A241-A76B-81CFFC7BE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39718E-92C8-4D45-B126-7172EAE7B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DDE89-20A0-4C4D-A599-847BC1E19041}" type="datetimeFigureOut">
              <a:rPr lang="en-US" smtClean="0"/>
              <a:t>4/27/20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9A2B46-E6E3-EF40-9819-FCA81DD44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D6BC3A-CB33-FC47-8218-7780D213F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08C13-C074-CC43-83CE-8E1758247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229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DA240F-EB11-7A4C-9CB6-4B7F0B88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DDE89-20A0-4C4D-A599-847BC1E19041}" type="datetimeFigureOut">
              <a:rPr lang="en-US" smtClean="0"/>
              <a:t>4/27/20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E13895-0A89-9C4B-A211-C5F9DFF46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FC9A03-92D7-964A-96E4-DFAAA17A0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08C13-C074-CC43-83CE-8E1758247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820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C0068-D0F1-6745-AE32-F36419439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096C83-CF61-0E46-A590-4B2E6463C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1DB4D4-5CC5-F849-8BE8-E05702931F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937D11-883D-DF4D-A525-8BBDA7909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DDE89-20A0-4C4D-A599-847BC1E19041}" type="datetimeFigureOut">
              <a:rPr lang="en-US" smtClean="0"/>
              <a:t>4/27/20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F7DD8D-B60F-1D4F-AEB4-EA595B4DB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768CF-0FCE-4040-9DFC-CA033484C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08C13-C074-CC43-83CE-8E1758247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595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DC01D-D380-2E42-AE8F-3D1D98B82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16E1BF-03F7-574C-BA8C-5AA1912ED9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94083E-7973-6643-97E2-EA7E5CF1C0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245AF4-1C43-F843-B4C0-E4A9B7342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DDE89-20A0-4C4D-A599-847BC1E19041}" type="datetimeFigureOut">
              <a:rPr lang="en-US" smtClean="0"/>
              <a:t>4/27/20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781013-7DC6-704E-9FC4-F226A65EB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847644-C6F3-0942-A03A-80625F08C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08C13-C074-CC43-83CE-8E1758247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416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742FF7-9F57-A64C-A097-F07BA46D7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AACA49-D4D9-2B4B-8CEB-80A0E067D3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48C7D9-8AAC-4143-AE0C-66BA8BD599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DDE89-20A0-4C4D-A599-847BC1E19041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FDB03-9FFE-3743-834A-F1C9F4DA7B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32493-D351-C042-896F-FAECD86D63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08C13-C074-CC43-83CE-8E1758247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38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tools.ietf.org/html/draft-ietf-bess-evpn-igmp-mld-proxy-04#section-9.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6218C-E382-E64F-B4FB-F0C1FD5033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IGMP and MLD Proxy for EVPN</a:t>
            </a:r>
            <a:br>
              <a:rPr lang="en-US" b="1" dirty="0"/>
            </a:b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B4B0B2-883D-1A42-8EFC-413BF4E7CC78}"/>
              </a:ext>
            </a:extLst>
          </p:cNvPr>
          <p:cNvSpPr txBox="1"/>
          <p:nvPr/>
        </p:nvSpPr>
        <p:spPr>
          <a:xfrm>
            <a:off x="1858617" y="4701209"/>
            <a:ext cx="8809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Interim meeting IETF 107 , APR 2020</a:t>
            </a:r>
          </a:p>
        </p:txBody>
      </p:sp>
    </p:spTree>
    <p:extLst>
      <p:ext uri="{BB962C8B-B14F-4D97-AF65-F5344CB8AC3E}">
        <p14:creationId xmlns:p14="http://schemas.microsoft.com/office/powerpoint/2010/main" val="3953878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D31A5-E6D7-4748-9C6C-E029743B6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6CEE3-4DE8-B244-8488-43A82A8D8C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WGLC had been done IETF 106. </a:t>
            </a:r>
          </a:p>
          <a:p>
            <a:r>
              <a:rPr lang="en-US" dirty="0"/>
              <a:t>During WGLC, there was comment on one of the filed for Route type 8. Had discussion between multiple vendors &amp; looks there is no real use case and good to remove this field. </a:t>
            </a:r>
          </a:p>
          <a:p>
            <a:r>
              <a:rPr lang="en-US" dirty="0"/>
              <a:t>During update here, showing what change is being proposed for draft. </a:t>
            </a:r>
          </a:p>
        </p:txBody>
      </p:sp>
    </p:spTree>
    <p:extLst>
      <p:ext uri="{BB962C8B-B14F-4D97-AF65-F5344CB8AC3E}">
        <p14:creationId xmlns:p14="http://schemas.microsoft.com/office/powerpoint/2010/main" val="30024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AA342-F56A-A740-B2B3-AFFE87B5E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739" y="176283"/>
            <a:ext cx="10515600" cy="469762"/>
          </a:xfrm>
        </p:spPr>
        <p:txBody>
          <a:bodyPr>
            <a:normAutofit fontScale="90000"/>
          </a:bodyPr>
          <a:lstStyle/>
          <a:p>
            <a:r>
              <a:rPr lang="en-US" dirty="0"/>
              <a:t>Discussion post IETF 106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BF3D0FF-5872-7D49-84FE-7F72B23715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0596860"/>
              </p:ext>
            </p:extLst>
          </p:nvPr>
        </p:nvGraphicFramePr>
        <p:xfrm>
          <a:off x="203200" y="646045"/>
          <a:ext cx="11405704" cy="570516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51426">
                  <a:extLst>
                    <a:ext uri="{9D8B030D-6E8A-4147-A177-3AD203B41FA5}">
                      <a16:colId xmlns:a16="http://schemas.microsoft.com/office/drawing/2014/main" val="1810692545"/>
                    </a:ext>
                  </a:extLst>
                </a:gridCol>
                <a:gridCol w="2851426">
                  <a:extLst>
                    <a:ext uri="{9D8B030D-6E8A-4147-A177-3AD203B41FA5}">
                      <a16:colId xmlns:a16="http://schemas.microsoft.com/office/drawing/2014/main" val="4271143877"/>
                    </a:ext>
                  </a:extLst>
                </a:gridCol>
                <a:gridCol w="2851426">
                  <a:extLst>
                    <a:ext uri="{9D8B030D-6E8A-4147-A177-3AD203B41FA5}">
                      <a16:colId xmlns:a16="http://schemas.microsoft.com/office/drawing/2014/main" val="793211208"/>
                    </a:ext>
                  </a:extLst>
                </a:gridCol>
                <a:gridCol w="2851426">
                  <a:extLst>
                    <a:ext uri="{9D8B030D-6E8A-4147-A177-3AD203B41FA5}">
                      <a16:colId xmlns:a16="http://schemas.microsoft.com/office/drawing/2014/main" val="2242804173"/>
                    </a:ext>
                  </a:extLst>
                </a:gridCol>
              </a:tblGrid>
              <a:tr h="5168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Option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Option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Option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107468"/>
                  </a:ext>
                </a:extLst>
              </a:tr>
              <a:tr h="2594166">
                <a:tc>
                  <a:txBody>
                    <a:bodyPr/>
                    <a:lstStyle/>
                    <a:p>
                      <a:r>
                        <a:rPr lang="en-US" dirty="0"/>
                        <a:t>Change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Remove Sync Seq # (4 bytes) from route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Make Sync Seq # as reserved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Leave EVPN RT-8 as is. And get new code point for route without Seq number. And slowly migrate to only new route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698195"/>
                  </a:ext>
                </a:extLst>
              </a:tr>
              <a:tr h="2594166">
                <a:tc>
                  <a:txBody>
                    <a:bodyPr/>
                    <a:lstStyle/>
                    <a:p>
                      <a:r>
                        <a:rPr lang="en-US" dirty="0"/>
                        <a:t>Impact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RR needs to understand both </a:t>
                      </a:r>
                      <a:r>
                        <a:rPr lang="en-US" dirty="0" err="1"/>
                        <a:t>len</a:t>
                      </a:r>
                      <a:r>
                        <a:rPr lang="en-US" dirty="0"/>
                        <a:t> (Old and New)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All routers need to understand both length (in case some implementation do session reset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Implementation who do not Seq number need to add 4 byte reserve field.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More implementation need from each vendor, and possible new CLI 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May add complexity to vendors as well as customers to operate.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2830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2943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527BB-BFDE-AF43-86DE-5847465C4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0929"/>
            <a:ext cx="10515600" cy="813313"/>
          </a:xfrm>
        </p:spPr>
        <p:txBody>
          <a:bodyPr>
            <a:noAutofit/>
          </a:bodyPr>
          <a:lstStyle/>
          <a:p>
            <a:r>
              <a:rPr lang="en-US" sz="3200" dirty="0"/>
              <a:t>Proposed NLRI Change </a:t>
            </a:r>
            <a:r>
              <a:rPr lang="en-US" sz="3200" b="1" dirty="0">
                <a:hlinkClick r:id="rId2"/>
              </a:rPr>
              <a:t>9.3</a:t>
            </a:r>
            <a:r>
              <a:rPr lang="en-US" sz="3200" b="1" dirty="0"/>
              <a:t> Multicast Leave Synch Route</a:t>
            </a:r>
            <a:br>
              <a:rPr lang="en-US" sz="3200" b="1" dirty="0"/>
            </a:br>
            <a:br>
              <a:rPr lang="en-US" sz="3200" dirty="0"/>
            </a:br>
            <a:r>
              <a:rPr lang="en-US" sz="3200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E79AED-C64E-184E-82D5-27899EF6665E}"/>
              </a:ext>
            </a:extLst>
          </p:cNvPr>
          <p:cNvSpPr txBox="1"/>
          <p:nvPr/>
        </p:nvSpPr>
        <p:spPr>
          <a:xfrm>
            <a:off x="1172818" y="6541245"/>
            <a:ext cx="1530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Current Text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91A6A7-AF15-784F-9F3D-DA58F3E78091}"/>
              </a:ext>
            </a:extLst>
          </p:cNvPr>
          <p:cNvSpPr txBox="1"/>
          <p:nvPr/>
        </p:nvSpPr>
        <p:spPr>
          <a:xfrm>
            <a:off x="8589065" y="6498607"/>
            <a:ext cx="1530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FF00"/>
                </a:highlight>
              </a:rPr>
              <a:t>Proposed Text</a:t>
            </a: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F5AB6989-BEFD-354E-81BD-61059FDCDF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5500" y="867586"/>
            <a:ext cx="5016500" cy="5486400"/>
          </a:xfrm>
          <a:prstGeom prst="rect">
            <a:avLst/>
          </a:prstGeom>
        </p:spPr>
      </p:pic>
      <p:pic>
        <p:nvPicPr>
          <p:cNvPr id="14" name="Picture 13" descr="A screenshot of a cell phone&#10;&#10;Description automatically generated">
            <a:extLst>
              <a:ext uri="{FF2B5EF4-FFF2-40B4-BE49-F238E27FC236}">
                <a16:creationId xmlns:a16="http://schemas.microsoft.com/office/drawing/2014/main" id="{A5467B02-CA35-BC45-A20B-DA49BAE7C3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665" y="867586"/>
            <a:ext cx="4813300" cy="5346700"/>
          </a:xfrm>
          <a:prstGeom prst="rect">
            <a:avLst/>
          </a:prstGeom>
        </p:spPr>
      </p:pic>
      <p:sp>
        <p:nvSpPr>
          <p:cNvPr id="9" name="Right Arrow 8">
            <a:extLst>
              <a:ext uri="{FF2B5EF4-FFF2-40B4-BE49-F238E27FC236}">
                <a16:creationId xmlns:a16="http://schemas.microsoft.com/office/drawing/2014/main" id="{3F517D78-9696-DC49-A79C-A9FEB87FFCE7}"/>
              </a:ext>
            </a:extLst>
          </p:cNvPr>
          <p:cNvSpPr/>
          <p:nvPr/>
        </p:nvSpPr>
        <p:spPr>
          <a:xfrm>
            <a:off x="5016500" y="4899991"/>
            <a:ext cx="2527299" cy="421731"/>
          </a:xfrm>
          <a:prstGeom prst="rightArrow">
            <a:avLst/>
          </a:prstGeom>
          <a:solidFill>
            <a:srgbClr val="00B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918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AEBFE-36CE-3842-A4C0-8F8F0A409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Impact to known Vendors 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46DE6F5-7E55-8E49-8034-69B2A9AC9A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386845"/>
              </p:ext>
            </p:extLst>
          </p:nvPr>
        </p:nvGraphicFramePr>
        <p:xfrm>
          <a:off x="157369" y="1303062"/>
          <a:ext cx="11877261" cy="452662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959087">
                  <a:extLst>
                    <a:ext uri="{9D8B030D-6E8A-4147-A177-3AD203B41FA5}">
                      <a16:colId xmlns:a16="http://schemas.microsoft.com/office/drawing/2014/main" val="3031606829"/>
                    </a:ext>
                  </a:extLst>
                </a:gridCol>
                <a:gridCol w="3959087">
                  <a:extLst>
                    <a:ext uri="{9D8B030D-6E8A-4147-A177-3AD203B41FA5}">
                      <a16:colId xmlns:a16="http://schemas.microsoft.com/office/drawing/2014/main" val="2187719281"/>
                    </a:ext>
                  </a:extLst>
                </a:gridCol>
                <a:gridCol w="3959087">
                  <a:extLst>
                    <a:ext uri="{9D8B030D-6E8A-4147-A177-3AD203B41FA5}">
                      <a16:colId xmlns:a16="http://schemas.microsoft.com/office/drawing/2014/main" val="2070205310"/>
                    </a:ext>
                  </a:extLst>
                </a:gridCol>
              </a:tblGrid>
              <a:tr h="706282">
                <a:tc>
                  <a:txBody>
                    <a:bodyPr/>
                    <a:lstStyle/>
                    <a:p>
                      <a:r>
                        <a:rPr lang="en-US" dirty="0"/>
                        <a:t>Vendor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Current implementation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Expected change Change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7540768"/>
                  </a:ext>
                </a:extLst>
              </a:tr>
              <a:tr h="1219062">
                <a:tc>
                  <a:txBody>
                    <a:bodyPr/>
                    <a:lstStyle/>
                    <a:p>
                      <a:r>
                        <a:rPr lang="en-US" dirty="0"/>
                        <a:t>Cisco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EVPN route type 8 , sends without Seq number. As RR accept both route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Send and reflect EVPN RT-8 with 4 bytes of reserve field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983978"/>
                  </a:ext>
                </a:extLst>
              </a:tr>
              <a:tr h="706282">
                <a:tc>
                  <a:txBody>
                    <a:bodyPr/>
                    <a:lstStyle/>
                    <a:p>
                      <a:r>
                        <a:rPr lang="en-US" dirty="0"/>
                        <a:t>Juniper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EVPN route type 8, sends with Seq number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 change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084176"/>
                  </a:ext>
                </a:extLst>
              </a:tr>
              <a:tr h="706282">
                <a:tc>
                  <a:txBody>
                    <a:bodyPr/>
                    <a:lstStyle/>
                    <a:p>
                      <a:r>
                        <a:rPr lang="en-US" dirty="0"/>
                        <a:t>Nokia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Supports with and without seq number and originates without sequence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Add support for reserve field. Sends RT-8 with 4 byte of reserve field and accepts routes with 4 byte of reserve field.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983503"/>
                  </a:ext>
                </a:extLst>
              </a:tr>
              <a:tr h="706282">
                <a:tc>
                  <a:txBody>
                    <a:bodyPr/>
                    <a:lstStyle/>
                    <a:p>
                      <a:r>
                        <a:rPr lang="en-US" dirty="0"/>
                        <a:t>Arista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Handles both case (using CLI)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 change, but rest other vendor always going to be with reserve field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5006619"/>
                  </a:ext>
                </a:extLst>
              </a:tr>
            </a:tbl>
          </a:graphicData>
        </a:graphic>
      </p:graphicFrame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88A27BA-8C18-FE4B-8C9F-E9643094B927}"/>
              </a:ext>
            </a:extLst>
          </p:cNvPr>
          <p:cNvSpPr/>
          <p:nvPr/>
        </p:nvSpPr>
        <p:spPr>
          <a:xfrm>
            <a:off x="159026" y="6062870"/>
            <a:ext cx="11877261" cy="56653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This list is having only Vendors name who confirmed implementation. It may not be complete list </a:t>
            </a:r>
          </a:p>
        </p:txBody>
      </p:sp>
    </p:spTree>
    <p:extLst>
      <p:ext uri="{BB962C8B-B14F-4D97-AF65-F5344CB8AC3E}">
        <p14:creationId xmlns:p14="http://schemas.microsoft.com/office/powerpoint/2010/main" val="40892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E2667-580C-5545-A83E-87951E3BE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8690"/>
            <a:ext cx="10515600" cy="1325563"/>
          </a:xfrm>
        </p:spPr>
        <p:txBody>
          <a:bodyPr/>
          <a:lstStyle/>
          <a:p>
            <a:r>
              <a:rPr lang="en-US" dirty="0"/>
              <a:t>Questions ??</a:t>
            </a:r>
          </a:p>
        </p:txBody>
      </p:sp>
    </p:spTree>
    <p:extLst>
      <p:ext uri="{BB962C8B-B14F-4D97-AF65-F5344CB8AC3E}">
        <p14:creationId xmlns:p14="http://schemas.microsoft.com/office/powerpoint/2010/main" val="3828564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332</Words>
  <Application>Microsoft Macintosh PowerPoint</Application>
  <PresentationFormat>Widescreen</PresentationFormat>
  <Paragraphs>41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IGMP and MLD Proxy for EVPN </vt:lpstr>
      <vt:lpstr>Current Status </vt:lpstr>
      <vt:lpstr>Discussion post IETF 106</vt:lpstr>
      <vt:lpstr>Proposed NLRI Change 9.3 Multicast Leave Synch Route   </vt:lpstr>
      <vt:lpstr>Impact to known Vendors </vt:lpstr>
      <vt:lpstr>Questions ??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IGMP and MLD Proxy for EVPN </dc:title>
  <dc:creator>Mankamana Mishra (mankamis)</dc:creator>
  <cp:lastModifiedBy>Mankamana Mishra (mankamis)</cp:lastModifiedBy>
  <cp:revision>14</cp:revision>
  <dcterms:created xsi:type="dcterms:W3CDTF">2019-11-18T02:19:11Z</dcterms:created>
  <dcterms:modified xsi:type="dcterms:W3CDTF">2020-04-28T13:17:44Z</dcterms:modified>
</cp:coreProperties>
</file>