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308" r:id="rId3"/>
    <p:sldId id="327" r:id="rId4"/>
    <p:sldId id="315" r:id="rId5"/>
    <p:sldId id="328" r:id="rId6"/>
    <p:sldId id="31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1" clrIdx="0">
    <p:extLst/>
  </p:cmAuthor>
  <p:cmAuthor id="2" name="Microsoft Office User" initials="Office [2]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9FE"/>
    <a:srgbClr val="00F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93"/>
    <p:restoredTop sz="94662"/>
  </p:normalViewPr>
  <p:slideViewPr>
    <p:cSldViewPr snapToGrid="0" snapToObjects="1">
      <p:cViewPr>
        <p:scale>
          <a:sx n="102" d="100"/>
          <a:sy n="102" d="100"/>
        </p:scale>
        <p:origin x="848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13T15:34:05.065" idx="1">
    <p:pos x="7585" y="-549"/>
    <p:text/>
    <p:extLst>
      <p:ext uri="{C676402C-5697-4E1C-873F-D02D1690AC5C}">
        <p15:threadingInfo xmlns:p15="http://schemas.microsoft.com/office/powerpoint/2012/main" timeZoneBias="420"/>
      </p:ext>
    </p:extLst>
  </p:cm>
  <p:cm authorId="2" dt="2018-03-13T15:35:15.872" idx="1">
    <p:pos x="10" y="10"/>
    <p:text>Proposed title when presenting to TCPM - make it sound not revolutionary, but evolutionary within possible scope of TCPM work.</p:text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7593C4-F5BC-074D-A7AF-928810FA959F}" type="datetimeFigureOut">
              <a:rPr lang="en-US" smtClean="0"/>
              <a:t>4/13/20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44FE4-42E0-FE48-96AA-BE38A3B36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871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1D57-88C7-3443-A22B-87EA891D9CE8}" type="datetime1">
              <a:rPr lang="en-US" smtClean="0"/>
              <a:t>4/13/20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78044" y="6384636"/>
            <a:ext cx="661555" cy="365125"/>
          </a:xfrm>
        </p:spPr>
        <p:txBody>
          <a:bodyPr/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fld id="{5A922B3B-C959-464A-9404-96A8CB760C0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50" name="Picture 2" descr="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135" y="0"/>
            <a:ext cx="13335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022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5922A-6773-234B-90E6-7D6F11D452BC}" type="datetime1">
              <a:rPr lang="en-US" smtClean="0"/>
              <a:t>4/13/20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628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4336-4635-7243-8AD0-689BADD9D765}" type="datetime1">
              <a:rPr lang="en-US" smtClean="0"/>
              <a:t>4/13/20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36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DB5AD-C6CE-4B47-A1AE-E5C9882CCD59}" type="datetime1">
              <a:rPr lang="en-US" smtClean="0"/>
              <a:t>4/13/20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500" y="7937"/>
            <a:ext cx="13335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0390" y="6384636"/>
            <a:ext cx="599209" cy="365125"/>
          </a:xfrm>
        </p:spPr>
        <p:txBody>
          <a:bodyPr/>
          <a:lstStyle>
            <a:lvl1pPr algn="r">
              <a:defRPr sz="2400" b="1">
                <a:solidFill>
                  <a:schemeClr val="tx1"/>
                </a:solidFill>
              </a:defRPr>
            </a:lvl1pPr>
          </a:lstStyle>
          <a:p>
            <a:fld id="{5A922B3B-C959-464A-9404-96A8CB760C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697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8AAA-AF49-2E4B-8ADF-0F2856594083}" type="datetime1">
              <a:rPr lang="en-US" smtClean="0"/>
              <a:t>4/13/20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759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F4276-1112-D14E-8E91-3AB788B84380}" type="datetime1">
              <a:rPr lang="en-US" smtClean="0"/>
              <a:t>4/13/20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955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0E16-2884-F543-906B-DFEE95435AFC}" type="datetime1">
              <a:rPr lang="en-US" smtClean="0"/>
              <a:t>4/13/20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73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3195-32E5-614E-A11E-698005A57F01}" type="datetime1">
              <a:rPr lang="en-US" smtClean="0"/>
              <a:t>4/13/20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433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CDC2-57EB-E74A-A5FA-40E51F42CF10}" type="datetime1">
              <a:rPr lang="en-US" smtClean="0"/>
              <a:t>4/13/20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332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754E4-34E2-6740-A84F-738D18537B56}" type="datetime1">
              <a:rPr lang="en-US" smtClean="0"/>
              <a:t>4/13/20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180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145A-039E-6B42-ACD6-CD38F1BC55F8}" type="datetime1">
              <a:rPr lang="en-US" smtClean="0"/>
              <a:t>4/13/20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540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5854A-A1EF-3549-AA1A-37AED7C2E841}" type="datetime1">
              <a:rPr lang="en-US" smtClean="0"/>
              <a:t>4/13/20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0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CAUCHIE@bouyguestelecom.fr)" TargetMode="External"/><Relationship Id="rId4" Type="http://schemas.openxmlformats.org/officeDocument/2006/relationships/hyperlink" Target="mailto:menth@uni-tuebingen.de" TargetMode="External"/><Relationship Id="rId5" Type="http://schemas.openxmlformats.org/officeDocument/2006/relationships/comments" Target="../comments/comment1.xml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tte@cs.fau.de)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rfc-editor.org/materials/abbrev.expansion.tx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49425"/>
            <a:ext cx="9144000" cy="267305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BIER-TE-ARCH</a:t>
            </a:r>
            <a:br>
              <a:rPr lang="en-US" dirty="0" smtClean="0"/>
            </a:br>
            <a:r>
              <a:rPr lang="en-US" dirty="0" smtClean="0"/>
              <a:t>Interim 2020 BIER 01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Cyberspace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42198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draft-ietf-bier-te-arch-07</a:t>
            </a:r>
            <a:endParaRPr lang="en-US" b="1" dirty="0"/>
          </a:p>
          <a:p>
            <a:r>
              <a:rPr lang="en-US" dirty="0" smtClean="0"/>
              <a:t>Toerless Eckert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smtClean="0">
                <a:hlinkClick r:id="rId2"/>
              </a:rPr>
              <a:t>tte@cs.fau.de)</a:t>
            </a:r>
            <a:endParaRPr lang="en-US" dirty="0" smtClean="0"/>
          </a:p>
          <a:p>
            <a:r>
              <a:rPr lang="en-US" dirty="0"/>
              <a:t>Gregory </a:t>
            </a:r>
            <a:r>
              <a:rPr lang="en-US" dirty="0" err="1" smtClean="0"/>
              <a:t>Cauchie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smtClean="0">
                <a:hlinkClick r:id="rId3"/>
              </a:rPr>
              <a:t>GCAUCHIE@bouyguestelecom.fr)</a:t>
            </a:r>
            <a:endParaRPr lang="en-US" dirty="0" smtClean="0"/>
          </a:p>
          <a:p>
            <a:r>
              <a:rPr lang="en-US" dirty="0" smtClean="0"/>
              <a:t>Michael </a:t>
            </a:r>
            <a:r>
              <a:rPr lang="en-US" dirty="0"/>
              <a:t>Menth (</a:t>
            </a:r>
            <a:r>
              <a:rPr lang="en-US" dirty="0" smtClean="0">
                <a:hlinkClick r:id="rId4"/>
              </a:rPr>
              <a:t>menth@uni-tuebingen.de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1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4283901" y="3206663"/>
            <a:ext cx="1828800" cy="40083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20853979">
            <a:off x="4171167" y="2668043"/>
            <a:ext cx="147239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Webex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68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2287"/>
            <a:ext cx="10515600" cy="861791"/>
          </a:xfrm>
        </p:spPr>
        <p:txBody>
          <a:bodyPr/>
          <a:lstStyle/>
          <a:p>
            <a:r>
              <a:rPr lang="en-US" dirty="0" smtClean="0"/>
              <a:t>Since </a:t>
            </a:r>
            <a:r>
              <a:rPr lang="en-US" dirty="0" smtClean="0"/>
              <a:t>IETF106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15" y="1226916"/>
            <a:ext cx="11273425" cy="5382228"/>
          </a:xfrm>
        </p:spPr>
        <p:txBody>
          <a:bodyPr>
            <a:normAutofit/>
          </a:bodyPr>
          <a:lstStyle/>
          <a:p>
            <a:r>
              <a:rPr lang="en-US" dirty="0" smtClean="0"/>
              <a:t>IETF106: draft-ietf-bier-te-arch-05</a:t>
            </a:r>
          </a:p>
          <a:p>
            <a:pPr lvl="1"/>
            <a:r>
              <a:rPr lang="en-US" dirty="0" smtClean="0"/>
              <a:t>WG last call, all WG active members in for passing to IETF.</a:t>
            </a:r>
          </a:p>
          <a:p>
            <a:pPr lvl="1"/>
            <a:r>
              <a:rPr lang="en-US" dirty="0" smtClean="0"/>
              <a:t>Lou Berger, concern about not including full traffic engineering components</a:t>
            </a:r>
          </a:p>
          <a:p>
            <a:r>
              <a:rPr lang="en-US" dirty="0"/>
              <a:t>d</a:t>
            </a:r>
            <a:r>
              <a:rPr lang="en-US" dirty="0" smtClean="0"/>
              <a:t>raft-ietf-bier-te-arch-06:</a:t>
            </a:r>
          </a:p>
          <a:p>
            <a:pPr lvl="1"/>
            <a:r>
              <a:rPr lang="en-US" dirty="0" smtClean="0"/>
              <a:t>Changes (for Lou): Add section 1.2 explaining relationship to traffic engineering arch</a:t>
            </a:r>
            <a:br>
              <a:rPr lang="en-US" dirty="0" smtClean="0"/>
            </a:br>
            <a:r>
              <a:rPr lang="en-US" dirty="0" smtClean="0"/>
              <a:t>            Change name to “BIER-Path Engineering” (BIER-PE) to distinguish from TE</a:t>
            </a:r>
          </a:p>
          <a:p>
            <a:pPr lvl="1"/>
            <a:r>
              <a:rPr lang="en-US" dirty="0"/>
              <a:t>Typo fixes, shortened “BIER-TE Controller Host” to “BIER-TE Controller”</a:t>
            </a:r>
          </a:p>
          <a:p>
            <a:pPr lvl="1"/>
            <a:r>
              <a:rPr lang="en-US" dirty="0" smtClean="0"/>
              <a:t>Now concern by Lou about new term “Path Engineering”, also does not like 1.2, suggests to delete (no explanation why). Suggests he proposes new text.</a:t>
            </a:r>
          </a:p>
          <a:p>
            <a:pPr lvl="1"/>
            <a:r>
              <a:rPr lang="en-US" dirty="0" smtClean="0"/>
              <a:t>Deborah </a:t>
            </a:r>
            <a:r>
              <a:rPr lang="en-US" dirty="0" err="1" smtClean="0"/>
              <a:t>Brungard</a:t>
            </a:r>
            <a:r>
              <a:rPr lang="en-US" dirty="0" smtClean="0"/>
              <a:t> would like consistent terminology</a:t>
            </a:r>
          </a:p>
          <a:p>
            <a:pPr lvl="2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www.rfc-editor.org/materials/abbrev.expansion.txt</a:t>
            </a:r>
            <a:r>
              <a:rPr lang="en-US" dirty="0" smtClean="0"/>
              <a:t> (October 2018)</a:t>
            </a:r>
          </a:p>
          <a:p>
            <a:pPr lvl="3"/>
            <a:r>
              <a:rPr lang="en-US" dirty="0" smtClean="0"/>
              <a:t>Ca. 25% of terms overloaded, key abbreviations from recent RFC not added</a:t>
            </a:r>
          </a:p>
          <a:p>
            <a:pPr lvl="3"/>
            <a:r>
              <a:rPr lang="en-US" dirty="0" smtClean="0"/>
              <a:t>SR = “Sender Report” (no entries for Source Routing or Segment Routing)</a:t>
            </a:r>
          </a:p>
          <a:p>
            <a:pPr lvl="3"/>
            <a:r>
              <a:rPr lang="en-US" dirty="0" smtClean="0"/>
              <a:t>Nobody since then triggered to have these terms added.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91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1791"/>
          </a:xfrm>
        </p:spPr>
        <p:txBody>
          <a:bodyPr/>
          <a:lstStyle/>
          <a:p>
            <a:r>
              <a:rPr lang="en-US" dirty="0" smtClean="0"/>
              <a:t>Since </a:t>
            </a:r>
            <a:r>
              <a:rPr lang="en-US" dirty="0" smtClean="0"/>
              <a:t>IETF106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26916"/>
            <a:ext cx="10515600" cy="5382228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dirty="0" smtClean="0"/>
              <a:t>Toerless initiates request to WG to choose name</a:t>
            </a:r>
          </a:p>
          <a:p>
            <a:pPr lvl="1"/>
            <a:r>
              <a:rPr lang="en-US" dirty="0" smtClean="0"/>
              <a:t>Greg proposes “BIER Tree Engineering”</a:t>
            </a:r>
          </a:p>
          <a:p>
            <a:pPr lvl="1"/>
            <a:r>
              <a:rPr lang="en-US" dirty="0" smtClean="0"/>
              <a:t>Vast majority of WG agrees (</a:t>
            </a:r>
            <a:r>
              <a:rPr lang="en-US" dirty="0" err="1" smtClean="0"/>
              <a:t>toerless</a:t>
            </a:r>
            <a:r>
              <a:rPr lang="en-US" dirty="0" smtClean="0"/>
              <a:t> thinks its best term, didn’t dare to propose ;-)</a:t>
            </a:r>
          </a:p>
          <a:p>
            <a:r>
              <a:rPr lang="en-US" dirty="0" smtClean="0"/>
              <a:t>draft-ietf-bier-te-arch-07</a:t>
            </a:r>
          </a:p>
          <a:p>
            <a:pPr lvl="1"/>
            <a:r>
              <a:rPr lang="en-US" dirty="0" smtClean="0"/>
              <a:t>(before submission deadline for IETF107, March 9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Removed section 1.2</a:t>
            </a:r>
          </a:p>
          <a:p>
            <a:pPr lvl="1"/>
            <a:r>
              <a:rPr lang="en-US" dirty="0" smtClean="0"/>
              <a:t>Added [RFC-editor to be removed] section to explain choice of name</a:t>
            </a:r>
          </a:p>
          <a:p>
            <a:pPr lvl="1"/>
            <a:r>
              <a:rPr lang="en-US" dirty="0" smtClean="0"/>
              <a:t>Use in text as terms for explaining behavior not “path engineering”, but “replication and steering”. Steering was term recommended by Lou  (used in other doc about traffic engineering)</a:t>
            </a:r>
          </a:p>
          <a:p>
            <a:pPr lvl="1"/>
            <a:r>
              <a:rPr lang="en-US" dirty="0" smtClean="0"/>
              <a:t>No text received from Lou (no complaint -just explaining why -07 has no such text) </a:t>
            </a:r>
          </a:p>
          <a:p>
            <a:r>
              <a:rPr lang="en-US" dirty="0" smtClean="0"/>
              <a:t>Since then:</a:t>
            </a:r>
          </a:p>
          <a:p>
            <a:pPr lvl="1"/>
            <a:r>
              <a:rPr lang="en-US" dirty="0" smtClean="0"/>
              <a:t>No further input</a:t>
            </a:r>
          </a:p>
          <a:p>
            <a:r>
              <a:rPr lang="en-US" dirty="0" smtClean="0"/>
              <a:t>Summary</a:t>
            </a:r>
          </a:p>
          <a:p>
            <a:pPr lvl="1"/>
            <a:r>
              <a:rPr lang="en-US" dirty="0" smtClean="0"/>
              <a:t>Let me first summarize insight re. “Traffic Engineering”</a:t>
            </a:r>
          </a:p>
          <a:p>
            <a:pPr lvl="1"/>
            <a:r>
              <a:rPr lang="en-US" dirty="0" smtClean="0"/>
              <a:t>Then ask for 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410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4743"/>
          </a:xfrm>
        </p:spPr>
        <p:txBody>
          <a:bodyPr/>
          <a:lstStyle/>
          <a:p>
            <a:r>
              <a:rPr lang="en-US" dirty="0" smtClean="0"/>
              <a:t>Traffic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27550"/>
            <a:ext cx="10515600" cy="549892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Found no official crisp definition in TEAS charter/text</a:t>
            </a:r>
          </a:p>
          <a:p>
            <a:pPr marL="0" indent="0">
              <a:buNone/>
            </a:pPr>
            <a:r>
              <a:rPr lang="en-US" dirty="0" smtClean="0"/>
              <a:t>From folks I asked</a:t>
            </a:r>
          </a:p>
          <a:p>
            <a:pPr marL="457200" lvl="1" indent="0">
              <a:buNone/>
            </a:pPr>
            <a:r>
              <a:rPr lang="en-US" dirty="0" smtClean="0"/>
              <a:t>Something like what RSVP-TE “practically” does (and SR is just “steering”, not “engineering”)</a:t>
            </a:r>
          </a:p>
          <a:p>
            <a:pPr marL="457200" lvl="1" indent="0">
              <a:buNone/>
            </a:pPr>
            <a:r>
              <a:rPr lang="en-US" dirty="0" smtClean="0"/>
              <a:t>Explicit path setup, Bandwidth reservation</a:t>
            </a:r>
          </a:p>
          <a:p>
            <a:pPr marL="457200" lvl="1" indent="0">
              <a:buNone/>
            </a:pPr>
            <a:r>
              <a:rPr lang="en-US" dirty="0" smtClean="0"/>
              <a:t>Maybe FRR mechanisms ?</a:t>
            </a:r>
          </a:p>
          <a:p>
            <a:pPr marL="457200" lvl="1" indent="0">
              <a:buNone/>
            </a:pPr>
            <a:r>
              <a:rPr lang="en-US" dirty="0" smtClean="0"/>
              <a:t>NOT mandatory/assumed ? Latency reservation/guarantees (yet)</a:t>
            </a:r>
            <a:r>
              <a:rPr lang="is-IS" dirty="0" smtClean="0"/>
              <a:t>… (wuld be required for DetNet though...)</a:t>
            </a:r>
          </a:p>
          <a:p>
            <a:pPr marL="0" indent="0">
              <a:buNone/>
            </a:pPr>
            <a:endParaRPr lang="is-IS" dirty="0"/>
          </a:p>
          <a:p>
            <a:pPr marL="0" indent="0">
              <a:buNone/>
            </a:pPr>
            <a:r>
              <a:rPr lang="is-IS" dirty="0" smtClean="0"/>
              <a:t>Why is this doc best NOT called traffic engineering ?</a:t>
            </a:r>
          </a:p>
          <a:p>
            <a:pPr marL="457200" lvl="1" indent="0">
              <a:buNone/>
            </a:pPr>
            <a:r>
              <a:rPr lang="is-IS" dirty="0" smtClean="0"/>
              <a:t>It does NOT manage/guarantee bandwidth for flows. More like Segment Routing, just with 1-bit SIDs</a:t>
            </a:r>
          </a:p>
          <a:p>
            <a:pPr marL="457200" lvl="1" indent="0">
              <a:buNone/>
            </a:pPr>
            <a:r>
              <a:rPr lang="is-IS" dirty="0" smtClean="0"/>
              <a:t>But can be combined with other components to manage/guarantee bandwidth (and latency with other components)</a:t>
            </a:r>
          </a:p>
          <a:p>
            <a:pPr marL="0" indent="0">
              <a:buNone/>
            </a:pPr>
            <a:endParaRPr lang="is-IS" dirty="0" smtClean="0"/>
          </a:p>
          <a:p>
            <a:pPr marL="0" indent="0">
              <a:buNone/>
            </a:pPr>
            <a:r>
              <a:rPr lang="is-IS" dirty="0" smtClean="0"/>
              <a:t>How do we get to BIER “Traffic Engineering”</a:t>
            </a:r>
          </a:p>
          <a:p>
            <a:pPr marL="457200" lvl="1" indent="0">
              <a:buNone/>
            </a:pPr>
            <a:r>
              <a:rPr lang="is-IS" dirty="0" smtClean="0"/>
              <a:t>IMHO: BIER “Traffic Engineering” Framework draft for TEAS (-00 exists, but was put on hold to first fix BIER Tree Engineering)</a:t>
            </a:r>
          </a:p>
          <a:p>
            <a:pPr marL="457200" lvl="1" indent="0">
              <a:buNone/>
            </a:pPr>
            <a:r>
              <a:rPr lang="is-IS" dirty="0" smtClean="0"/>
              <a:t>BIER part: BIER-TE or BIER with routing “tricks” (e.g: Flex topologies)</a:t>
            </a:r>
          </a:p>
          <a:p>
            <a:pPr marL="914400" lvl="2" indent="0">
              <a:buNone/>
            </a:pPr>
            <a:r>
              <a:rPr lang="is-IS" dirty="0" smtClean="0"/>
              <a:t>Aka: “Traffic Engineering” BEST with BIER Tree Engineering, but could also rely on “just” BIER</a:t>
            </a:r>
          </a:p>
          <a:p>
            <a:pPr marL="914400" lvl="2" indent="0">
              <a:buNone/>
            </a:pPr>
            <a:r>
              <a:rPr lang="is-IS" dirty="0" smtClean="0"/>
              <a:t>TEAS has never included “topology” based path selection for unicast though (common in pre-BIER multicast though!)</a:t>
            </a:r>
          </a:p>
          <a:p>
            <a:pPr marL="457200" lvl="1" indent="0">
              <a:buNone/>
            </a:pPr>
            <a:r>
              <a:rPr lang="is-IS" dirty="0" smtClean="0"/>
              <a:t>BIER-TE controller + bandwidth based path calculation support (also latency based)</a:t>
            </a:r>
          </a:p>
          <a:p>
            <a:pPr marL="457200" lvl="1" indent="0">
              <a:buNone/>
            </a:pPr>
            <a:r>
              <a:rPr lang="is-IS" dirty="0"/>
              <a:t>E.g.: Cyclic queuing to manage latency (also per-hop stateless like BIER</a:t>
            </a:r>
            <a:r>
              <a:rPr lang="is-IS" dirty="0" smtClean="0"/>
              <a:t>)</a:t>
            </a:r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31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4743"/>
          </a:xfrm>
        </p:spPr>
        <p:txBody>
          <a:bodyPr/>
          <a:lstStyle/>
          <a:p>
            <a:r>
              <a:rPr lang="en-US" dirty="0" smtClean="0"/>
              <a:t>What now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27550"/>
            <a:ext cx="10515600" cy="54989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Nothing further to do in WG now</a:t>
            </a:r>
          </a:p>
          <a:p>
            <a:pPr marL="457200" lvl="1" indent="0">
              <a:buNone/>
            </a:pPr>
            <a:r>
              <a:rPr lang="en-US" dirty="0" smtClean="0"/>
              <a:t>Nothing since &gt;=2? years changed technical aspects of BIER-TE.</a:t>
            </a:r>
          </a:p>
          <a:p>
            <a:pPr marL="457200" lvl="1" indent="0">
              <a:buNone/>
            </a:pPr>
            <a:r>
              <a:rPr lang="en-US" dirty="0" smtClean="0"/>
              <a:t>Exhausted now all the great feedback helping to improve text quality.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WG-Chairs: Please pass draft to IESG for IETF review, IESG review.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AD Opinion 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Thank you!</a:t>
            </a:r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059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343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19568</TotalTime>
  <Words>495</Words>
  <Application>Microsoft Macintosh PowerPoint</Application>
  <PresentationFormat>Widescreen</PresentationFormat>
  <Paragraphs>74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Arial</vt:lpstr>
      <vt:lpstr>Office Theme</vt:lpstr>
      <vt:lpstr>BIER-TE-ARCH Interim 2020 BIER 01  Cyberspace</vt:lpstr>
      <vt:lpstr>Since IETF106 (1)</vt:lpstr>
      <vt:lpstr>Since IETF106 (2)</vt:lpstr>
      <vt:lpstr>Traffic Engineering</vt:lpstr>
      <vt:lpstr>What now ?</vt:lpstr>
      <vt:lpstr>THE END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Toerless Eckert</cp:lastModifiedBy>
  <cp:revision>175</cp:revision>
  <cp:lastPrinted>2019-11-20T10:49:37Z</cp:lastPrinted>
  <dcterms:created xsi:type="dcterms:W3CDTF">2017-10-31T18:52:32Z</dcterms:created>
  <dcterms:modified xsi:type="dcterms:W3CDTF">2020-04-13T14:58:06Z</dcterms:modified>
</cp:coreProperties>
</file>