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318" r:id="rId3"/>
    <p:sldId id="277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DFA021"/>
    <a:srgbClr val="E9D0B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18" d="100"/>
          <a:sy n="118" d="100"/>
        </p:scale>
        <p:origin x="14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507BF4-70F0-4074-B4B8-F4F8D3286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5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44D20-68EA-4034-9060-D4BFA037917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3A05B-33E0-4527-B093-E2CD88306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8201F-DDAA-4674-A96B-927E7748F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4203C-7738-45B4-B9CD-E203CC3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755B9-8011-4C06-82B3-26DD405FA2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39E30-A105-48D6-AA6C-FB4070162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4187C-977A-486A-9403-F188A67B7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0BE2B-A688-4408-A730-8526319AC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2B1FB-8F48-4E29-A9F5-DD611A583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50FAC-9EB8-4599-A49E-2CE4E8635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F6D28-40EB-4C95-87D5-211C61B0F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0B004-2E2F-4230-9D61-E9A07307D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E6BA53-0390-419D-BB70-1366B18D7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784"/>
            <a:ext cx="7772400" cy="1143000"/>
          </a:xfrm>
        </p:spPr>
        <p:txBody>
          <a:bodyPr/>
          <a:lstStyle/>
          <a:p>
            <a:br>
              <a:rPr lang="en-US" b="1" dirty="0"/>
            </a:br>
            <a:r>
              <a:rPr lang="en-US" sz="3600" b="1" dirty="0"/>
              <a:t>draft-</a:t>
            </a:r>
            <a:r>
              <a:rPr lang="en-US" sz="3600" b="1" dirty="0" err="1"/>
              <a:t>ietf</a:t>
            </a:r>
            <a:r>
              <a:rPr lang="en-US" sz="3600" b="1" dirty="0"/>
              <a:t>-bier-</a:t>
            </a:r>
            <a:r>
              <a:rPr lang="en-US" sz="3600" b="1" dirty="0" err="1"/>
              <a:t>mld</a:t>
            </a:r>
            <a:br>
              <a:rPr lang="en-US" sz="3600" b="1" dirty="0"/>
            </a:br>
            <a:br>
              <a:rPr lang="en-US" sz="3600" dirty="0"/>
            </a:br>
            <a:r>
              <a:rPr lang="en-US" sz="3600" b="1" dirty="0"/>
              <a:t>BIER Ingress Multicast Flow Overlay using Multicast Listener Discovery Protocols</a:t>
            </a:r>
            <a:br>
              <a:rPr lang="en-US" b="1" dirty="0"/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645024"/>
            <a:ext cx="8229600" cy="2658616"/>
          </a:xfrm>
        </p:spPr>
        <p:txBody>
          <a:bodyPr/>
          <a:lstStyle/>
          <a:p>
            <a:r>
              <a:rPr lang="en-US" sz="2800" dirty="0"/>
              <a:t>Pierre </a:t>
            </a:r>
            <a:r>
              <a:rPr lang="en-US" sz="2800" dirty="0" err="1"/>
              <a:t>Pfister</a:t>
            </a:r>
            <a:r>
              <a:rPr lang="en-US" sz="2800" dirty="0"/>
              <a:t>, pierre.pfister@darou.fr</a:t>
            </a:r>
          </a:p>
          <a:p>
            <a:r>
              <a:rPr lang="en-US" sz="2800" dirty="0"/>
              <a:t>IJsbrand Wijnands, ice@cisco.com</a:t>
            </a:r>
          </a:p>
          <a:p>
            <a:pPr marL="812800" indent="-812800" eaLnBrk="1" hangingPunct="1"/>
            <a:r>
              <a:rPr lang="en-US" sz="2800" dirty="0"/>
              <a:t>Markus Stenberg, markus.stenberg@iki.fi</a:t>
            </a:r>
          </a:p>
          <a:p>
            <a:pPr marL="812800" indent="-812800" eaLnBrk="1" hangingPunct="1"/>
            <a:r>
              <a:rPr lang="en-US" sz="2800" dirty="0"/>
              <a:t>Stig Venaas, stig@cisco.com</a:t>
            </a:r>
          </a:p>
          <a:p>
            <a:pPr marL="812800" indent="-812800" eaLnBrk="1" hangingPunct="1"/>
            <a:r>
              <a:rPr lang="en-US" sz="2800" dirty="0"/>
              <a:t>Cui (Linda) Wang, lindawangjoy@gmail.com</a:t>
            </a:r>
          </a:p>
          <a:p>
            <a:pPr marL="812800" indent="-812800" eaLnBrk="1" hangingPunct="1"/>
            <a:r>
              <a:rPr lang="en-US" sz="2800" dirty="0"/>
              <a:t>Zheng (Sandy) Zhang, zhang.zheng@zte.com.cn</a:t>
            </a:r>
          </a:p>
          <a:p>
            <a:pPr marL="812800" indent="-812800" eaLnBrk="1" hangingPunct="1"/>
            <a:endParaRPr lang="en-US" sz="2800" dirty="0"/>
          </a:p>
          <a:p>
            <a:pPr marL="812800" indent="-812800" eaLnBrk="1" hangingPunct="1"/>
            <a:endParaRPr lang="en-US" sz="2800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23622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/>
          <a:lstStyle/>
          <a:p>
            <a:r>
              <a:rPr lang="en-US" b="1" dirty="0"/>
              <a:t>BIER MLD/IGMP Sender Info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02751"/>
            <a:ext cx="8077200" cy="4495800"/>
          </a:xfrm>
        </p:spPr>
        <p:txBody>
          <a:bodyPr>
            <a:noAutofit/>
          </a:bodyPr>
          <a:lstStyle/>
          <a:p>
            <a:r>
              <a:rPr lang="en-US" sz="2000" dirty="0"/>
              <a:t>Currently the source address is assumed to be the BIER prefix so that one can derive the BFR-ID of the sender, and using configuration and potentially the destination address to determine the sub-domain.</a:t>
            </a:r>
          </a:p>
          <a:p>
            <a:r>
              <a:rPr lang="en-US" sz="2000" dirty="0"/>
              <a:t>This info can be derived from the BIER header, but the L3 code may not have access to the BIER header.</a:t>
            </a:r>
          </a:p>
          <a:p>
            <a:r>
              <a:rPr lang="en-US" sz="2000" dirty="0"/>
              <a:t>For pim it was decided to add a join attribute with Sender Info.</a:t>
            </a:r>
          </a:p>
          <a:p>
            <a:r>
              <a:rPr lang="en-US" sz="2000" dirty="0"/>
              <a:t>For BIER IGMP/MLD use extension mechanism in draft-</a:t>
            </a:r>
            <a:r>
              <a:rPr lang="en-US" sz="2000" dirty="0" err="1"/>
              <a:t>ietf</a:t>
            </a:r>
            <a:r>
              <a:rPr lang="en-US" sz="2000" dirty="0"/>
              <a:t>-pim-</a:t>
            </a:r>
            <a:r>
              <a:rPr lang="en-US" sz="2000" dirty="0" err="1"/>
              <a:t>igmp</a:t>
            </a:r>
            <a:r>
              <a:rPr lang="en-US" sz="2000" dirty="0"/>
              <a:t>-</a:t>
            </a:r>
            <a:r>
              <a:rPr lang="en-US" sz="2000" dirty="0" err="1"/>
              <a:t>mld</a:t>
            </a:r>
            <a:r>
              <a:rPr lang="en-US" sz="2000" dirty="0"/>
              <a:t>-extension.</a:t>
            </a:r>
          </a:p>
          <a:p>
            <a:pPr lvl="1"/>
            <a:r>
              <a:rPr lang="en-US" sz="2000" dirty="0"/>
              <a:t> The extension would only need to be supported by BIER routers that use BIER/IGMP overlay.</a:t>
            </a:r>
          </a:p>
          <a:p>
            <a:pPr lvl="1"/>
            <a:r>
              <a:rPr lang="en-US" sz="2000" dirty="0"/>
              <a:t>Fairly small code change, mostly just parsing the extension.</a:t>
            </a:r>
          </a:p>
        </p:txBody>
      </p:sp>
    </p:spTree>
    <p:extLst>
      <p:ext uri="{BB962C8B-B14F-4D97-AF65-F5344CB8AC3E}">
        <p14:creationId xmlns:p14="http://schemas.microsoft.com/office/powerpoint/2010/main" val="3042558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D141F3C7-401B-40BA-9991-7923BEEF9C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/>
              <a:t>IGMP/MLD BIER Extension Format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752AAE5A-3667-49A8-8835-40E63F5B6C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76350"/>
            <a:ext cx="7924800" cy="5105400"/>
          </a:xfrm>
        </p:spPr>
        <p:txBody>
          <a:bodyPr/>
          <a:lstStyle/>
          <a:p>
            <a:pPr marL="0" lvl="1" indent="0" eaLnBrk="1" hangingPunct="1">
              <a:buFontTx/>
              <a:buNone/>
              <a:defRPr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0                   1                   2                   3</a:t>
            </a:r>
          </a:p>
          <a:p>
            <a:pPr marL="0" lvl="1" indent="0" eaLnBrk="1" hangingPunct="1">
              <a:buFontTx/>
              <a:buNone/>
              <a:defRPr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0 1 2 3 4 5 6 7 8 9 0 1 2 3 4 5 6 7 8 9 0 1 2 3 4 5 6 7 8 9 0 1</a:t>
            </a:r>
          </a:p>
          <a:p>
            <a:pPr marL="0" lvl="1" indent="0" eaLnBrk="1" hangingPunct="1">
              <a:buFontTx/>
              <a:buNone/>
              <a:defRPr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lvl="1" indent="0" eaLnBrk="1" hangingPunct="1">
              <a:buFontTx/>
              <a:buNone/>
              <a:defRPr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|Extension Type | Sub-domain ID |         BFR-ID                |</a:t>
            </a:r>
          </a:p>
          <a:p>
            <a:pPr marL="0" lvl="1" indent="0" eaLnBrk="1" hangingPunct="1">
              <a:buFontTx/>
              <a:buNone/>
              <a:defRPr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lvl="1" indent="0" eaLnBrk="1" hangingPunct="1">
              <a:buFontTx/>
              <a:buNone/>
              <a:defRPr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BFR-Prefix                          |</a:t>
            </a:r>
          </a:p>
          <a:p>
            <a:pPr marL="0" lvl="1" indent="0" eaLnBrk="1" hangingPunct="1">
              <a:buFontTx/>
              <a:buNone/>
              <a:defRPr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~                                                               ~</a:t>
            </a:r>
          </a:p>
          <a:p>
            <a:pPr marL="0" lvl="1" indent="0" eaLnBrk="1" hangingPunct="1">
              <a:buFontTx/>
              <a:buNone/>
              <a:defRPr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lvl="1" indent="0" eaLnBrk="1" hangingPunct="1">
              <a:buFontTx/>
              <a:buNone/>
              <a:defRPr/>
            </a:pPr>
            <a:endParaRPr lang="en-US" alt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lvl="1" indent="-342900" eaLnBrk="1" hangingPunct="1">
              <a:defRPr/>
            </a:pPr>
            <a:r>
              <a:rPr lang="en-US" altLang="en-US" sz="2400" dirty="0"/>
              <a:t>The extension type would be a fixed value assigned by IANA identifying this particular format</a:t>
            </a:r>
          </a:p>
          <a:p>
            <a:pPr marL="342900" lvl="1" indent="-342900" eaLnBrk="1" hangingPunct="1">
              <a:defRPr/>
            </a:pPr>
            <a:r>
              <a:rPr lang="en-US" altLang="en-US" sz="2400" dirty="0"/>
              <a:t>The remaining fields identifies the BIER router that originated the IGMP/MLD message</a:t>
            </a:r>
          </a:p>
          <a:p>
            <a:pPr marL="342900" lvl="1" indent="-342900" eaLnBrk="1" hangingPunct="1">
              <a:defRPr/>
            </a:pPr>
            <a:endParaRPr lang="en-US" alt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6115</TotalTime>
  <Words>272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Courier New</vt:lpstr>
      <vt:lpstr>Blank Presentation</vt:lpstr>
      <vt:lpstr> draft-ietf-bier-mld  BIER Ingress Multicast Flow Overlay using Multicast Listener Discovery Protocols </vt:lpstr>
      <vt:lpstr>BIER MLD/IGMP Sender Info</vt:lpstr>
      <vt:lpstr>IGMP/MLD BIER Extension Format</vt:lpstr>
    </vt:vector>
  </TitlesOfParts>
  <Company>Office 2004 Test Drive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BIER MLD IETF 105</dc:title>
  <dc:creator>Stig Venaas</dc:creator>
  <cp:lastModifiedBy>Stig Venaas (svenaas)</cp:lastModifiedBy>
  <cp:revision>150</cp:revision>
  <dcterms:created xsi:type="dcterms:W3CDTF">2010-07-26T09:53:15Z</dcterms:created>
  <dcterms:modified xsi:type="dcterms:W3CDTF">2020-04-13T20:07:09Z</dcterms:modified>
</cp:coreProperties>
</file>