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  <p:sldMasterId id="2147484016" r:id="rId2"/>
  </p:sldMasterIdLst>
  <p:notesMasterIdLst>
    <p:notesMasterId r:id="rId8"/>
  </p:notesMasterIdLst>
  <p:handoutMasterIdLst>
    <p:handoutMasterId r:id="rId9"/>
  </p:handoutMasterIdLst>
  <p:sldIdLst>
    <p:sldId id="597" r:id="rId3"/>
    <p:sldId id="452" r:id="rId4"/>
    <p:sldId id="598" r:id="rId5"/>
    <p:sldId id="599" r:id="rId6"/>
    <p:sldId id="596" r:id="rId7"/>
  </p:sldIdLst>
  <p:sldSz cx="9144000" cy="5143500" type="screen16x9"/>
  <p:notesSz cx="6858000" cy="9144000"/>
  <p:custDataLst>
    <p:tags r:id="rId10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pos="3144" userDrawn="1">
          <p15:clr>
            <a:srgbClr val="A4A3A4"/>
          </p15:clr>
        </p15:guide>
        <p15:guide id="2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tesh Gohil" initials="" lastIdx="31" clrIdx="0"/>
  <p:cmAuthor id="1" name="Kate Ryan" initials="KR" lastIdx="1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69"/>
    <a:srgbClr val="86DBF2"/>
    <a:srgbClr val="049FD9"/>
    <a:srgbClr val="1FAED4"/>
    <a:srgbClr val="72C059"/>
    <a:srgbClr val="B2D171"/>
    <a:srgbClr val="B8E1D0"/>
    <a:srgbClr val="26194B"/>
    <a:srgbClr val="9891A0"/>
    <a:srgbClr val="113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49" autoAdjust="0"/>
    <p:restoredTop sz="80116" autoAdjust="0"/>
  </p:normalViewPr>
  <p:slideViewPr>
    <p:cSldViewPr snapToGrid="0" snapToObjects="1" showGuides="1">
      <p:cViewPr varScale="1">
        <p:scale>
          <a:sx n="109" d="100"/>
          <a:sy n="109" d="100"/>
        </p:scale>
        <p:origin x="516" y="96"/>
      </p:cViewPr>
      <p:guideLst>
        <p:guide pos="3144"/>
        <p:guide orient="horz" pos="1620"/>
      </p:guideLst>
    </p:cSldViewPr>
  </p:slideViewPr>
  <p:outlineViewPr>
    <p:cViewPr>
      <p:scale>
        <a:sx n="33" d="100"/>
        <a:sy n="33" d="100"/>
      </p:scale>
      <p:origin x="0" y="-8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notesViewPr>
    <p:cSldViewPr snapToGrid="0" snapToObjects="1" showGuides="1">
      <p:cViewPr varScale="1">
        <p:scale>
          <a:sx n="76" d="100"/>
          <a:sy n="76" d="100"/>
        </p:scale>
        <p:origin x="264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FE48B1C-1E6B-744F-8E6C-3836D33BC0D9}" type="datetimeFigureOut">
              <a:rPr lang="en-US"/>
              <a:pPr>
                <a:defRPr/>
              </a:pPr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5A8EAB7-F1BA-274C-91A9-46214A29E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80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637A29-4E7E-A24B-BAB1-D48C888F91E4}" type="datetimeFigureOut">
              <a:rPr lang="en-US"/>
              <a:pPr>
                <a:defRPr/>
              </a:pPr>
              <a:t>4/3/2020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97A1FA6-25DE-9E4E-A34D-CF67DE7DB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92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047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Don’t forget to add that these attack estimates assume that there are no cryptographical advances on the SHA-256 internals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059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 add: we use SHAKE-256 rather than SHAKE-128, as SHAKE-128 has limited preimage resistance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490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847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9496" y="3856736"/>
            <a:ext cx="8296421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800" b="0" i="0">
                <a:solidFill>
                  <a:schemeClr val="bg1">
                    <a:lumMod val="75000"/>
                  </a:schemeClr>
                </a:solidFill>
                <a:latin typeface="+mn-lt"/>
                <a:cs typeface="CiscoSansTT ExtraLight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Speaker Name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9496" y="4072669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800" b="0" i="0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69496" y="4348762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800" b="0" i="0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3292" y="3043653"/>
            <a:ext cx="8302625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200" b="0" i="0" baseline="0">
                <a:solidFill>
                  <a:schemeClr val="bg1">
                    <a:lumMod val="75000"/>
                  </a:schemeClr>
                </a:solidFill>
                <a:latin typeface="+mj-lt"/>
                <a:cs typeface="CiscoSansTT ExtraLigh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425765" y="2472167"/>
            <a:ext cx="8340152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0" i="0" spc="0" baseline="0">
                <a:solidFill>
                  <a:schemeClr val="bg1">
                    <a:lumMod val="75000"/>
                  </a:schemeClr>
                </a:solidFill>
                <a:latin typeface="+mj-lt"/>
                <a:cs typeface="CiscoSansTT ExtraLight"/>
              </a:defRPr>
            </a:lvl1pPr>
          </a:lstStyle>
          <a:p>
            <a:r>
              <a:rPr lang="en-GB" dirty="0"/>
              <a:t>Presentation Title Goes Here</a:t>
            </a:r>
            <a:endParaRPr lang="en-US" dirty="0"/>
          </a:p>
        </p:txBody>
      </p:sp>
      <p:sp>
        <p:nvSpPr>
          <p:cNvPr id="6" name="Freeform 6"/>
          <p:cNvSpPr>
            <a:spLocks noChangeAspect="1" noEditPoints="1"/>
          </p:cNvSpPr>
          <p:nvPr userDrawn="1"/>
        </p:nvSpPr>
        <p:spPr bwMode="auto">
          <a:xfrm>
            <a:off x="469496" y="391308"/>
            <a:ext cx="795528" cy="422625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942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201738"/>
            <a:ext cx="8277344" cy="338931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600" indent="-171450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457200" indent="-1651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685800" indent="-109538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6443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3399" y="1205898"/>
            <a:ext cx="3886200" cy="30830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03225" indent="-114300">
              <a:buClr>
                <a:schemeClr val="tx1"/>
              </a:buClr>
              <a:buSzPct val="6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517525" indent="-114300">
              <a:buClr>
                <a:schemeClr val="tx1"/>
              </a:buClr>
              <a:buSzPct val="6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631825" indent="-114300">
              <a:buClr>
                <a:schemeClr val="tx1"/>
              </a:buClr>
              <a:buSzPct val="6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55866" y="1205898"/>
            <a:ext cx="3886200" cy="30830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60000"/>
              <a:buFont typeface="Arial"/>
              <a:buChar char="•"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03225" indent="-114300">
              <a:buClr>
                <a:schemeClr val="tx1"/>
              </a:buClr>
              <a:buSzPct val="6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517525" indent="-114300">
              <a:buClr>
                <a:schemeClr val="tx1"/>
              </a:buClr>
              <a:buSzPct val="6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631825" indent="-114300">
              <a:buClr>
                <a:schemeClr val="tx1"/>
              </a:buClr>
              <a:buSzPct val="6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8030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96724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4489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533400" y="1347788"/>
            <a:ext cx="8115300" cy="265872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563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533400" y="1201738"/>
            <a:ext cx="8115300" cy="2808287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37767" y="4148220"/>
            <a:ext cx="7180312" cy="326233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603575">
              <a:lnSpc>
                <a:spcPct val="100000"/>
              </a:lnSpc>
              <a:spcBef>
                <a:spcPct val="50000"/>
              </a:spcBef>
              <a:buNone/>
              <a:defRPr sz="14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9945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82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665182"/>
            <a:ext cx="3662024" cy="292586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174625" indent="-117475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60000"/>
              <a:buFont typeface="Arial"/>
              <a:buChar char="•"/>
              <a:defRPr sz="2000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288925" indent="-11430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60000"/>
              <a:buFont typeface="Arial"/>
              <a:buChar char="•"/>
              <a:defRPr sz="1800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403225" indent="-114300">
              <a:buClr>
                <a:schemeClr val="tx2"/>
              </a:buClr>
              <a:buSzPct val="60000"/>
              <a:buFont typeface="Arial"/>
              <a:buChar char="•"/>
              <a:defRPr sz="1600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517525" indent="-114300">
              <a:buClr>
                <a:schemeClr val="tx2"/>
              </a:buClr>
              <a:buSzPct val="60000"/>
              <a:buFont typeface="Arial"/>
              <a:buChar char="•"/>
              <a:defRPr sz="1400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631825" indent="-114300">
              <a:buClr>
                <a:schemeClr val="tx2"/>
              </a:buClr>
              <a:buSzPct val="60000"/>
              <a:buFont typeface="Arial"/>
              <a:buChar char="•"/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3686559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0519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" userDrawn="1">
          <p15:clr>
            <a:srgbClr val="FBAE40"/>
          </p15:clr>
        </p15:guide>
        <p15:guide id="3" pos="2598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19100" y="1657350"/>
            <a:ext cx="3827463" cy="1828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097463" y="531812"/>
            <a:ext cx="3551237" cy="4059237"/>
          </a:xfrm>
          <a:prstGeom prst="rect">
            <a:avLst/>
          </a:prstGeom>
        </p:spPr>
        <p:txBody>
          <a:bodyPr lIns="0" rIns="0" anchor="ctr" anchorCtr="0"/>
          <a:lstStyle>
            <a:lvl1pPr marL="169863" indent="-169863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228600" algn="l"/>
              </a:tabLst>
              <a:defRPr sz="2400"/>
            </a:lvl1pPr>
            <a:lvl2pPr marL="346075" indent="-17145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400"/>
            </a:lvl2pPr>
            <a:lvl3pPr marL="457200" indent="-11747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000"/>
            </a:lvl3pPr>
            <a:lvl4pPr marL="574675" indent="-11747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1800"/>
            </a:lvl4pPr>
            <a:lvl5pPr marL="744538" indent="-112713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55683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2" pos="264">
          <p15:clr>
            <a:srgbClr val="FBAE40"/>
          </p15:clr>
        </p15:guide>
        <p15:guide id="3" orient="horz" pos="2196" userDrawn="1">
          <p15:clr>
            <a:srgbClr val="FBAE40"/>
          </p15:clr>
        </p15:guide>
        <p15:guide id="4" pos="267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510540"/>
            <a:ext cx="3808797" cy="65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097463" y="510540"/>
            <a:ext cx="3551237" cy="4080510"/>
          </a:xfrm>
          <a:prstGeom prst="rect">
            <a:avLst/>
          </a:prstGeom>
        </p:spPr>
        <p:txBody>
          <a:bodyPr lIns="0" rIns="0"/>
          <a:lstStyle>
            <a:lvl1pPr marL="114300" indent="-114300">
              <a:lnSpc>
                <a:spcPct val="100000"/>
              </a:lnSpc>
              <a:buClr>
                <a:schemeClr val="tx1"/>
              </a:buClr>
              <a:buSzPct val="60000"/>
              <a:defRPr sz="2000"/>
            </a:lvl1pPr>
            <a:lvl2pPr marL="228600" indent="-114300">
              <a:lnSpc>
                <a:spcPct val="100000"/>
              </a:lnSpc>
              <a:buClr>
                <a:schemeClr val="tx1"/>
              </a:buClr>
              <a:buSzPct val="60000"/>
              <a:defRPr sz="2000"/>
            </a:lvl2pPr>
            <a:lvl3pPr marL="342900" indent="-114300">
              <a:lnSpc>
                <a:spcPct val="100000"/>
              </a:lnSpc>
              <a:buClr>
                <a:schemeClr val="tx1"/>
              </a:buClr>
              <a:buSzPct val="60000"/>
              <a:defRPr sz="1800"/>
            </a:lvl3pPr>
            <a:lvl4pPr marL="457200" indent="-123825">
              <a:lnSpc>
                <a:spcPct val="100000"/>
              </a:lnSpc>
              <a:buClr>
                <a:schemeClr val="tx1"/>
              </a:buClr>
              <a:buSzPct val="60000"/>
              <a:defRPr sz="1600"/>
            </a:lvl4pPr>
            <a:lvl5pPr marL="574675" indent="-117475">
              <a:lnSpc>
                <a:spcPct val="100000"/>
              </a:lnSpc>
              <a:buClr>
                <a:schemeClr val="tx1"/>
              </a:buClr>
              <a:buSzPct val="60000"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37766" y="1659842"/>
            <a:ext cx="3808797" cy="2931208"/>
          </a:xfrm>
          <a:prstGeom prst="rect">
            <a:avLst/>
          </a:prstGeom>
        </p:spPr>
        <p:txBody>
          <a:bodyPr/>
          <a:lstStyle>
            <a:lvl1pPr marL="114300" indent="-114300">
              <a:buClr>
                <a:schemeClr val="tx2"/>
              </a:buClr>
              <a:buSzPct val="60000"/>
              <a:defRPr lang="en-US" sz="2000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1pPr>
            <a:lvl2pPr marL="228600" indent="-114300">
              <a:buClr>
                <a:schemeClr val="tx2"/>
              </a:buClr>
              <a:buSzPct val="60000"/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 marL="342900" indent="-114300">
              <a:buClr>
                <a:schemeClr val="tx2"/>
              </a:buClr>
              <a:buSzPct val="60000"/>
              <a:defRPr sz="1800">
                <a:solidFill>
                  <a:schemeClr val="bg1">
                    <a:lumMod val="75000"/>
                  </a:schemeClr>
                </a:solidFill>
              </a:defRPr>
            </a:lvl3pPr>
            <a:lvl4pPr marL="457200" indent="-123825">
              <a:buClr>
                <a:schemeClr val="tx2"/>
              </a:buClr>
              <a:buSzPct val="60000"/>
              <a:defRPr sz="1600">
                <a:solidFill>
                  <a:schemeClr val="bg1">
                    <a:lumMod val="75000"/>
                  </a:schemeClr>
                </a:solidFill>
              </a:defRPr>
            </a:lvl4pPr>
            <a:lvl5pPr marL="574675" indent="-117475">
              <a:buClr>
                <a:schemeClr val="tx2"/>
              </a:buClr>
              <a:buSzPct val="60000"/>
              <a:defRPr sz="1600"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05512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267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bg1">
                    <a:lumMod val="75000"/>
                  </a:schemeClr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191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89525" y="531813"/>
            <a:ext cx="3559175" cy="336484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089525" y="4062350"/>
            <a:ext cx="3559175" cy="52514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94826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 userDrawn="1">
          <p15:clr>
            <a:srgbClr val="FBAE40"/>
          </p15:clr>
        </p15:guide>
        <p15:guide id="2" pos="264" userDrawn="1">
          <p15:clr>
            <a:srgbClr val="FBAE40"/>
          </p15:clr>
        </p15:guide>
        <p15:guide id="3" orient="horz" pos="2193" userDrawn="1">
          <p15:clr>
            <a:srgbClr val="FBAE40"/>
          </p15:clr>
        </p15:guide>
        <p15:guide id="4" pos="2675" userDrawn="1">
          <p15:clr>
            <a:srgbClr val="FBAE40"/>
          </p15:clr>
        </p15:guide>
        <p15:guide id="7" pos="3206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89525" y="531813"/>
            <a:ext cx="3559175" cy="405923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7646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2" pos="26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4465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580092" y="0"/>
            <a:ext cx="4563907" cy="5143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180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3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5089525" y="503238"/>
            <a:ext cx="3559175" cy="40878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367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196" userDrawn="1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4580092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1659731"/>
            <a:ext cx="380879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684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3200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5089525" y="503238"/>
            <a:ext cx="3559175" cy="4087812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378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4">
          <p15:clr>
            <a:srgbClr val="FBAE40"/>
          </p15:clr>
        </p15:guide>
        <p15:guide id="3" orient="horz" pos="2196">
          <p15:clr>
            <a:srgbClr val="FBAE40"/>
          </p15:clr>
        </p15:guide>
        <p15:guide id="4" pos="2675">
          <p15:clr>
            <a:srgbClr val="FBAE40"/>
          </p15:clr>
        </p15:guide>
        <p15:guide id="7" pos="320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3762994" y="2129076"/>
            <a:ext cx="1618012" cy="859571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7595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221394" y="2108877"/>
            <a:ext cx="8301718" cy="64473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500" b="0" i="0" spc="0" baseline="0">
                <a:solidFill>
                  <a:schemeClr val="tx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24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260446" y="3621017"/>
            <a:ext cx="8112126" cy="288131"/>
          </a:xfrm>
          <a:prstGeom prst="rect">
            <a:avLst/>
          </a:prstGeom>
        </p:spPr>
        <p:txBody>
          <a:bodyPr lIns="121883" tIns="60941" rIns="121883" bIns="60941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tx1"/>
                </a:solidFill>
                <a:latin typeface="+mn-lt"/>
                <a:cs typeface="CiscoSansTT ExtraLight" panose="020B0303020201020303" pitchFamily="34" charset="0"/>
              </a:defRPr>
            </a:lvl1pPr>
            <a:lvl2pPr marL="342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</p:txBody>
      </p:sp>
      <p:sp>
        <p:nvSpPr>
          <p:cNvPr id="25" name="Text Placeholder 38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59868" y="3873681"/>
            <a:ext cx="8112650" cy="288131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26" name="Text Placeholder 40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251847" y="4453672"/>
            <a:ext cx="8112650" cy="288131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252571" y="2622503"/>
            <a:ext cx="8302625" cy="299001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  <a:latin typeface="+mj-lt"/>
              </a:defRPr>
            </a:lvl1pPr>
            <a:lvl2pPr marL="304752" indent="0">
              <a:buNone/>
              <a:defRPr/>
            </a:lvl2pPr>
            <a:lvl3pPr marL="427362" indent="0">
              <a:buNone/>
              <a:defRPr/>
            </a:lvl3pPr>
            <a:lvl4pPr marL="516646" indent="0">
              <a:buNone/>
              <a:defRPr/>
            </a:lvl4pPr>
            <a:lvl5pPr marL="601166" indent="0">
              <a:buNone/>
              <a:defRPr/>
            </a:lvl5pPr>
          </a:lstStyle>
          <a:p>
            <a:pPr lvl="0"/>
            <a:r>
              <a:rPr lang="en-GB" dirty="0"/>
              <a:t>Subhead goes here</a:t>
            </a:r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67"/>
          <p:cNvGrpSpPr/>
          <p:nvPr userDrawn="1"/>
        </p:nvGrpSpPr>
        <p:grpSpPr>
          <a:xfrm>
            <a:off x="285166" y="307876"/>
            <a:ext cx="862739" cy="459830"/>
            <a:chOff x="609606" y="528528"/>
            <a:chExt cx="1444732" cy="763787"/>
          </a:xfrm>
          <a:solidFill>
            <a:srgbClr val="7F7F7F"/>
          </a:solidFill>
        </p:grpSpPr>
        <p:sp>
          <p:nvSpPr>
            <p:cNvPr id="74" name="Rectangle 73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502" y="528528"/>
              <a:ext cx="62080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784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221394" y="2108877"/>
            <a:ext cx="8301718" cy="64473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500" b="0" i="0" spc="0" baseline="0">
                <a:solidFill>
                  <a:schemeClr val="tx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24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260446" y="3621017"/>
            <a:ext cx="8112126" cy="288131"/>
          </a:xfrm>
          <a:prstGeom prst="rect">
            <a:avLst/>
          </a:prstGeom>
        </p:spPr>
        <p:txBody>
          <a:bodyPr lIns="121883" tIns="60941" rIns="121883" bIns="60941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tx1"/>
                </a:solidFill>
                <a:latin typeface="+mn-lt"/>
                <a:cs typeface="CiscoSansTT ExtraLight" panose="020B0303020201020303" pitchFamily="34" charset="0"/>
              </a:defRPr>
            </a:lvl1pPr>
            <a:lvl2pPr marL="342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</p:txBody>
      </p:sp>
      <p:sp>
        <p:nvSpPr>
          <p:cNvPr id="25" name="Text Placeholder 38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59868" y="3873681"/>
            <a:ext cx="8112650" cy="288131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26" name="Text Placeholder 40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251847" y="4453672"/>
            <a:ext cx="8112650" cy="288131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252571" y="2622503"/>
            <a:ext cx="8302625" cy="299001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  <a:latin typeface="+mj-lt"/>
              </a:defRPr>
            </a:lvl1pPr>
            <a:lvl2pPr marL="304752" indent="0">
              <a:buNone/>
              <a:defRPr/>
            </a:lvl2pPr>
            <a:lvl3pPr marL="427362" indent="0">
              <a:buNone/>
              <a:defRPr/>
            </a:lvl3pPr>
            <a:lvl4pPr marL="516646" indent="0">
              <a:buNone/>
              <a:defRPr/>
            </a:lvl4pPr>
            <a:lvl5pPr marL="601166" indent="0">
              <a:buNone/>
              <a:defRPr/>
            </a:lvl5pPr>
          </a:lstStyle>
          <a:p>
            <a:pPr lvl="0"/>
            <a:r>
              <a:rPr lang="en-GB" dirty="0"/>
              <a:t>Subhead goes here</a:t>
            </a:r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67"/>
          <p:cNvGrpSpPr/>
          <p:nvPr userDrawn="1"/>
        </p:nvGrpSpPr>
        <p:grpSpPr>
          <a:xfrm>
            <a:off x="285166" y="307876"/>
            <a:ext cx="862739" cy="459830"/>
            <a:chOff x="609606" y="528528"/>
            <a:chExt cx="1444732" cy="763787"/>
          </a:xfrm>
          <a:solidFill>
            <a:srgbClr val="7F7F7F"/>
          </a:solidFill>
        </p:grpSpPr>
        <p:sp>
          <p:nvSpPr>
            <p:cNvPr id="74" name="Rectangle 73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502" y="528528"/>
              <a:ext cx="62080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431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-animated gradient">
    <p:bg>
      <p:bgPr>
        <a:gradFill>
          <a:gsLst>
            <a:gs pos="0">
              <a:srgbClr val="272749"/>
            </a:gs>
            <a:gs pos="100000">
              <a:srgbClr val="32BEBD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221394" y="2108877"/>
            <a:ext cx="8301718" cy="64473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5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2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25" y="3621017"/>
            <a:ext cx="8112126" cy="288131"/>
          </a:xfrm>
          <a:prstGeom prst="rect">
            <a:avLst/>
          </a:prstGeom>
        </p:spPr>
        <p:txBody>
          <a:bodyPr lIns="121883" tIns="60941" rIns="121883" bIns="60941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bg1"/>
                </a:solidFill>
                <a:latin typeface="+mn-lt"/>
                <a:cs typeface="CiscoSans"/>
              </a:defRPr>
            </a:lvl1pPr>
            <a:lvl2pPr marL="342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</p:txBody>
      </p:sp>
      <p:sp>
        <p:nvSpPr>
          <p:cNvPr id="25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251847" y="3873681"/>
            <a:ext cx="8112650" cy="288131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26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251847" y="4453672"/>
            <a:ext cx="8112650" cy="288131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52571" y="2622503"/>
            <a:ext cx="8302625" cy="299001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>
              <a:buFont typeface="Arial" panose="020B0604020202020204" pitchFamily="34" charset="0"/>
              <a:buNone/>
              <a:defRPr sz="1800" baseline="0">
                <a:solidFill>
                  <a:schemeClr val="bg1"/>
                </a:solidFill>
                <a:latin typeface="+mj-lt"/>
              </a:defRPr>
            </a:lvl1pPr>
            <a:lvl2pPr marL="304752" indent="0">
              <a:buNone/>
              <a:defRPr/>
            </a:lvl2pPr>
            <a:lvl3pPr marL="427362" indent="0">
              <a:buNone/>
              <a:defRPr/>
            </a:lvl3pPr>
            <a:lvl4pPr marL="516646" indent="0">
              <a:buNone/>
              <a:defRPr/>
            </a:lvl4pPr>
            <a:lvl5pPr marL="601166" indent="0">
              <a:buNone/>
              <a:defRPr/>
            </a:lvl5pPr>
          </a:lstStyle>
          <a:p>
            <a:pPr lvl="0"/>
            <a:r>
              <a:rPr lang="en-GB" dirty="0"/>
              <a:t>Subhead goes here</a:t>
            </a:r>
          </a:p>
        </p:txBody>
      </p:sp>
      <p:grpSp>
        <p:nvGrpSpPr>
          <p:cNvPr id="28" name="Group 67"/>
          <p:cNvGrpSpPr/>
          <p:nvPr userDrawn="1"/>
        </p:nvGrpSpPr>
        <p:grpSpPr>
          <a:xfrm>
            <a:off x="285166" y="307876"/>
            <a:ext cx="862739" cy="459830"/>
            <a:chOff x="609606" y="528528"/>
            <a:chExt cx="1444732" cy="763787"/>
          </a:xfrm>
          <a:solidFill>
            <a:schemeClr val="bg1"/>
          </a:solidFill>
        </p:grpSpPr>
        <p:sp>
          <p:nvSpPr>
            <p:cNvPr id="32" name="Rectangle 3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954502" y="528528"/>
              <a:ext cx="62080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00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777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gradi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221394" y="2108877"/>
            <a:ext cx="8301718" cy="64473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5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2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425" y="3621017"/>
            <a:ext cx="8112126" cy="288131"/>
          </a:xfrm>
          <a:prstGeom prst="rect">
            <a:avLst/>
          </a:prstGeom>
        </p:spPr>
        <p:txBody>
          <a:bodyPr lIns="121883" tIns="60941" rIns="121883" bIns="60941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bg1"/>
                </a:solidFill>
                <a:latin typeface="+mn-lt"/>
                <a:cs typeface="CiscoSans"/>
              </a:defRPr>
            </a:lvl1pPr>
            <a:lvl2pPr marL="342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</p:txBody>
      </p:sp>
      <p:sp>
        <p:nvSpPr>
          <p:cNvPr id="25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251847" y="3873681"/>
            <a:ext cx="8112650" cy="288131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26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251847" y="4453672"/>
            <a:ext cx="8112650" cy="288131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52571" y="2622503"/>
            <a:ext cx="8302625" cy="299001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>
              <a:buFont typeface="Arial" panose="020B0604020202020204" pitchFamily="34" charset="0"/>
              <a:buNone/>
              <a:defRPr sz="1800" baseline="0">
                <a:solidFill>
                  <a:schemeClr val="bg1"/>
                </a:solidFill>
                <a:latin typeface="+mj-lt"/>
              </a:defRPr>
            </a:lvl1pPr>
            <a:lvl2pPr marL="304752" indent="0">
              <a:buNone/>
              <a:defRPr/>
            </a:lvl2pPr>
            <a:lvl3pPr marL="427362" indent="0">
              <a:buNone/>
              <a:defRPr/>
            </a:lvl3pPr>
            <a:lvl4pPr marL="516646" indent="0">
              <a:buNone/>
              <a:defRPr/>
            </a:lvl4pPr>
            <a:lvl5pPr marL="601166" indent="0">
              <a:buNone/>
              <a:defRPr/>
            </a:lvl5pPr>
          </a:lstStyle>
          <a:p>
            <a:pPr lvl="0"/>
            <a:r>
              <a:rPr lang="en-GB" dirty="0"/>
              <a:t>Subhead goes here</a:t>
            </a:r>
          </a:p>
        </p:txBody>
      </p:sp>
      <p:grpSp>
        <p:nvGrpSpPr>
          <p:cNvPr id="28" name="Group 67"/>
          <p:cNvGrpSpPr/>
          <p:nvPr userDrawn="1"/>
        </p:nvGrpSpPr>
        <p:grpSpPr>
          <a:xfrm>
            <a:off x="285166" y="307876"/>
            <a:ext cx="862739" cy="459830"/>
            <a:chOff x="609606" y="528528"/>
            <a:chExt cx="1444732" cy="763787"/>
          </a:xfrm>
          <a:solidFill>
            <a:schemeClr val="bg1"/>
          </a:solidFill>
        </p:grpSpPr>
        <p:sp>
          <p:nvSpPr>
            <p:cNvPr id="32" name="Rectangle 3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954502" y="528528"/>
              <a:ext cx="62080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141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6493" y="3209549"/>
            <a:ext cx="4684867" cy="288131"/>
          </a:xfrm>
          <a:prstGeom prst="rect">
            <a:avLst/>
          </a:prstGeom>
        </p:spPr>
        <p:txBody>
          <a:bodyPr vert="horz" lIns="91424" tIns="45713" rIns="91424" bIns="45713" rtlCol="0">
            <a:noAutofit/>
          </a:bodyPr>
          <a:lstStyle>
            <a:lvl1pPr marL="0" indent="0" algn="l" defTabSz="68568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342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3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68568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 and Title Go Here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8" tIns="34285" rIns="68568" bIns="34285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48803" y="2462026"/>
            <a:ext cx="4712557" cy="766763"/>
          </a:xfrm>
        </p:spPr>
        <p:txBody>
          <a:bodyPr vert="horz" lIns="82280" tIns="45713" rIns="82280" bIns="45713" rtlCol="0" anchor="b" anchorCtr="0">
            <a:noAutofit/>
          </a:bodyPr>
          <a:lstStyle>
            <a:lvl1pPr marL="0" indent="0" algn="l" defTabSz="685685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500" b="0" kern="1200" spc="0" baseline="0" dirty="0">
                <a:gradFill>
                  <a:gsLst>
                    <a:gs pos="0">
                      <a:schemeClr val="accent1"/>
                    </a:gs>
                    <a:gs pos="77000">
                      <a:srgbClr val="01BBBB"/>
                    </a:gs>
                    <a:gs pos="100000">
                      <a:schemeClr val="accent6"/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8" tIns="34285" rIns="68568" bIns="34285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80" y="1438276"/>
            <a:ext cx="2676525" cy="2166938"/>
          </a:xfrm>
          <a:prstGeom prst="rect">
            <a:avLst/>
          </a:prstGeom>
        </p:spPr>
        <p:txBody>
          <a:bodyPr lIns="121883" tIns="60941" rIns="121883" bIns="60941" anchor="ctr" anchorCtr="1"/>
          <a:lstStyle>
            <a:lvl1pPr marL="0" indent="0" algn="ctr">
              <a:buNone/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  <p:extLst>
      <p:ext uri="{BB962C8B-B14F-4D97-AF65-F5344CB8AC3E}">
        <p14:creationId xmlns:p14="http://schemas.microsoft.com/office/powerpoint/2010/main" val="40895730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  <p:bldP spid="31" grpId="0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ChangeArrowheads="1"/>
          </p:cNvSpPr>
          <p:nvPr userDrawn="1"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5" tIns="34283" rIns="68565" bIns="34283" anchor="ctr"/>
          <a:lstStyle/>
          <a:p>
            <a:endParaRPr lang="en-US">
              <a:latin typeface="+mj-lt"/>
            </a:endParaRPr>
          </a:p>
        </p:txBody>
      </p:sp>
      <p:sp>
        <p:nvSpPr>
          <p:cNvPr id="47" name="Rectangle 3"/>
          <p:cNvSpPr>
            <a:spLocks noChangeArrowheads="1"/>
          </p:cNvSpPr>
          <p:nvPr userDrawn="1"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68565" tIns="34283" rIns="68565" bIns="34283" anchor="ctr"/>
          <a:lstStyle/>
          <a:p>
            <a:endParaRPr lang="en-US">
              <a:latin typeface="+mj-lt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245456" y="571576"/>
            <a:ext cx="8301718" cy="2569946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500" b="0" i="0" spc="0" baseline="0">
                <a:gradFill>
                  <a:gsLst>
                    <a:gs pos="0">
                      <a:schemeClr val="accent1"/>
                    </a:gs>
                    <a:gs pos="100000">
                      <a:srgbClr val="01BBBB"/>
                    </a:gs>
                  </a:gsLst>
                  <a:lin ang="1200000" scaled="0"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/>
              <a:t>Section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87136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gu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245456" y="562609"/>
            <a:ext cx="8301718" cy="2569946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5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Section Title Goes Here</a:t>
            </a: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07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g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245456" y="562609"/>
            <a:ext cx="8301718" cy="2569946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5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Section Title Goes Here</a:t>
            </a: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231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259117" y="303064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475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261498" y="1200154"/>
            <a:ext cx="8659976" cy="3394075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285664" marR="0" indent="-285664" algn="ctr" defTabSz="4570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25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/>
              <a:t>This slide will allow you to add one of the following:</a:t>
            </a:r>
            <a:br>
              <a:rPr lang="en-GB" dirty="0"/>
            </a:br>
            <a:r>
              <a:rPr lang="en-GB" dirty="0"/>
              <a:t>Table, Charts, Smart Art, Pictures, Clip Art and Media</a:t>
            </a:r>
            <a:br>
              <a:rPr lang="en-GB" dirty="0"/>
            </a:br>
            <a:r>
              <a:rPr lang="en-GB" dirty="0"/>
              <a:t>Click icon to add content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ulti_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259117" y="303064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475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261498" y="1200154"/>
            <a:ext cx="8659976" cy="3394075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285664" marR="0" indent="-285664" algn="l" defTabSz="4570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25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/>
              <a:t>This slide will allow you to add one of the following:</a:t>
            </a:r>
            <a:br>
              <a:rPr lang="en-GB" dirty="0"/>
            </a:br>
            <a:r>
              <a:rPr lang="en-GB" dirty="0"/>
              <a:t>Table, Charts, Smart Art, Pictures, Clip Art and Media</a:t>
            </a:r>
            <a:br>
              <a:rPr lang="en-GB" dirty="0"/>
            </a:br>
            <a:r>
              <a:rPr lang="en-GB" dirty="0"/>
              <a:t>Click icon to add content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771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45456" y="1249964"/>
            <a:ext cx="8582751" cy="3266034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280903" indent="-223771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25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507848" indent="-215835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8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747489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575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910952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25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082351" indent="-168224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303064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475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Bullet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87103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303064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475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45457" y="1249964"/>
            <a:ext cx="4169632" cy="3266034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228533" indent="-171399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25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457063" indent="-215835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8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628462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575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799860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25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971258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640994" y="1249964"/>
            <a:ext cx="4169632" cy="3266034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228533" indent="-171399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25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457063" indent="-215835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8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628462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575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799860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25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971258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72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303064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475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245457" y="1249964"/>
            <a:ext cx="4169632" cy="3266034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233294" indent="-171399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25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450"/>
              </a:spcBef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31870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r>
              <a:rPr lang="en-US" dirty="0"/>
              <a:t>This is an example of a bullet slide that uses more content than the standard bullet slide will allow</a:t>
            </a:r>
          </a:p>
          <a:p>
            <a:pPr lvl="2"/>
            <a:r>
              <a:rPr lang="en-US" dirty="0"/>
              <a:t>This is where all the second level information is</a:t>
            </a:r>
            <a:br>
              <a:rPr lang="en-US" dirty="0"/>
            </a:br>
            <a:r>
              <a:rPr lang="en-US" dirty="0"/>
              <a:t>placed if you choose to have an outline</a:t>
            </a:r>
          </a:p>
          <a:p>
            <a:pPr lvl="2"/>
            <a:r>
              <a:rPr lang="en-US" dirty="0"/>
              <a:t>Here is another bullet point</a:t>
            </a:r>
          </a:p>
          <a:p>
            <a:r>
              <a:rPr lang="en-US" dirty="0"/>
              <a:t>First level bullets are 14 point and</a:t>
            </a:r>
            <a:br>
              <a:rPr lang="en-US" dirty="0"/>
            </a:br>
            <a:r>
              <a:rPr lang="en-US" dirty="0"/>
              <a:t>use an actual bullet point</a:t>
            </a:r>
          </a:p>
          <a:p>
            <a:pPr lvl="2"/>
            <a:r>
              <a:rPr lang="en-US" dirty="0"/>
              <a:t>Second level bullets are 12 points in size</a:t>
            </a:r>
          </a:p>
          <a:p>
            <a:pPr lvl="2"/>
            <a:r>
              <a:rPr lang="en-US" dirty="0"/>
              <a:t>It’s important to keep consistency </a:t>
            </a:r>
          </a:p>
          <a:p>
            <a:r>
              <a:rPr lang="en-US" dirty="0"/>
              <a:t>If you are using this type of slide in your presentation, you are probably creating</a:t>
            </a:r>
            <a:br>
              <a:rPr lang="en-US" dirty="0"/>
            </a:br>
            <a:r>
              <a:rPr lang="en-US" dirty="0"/>
              <a:t>a document that should be printed and</a:t>
            </a:r>
            <a:br>
              <a:rPr lang="en-US" dirty="0"/>
            </a:br>
            <a:r>
              <a:rPr lang="en-US" dirty="0"/>
              <a:t>passed out to your audience</a:t>
            </a:r>
          </a:p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4640994" y="1249964"/>
            <a:ext cx="4169632" cy="3266034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223771" indent="-171399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25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450"/>
              </a:spcBef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431870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r>
              <a:rPr lang="en-US" dirty="0"/>
              <a:t>This is an example of a bullet slide that uses more content than the standard bullet slide will allow</a:t>
            </a:r>
          </a:p>
          <a:p>
            <a:pPr lvl="2"/>
            <a:r>
              <a:rPr lang="en-US" dirty="0"/>
              <a:t>This is where all the second level information is</a:t>
            </a:r>
            <a:br>
              <a:rPr lang="en-US" dirty="0"/>
            </a:br>
            <a:r>
              <a:rPr lang="en-US" dirty="0"/>
              <a:t>placed if you choose to have an outline</a:t>
            </a:r>
          </a:p>
          <a:p>
            <a:pPr lvl="2"/>
            <a:r>
              <a:rPr lang="en-US" dirty="0"/>
              <a:t>Here is another bullet point</a:t>
            </a:r>
          </a:p>
          <a:p>
            <a:r>
              <a:rPr lang="en-US" dirty="0"/>
              <a:t>First level bullets are 14 point and</a:t>
            </a:r>
            <a:br>
              <a:rPr lang="en-US" dirty="0"/>
            </a:br>
            <a:r>
              <a:rPr lang="en-US" dirty="0"/>
              <a:t>use an actual bullet point</a:t>
            </a:r>
          </a:p>
          <a:p>
            <a:pPr lvl="2"/>
            <a:r>
              <a:rPr lang="en-US" dirty="0"/>
              <a:t>Second level bullets are 12 points in size</a:t>
            </a:r>
          </a:p>
          <a:p>
            <a:pPr lvl="2"/>
            <a:r>
              <a:rPr lang="en-US" dirty="0"/>
              <a:t>It’s important to keep consistency </a:t>
            </a:r>
          </a:p>
          <a:p>
            <a:r>
              <a:rPr lang="en-US" dirty="0"/>
              <a:t>If you are using this type of slide in your presentation, you are probably creating</a:t>
            </a:r>
            <a:br>
              <a:rPr lang="en-US" dirty="0"/>
            </a:br>
            <a:r>
              <a:rPr lang="en-US" dirty="0"/>
              <a:t>a document that should be printed and</a:t>
            </a:r>
            <a:br>
              <a:rPr lang="en-US" dirty="0"/>
            </a:br>
            <a:r>
              <a:rPr lang="en-US" dirty="0"/>
              <a:t>passed out to your audience</a:t>
            </a:r>
          </a:p>
        </p:txBody>
      </p:sp>
    </p:spTree>
    <p:extLst>
      <p:ext uri="{BB962C8B-B14F-4D97-AF65-F5344CB8AC3E}">
        <p14:creationId xmlns:p14="http://schemas.microsoft.com/office/powerpoint/2010/main" val="57054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68313" y="3916058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ct val="50000"/>
              </a:spcBef>
              <a:buNone/>
              <a:defRPr sz="2200" b="0" i="0">
                <a:solidFill>
                  <a:schemeClr val="bg1">
                    <a:lumMod val="75000"/>
                  </a:schemeClr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87923" y="1540551"/>
            <a:ext cx="7972248" cy="2278837"/>
          </a:xfrm>
          <a:prstGeom prst="rect">
            <a:avLst/>
          </a:prstGeom>
        </p:spPr>
        <p:txBody>
          <a:bodyPr>
            <a:noAutofit/>
          </a:bodyPr>
          <a:lstStyle>
            <a:lvl1pPr marL="183600" indent="-399968" algn="l">
              <a:lnSpc>
                <a:spcPct val="90000"/>
              </a:lnSpc>
              <a:defRPr sz="4000" b="0" i="1" spc="0" baseline="0">
                <a:solidFill>
                  <a:schemeClr val="bg1">
                    <a:lumMod val="75000"/>
                  </a:schemeClr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98972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5143103" y="1229803"/>
            <a:ext cx="3623212" cy="3306356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2">
                  <a:lumMod val="92000"/>
                </a:schemeClr>
              </a:gs>
              <a:gs pos="47000">
                <a:schemeClr val="bg1"/>
              </a:gs>
              <a:gs pos="100000">
                <a:schemeClr val="bg2">
                  <a:lumMod val="92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310767"/>
            <a:ext cx="3236976" cy="1830001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85709" indent="-85709" algn="l" defTabSz="685657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1500" kern="1200" dirty="0" smtClean="0">
                <a:gradFill>
                  <a:gsLst>
                    <a:gs pos="0">
                      <a:srgbClr val="272749"/>
                    </a:gs>
                    <a:gs pos="27000">
                      <a:srgbClr val="272749"/>
                    </a:gs>
                    <a:gs pos="100000">
                      <a:srgbClr val="B8E1D0"/>
                    </a:gs>
                    <a:gs pos="83000">
                      <a:srgbClr val="39BBB9"/>
                    </a:gs>
                  </a:gsLst>
                  <a:lin ang="3600000" scaled="0"/>
                </a:gradFill>
                <a:latin typeface="+mn-lt"/>
                <a:ea typeface="+mn-ea"/>
                <a:cs typeface="CiscoSans ExtraLight"/>
              </a:defRPr>
            </a:lvl1pPr>
            <a:lvl2pPr marL="85709" indent="-85709" algn="l" defTabSz="685657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85709" indent="-85709" algn="l" defTabSz="685657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85709" indent="-85709" algn="l" defTabSz="685657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85709" indent="-85709" algn="l" defTabSz="685657" rtl="0" eaLnBrk="1" latinLnBrk="0" hangingPunct="1">
              <a:defRPr lang="en-US" sz="15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“This is the sample pull quote.”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5299798" y="3552444"/>
            <a:ext cx="3326071" cy="253746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0" indent="0">
              <a:buClr>
                <a:schemeClr val="tx2"/>
              </a:buClr>
              <a:buFontTx/>
              <a:buNone/>
              <a:defRPr sz="120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dirty="0"/>
              <a:t>Source Name</a:t>
            </a:r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259741" y="302421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475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Pull Quote Style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245457" y="1249964"/>
            <a:ext cx="4169632" cy="3266034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233294" indent="-171399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575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455477" indent="-190443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25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r>
              <a:rPr lang="en-US" dirty="0"/>
              <a:t>This is an example of a bullet</a:t>
            </a:r>
            <a:br>
              <a:rPr lang="en-US" dirty="0"/>
            </a:br>
            <a:r>
              <a:rPr lang="en-US" dirty="0"/>
              <a:t>slide with a pull quote</a:t>
            </a:r>
          </a:p>
          <a:p>
            <a:pPr lvl="1"/>
            <a:r>
              <a:rPr lang="en-US" dirty="0"/>
              <a:t>This is where all the second level </a:t>
            </a:r>
            <a:br>
              <a:rPr lang="en-US" dirty="0"/>
            </a:br>
            <a:r>
              <a:rPr lang="en-US" dirty="0"/>
              <a:t>information goes</a:t>
            </a:r>
          </a:p>
          <a:p>
            <a:pPr lvl="1"/>
            <a:r>
              <a:rPr lang="en-US" dirty="0"/>
              <a:t>This is another bullet point</a:t>
            </a:r>
          </a:p>
          <a:p>
            <a:r>
              <a:rPr lang="en-US" dirty="0"/>
              <a:t>First level bullets are 16 points</a:t>
            </a:r>
            <a:br>
              <a:rPr lang="en-US" dirty="0"/>
            </a:br>
            <a:r>
              <a:rPr lang="en-US" dirty="0"/>
              <a:t>and use a bullet point</a:t>
            </a:r>
          </a:p>
          <a:p>
            <a:pPr lvl="1"/>
            <a:r>
              <a:rPr lang="en-US" dirty="0"/>
              <a:t>Second level bullets are 14 points in size</a:t>
            </a:r>
          </a:p>
          <a:p>
            <a:pPr lvl="1"/>
            <a:r>
              <a:rPr lang="en-US" dirty="0"/>
              <a:t>It’s important to keep consistency </a:t>
            </a:r>
          </a:p>
        </p:txBody>
      </p:sp>
    </p:spTree>
    <p:extLst>
      <p:ext uri="{BB962C8B-B14F-4D97-AF65-F5344CB8AC3E}">
        <p14:creationId xmlns:p14="http://schemas.microsoft.com/office/powerpoint/2010/main" val="363307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303064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475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Bullet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82840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ullet_Title only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259742" y="303064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475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Bullet Title Goes Here</a:t>
            </a:r>
          </a:p>
        </p:txBody>
      </p:sp>
      <p:sp>
        <p:nvSpPr>
          <p:cNvPr id="4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80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1786" y="302506"/>
            <a:ext cx="4005072" cy="628650"/>
          </a:xfrm>
          <a:prstGeom prst="rect">
            <a:avLst/>
          </a:prstGeom>
        </p:spPr>
        <p:txBody>
          <a:bodyPr vert="horz" lIns="82276" tIns="45711" rIns="82276" bIns="45711" rtlCol="0" anchor="t" anchorCtr="0">
            <a:noAutofit/>
          </a:bodyPr>
          <a:lstStyle>
            <a:lvl1pPr algn="l" defTabSz="68565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475" b="0" i="0" kern="1200" spc="-75" baseline="0" dirty="0" smtClean="0">
                <a:solidFill>
                  <a:srgbClr val="00A2BF"/>
                </a:solidFill>
                <a:latin typeface="+mj-lt"/>
                <a:ea typeface="+mj-ea"/>
                <a:cs typeface="CiscoSans Thin"/>
              </a:defRPr>
            </a:lvl1pPr>
          </a:lstStyle>
          <a:p>
            <a:r>
              <a:rPr lang="en-US" dirty="0"/>
              <a:t>Two Column</a:t>
            </a:r>
            <a:br>
              <a:rPr lang="en-US" dirty="0"/>
            </a:br>
            <a:r>
              <a:rPr lang="en-US" dirty="0"/>
              <a:t>Title Left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51539" y="1200150"/>
            <a:ext cx="4005072" cy="3394710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0" indent="0"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sz="1575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476151" indent="-171415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tabLst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</a:lstStyle>
          <a:p>
            <a:pPr lvl="0"/>
            <a:r>
              <a:rPr lang="en-US" dirty="0"/>
              <a:t>Body copy uses sentence capital letters only, size 16, left aligned</a:t>
            </a:r>
          </a:p>
          <a:p>
            <a:pPr lvl="1"/>
            <a:r>
              <a:rPr lang="en-US" dirty="0"/>
              <a:t>Sub-bullets are size 14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</a:t>
            </a:r>
            <a:br>
              <a:rPr lang="en-US" dirty="0"/>
            </a:br>
            <a:r>
              <a:rPr lang="en-US" dirty="0"/>
              <a:t>do not italicize; use yellow on the </a:t>
            </a:r>
            <a:br>
              <a:rPr lang="en-US" dirty="0"/>
            </a:br>
            <a:r>
              <a:rPr lang="en-US" dirty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200150"/>
            <a:ext cx="4005072" cy="3394710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0" indent="0"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sz="1575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476151" indent="-171415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</a:lstStyle>
          <a:p>
            <a:pPr lvl="0"/>
            <a:r>
              <a:rPr lang="en-US" dirty="0"/>
              <a:t>Body copy uses sentence capital letters only, size 16, left aligned</a:t>
            </a:r>
          </a:p>
          <a:p>
            <a:pPr lvl="1"/>
            <a:r>
              <a:rPr lang="en-US" dirty="0"/>
              <a:t>Sub-bullets are size 14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 </a:t>
            </a:r>
          </a:p>
          <a:p>
            <a:pPr lvl="0"/>
            <a:r>
              <a:rPr lang="en-US" dirty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22429" y="302506"/>
            <a:ext cx="4005072" cy="630936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0" marR="0" indent="0" algn="l" defTabSz="68565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475" b="0" i="0" kern="1200" spc="-75" baseline="0" dirty="0">
                <a:solidFill>
                  <a:srgbClr val="00A2BF"/>
                </a:solidFill>
                <a:latin typeface="+mj-lt"/>
                <a:ea typeface="+mj-ea"/>
                <a:cs typeface="CiscoSans Thin"/>
              </a:defRPr>
            </a:lvl1pPr>
          </a:lstStyle>
          <a:p>
            <a:pPr marL="0" marR="0" lvl="0" indent="0" algn="l" defTabSz="68565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Two Column</a:t>
            </a:r>
            <a:br>
              <a:rPr lang="en-US" dirty="0"/>
            </a:br>
            <a:r>
              <a:rPr lang="en-US" dirty="0"/>
              <a:t>Title Right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600575" y="609605"/>
            <a:ext cx="0" cy="3985259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05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219515" y="75438"/>
            <a:ext cx="2668457" cy="864108"/>
          </a:xfrm>
          <a:prstGeom prst="rect">
            <a:avLst/>
          </a:prstGeom>
        </p:spPr>
        <p:txBody>
          <a:bodyPr lIns="121883" tIns="60941" rIns="121883" bIns="60941" anchor="b" anchorCtr="0">
            <a:noAutofit/>
          </a:bodyPr>
          <a:lstStyle>
            <a:lvl1pPr marL="0" marR="0" indent="0" algn="l" defTabSz="68565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475" b="0" i="0" u="none" strike="noStrike" kern="1200" cap="none" spc="-75" normalizeH="0" baseline="0" noProof="0" dirty="0" smtClean="0">
                <a:ln>
                  <a:noFill/>
                </a:ln>
                <a:solidFill>
                  <a:srgbClr val="00A2BF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marL="0" marR="0" lvl="0" indent="0" algn="l" defTabSz="68565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258399" y="75438"/>
            <a:ext cx="2599859" cy="864108"/>
          </a:xfrm>
          <a:prstGeom prst="rect">
            <a:avLst/>
          </a:prstGeom>
        </p:spPr>
        <p:txBody>
          <a:bodyPr lIns="121883" tIns="60941" rIns="121883" bIns="60941" anchor="b" anchorCtr="0">
            <a:noAutofit/>
          </a:bodyPr>
          <a:lstStyle>
            <a:lvl1pPr marL="0" marR="0" indent="0" algn="l" defTabSz="68565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475" b="0" i="0" u="none" strike="noStrike" kern="1200" cap="none" spc="-75" normalizeH="0" baseline="0" noProof="0" dirty="0" smtClean="0">
                <a:ln>
                  <a:noFill/>
                </a:ln>
                <a:solidFill>
                  <a:srgbClr val="00A2BF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marL="0" marR="0" lvl="0" indent="0" algn="l" defTabSz="68565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72202" y="75438"/>
            <a:ext cx="2634158" cy="864108"/>
          </a:xfrm>
          <a:prstGeom prst="rect">
            <a:avLst/>
          </a:prstGeom>
        </p:spPr>
        <p:txBody>
          <a:bodyPr lIns="121883" tIns="60941" rIns="121883" bIns="60941" anchor="b" anchorCtr="0">
            <a:noAutofit/>
          </a:bodyPr>
          <a:lstStyle>
            <a:lvl1pPr marL="0" marR="0" indent="0" algn="l" defTabSz="68565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2475" b="0" i="0" u="none" strike="noStrike" kern="1200" cap="none" spc="-75" normalizeH="0" baseline="0" noProof="0" dirty="0" smtClean="0">
                <a:ln>
                  <a:noFill/>
                </a:ln>
                <a:solidFill>
                  <a:srgbClr val="00A2BF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marL="0" marR="0" lvl="0" indent="0" algn="l" defTabSz="68565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19515" y="1201574"/>
            <a:ext cx="2668457" cy="3336008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223771" indent="-171399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575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403105" indent="-190443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25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569741" indent="-166638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745901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975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917300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900">
                <a:solidFill>
                  <a:schemeClr val="tx2"/>
                </a:solidFill>
                <a:latin typeface="+mn-lt"/>
                <a:cs typeface="CiscoSans ExtraLight"/>
              </a:defRPr>
            </a:lvl5pPr>
            <a:lvl6pPr marL="692319" indent="0">
              <a:buNone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6272202" y="1183948"/>
            <a:ext cx="2634158" cy="3336008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171422" indent="-171422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575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359892" indent="-215936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25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572916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745901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975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917300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900">
                <a:solidFill>
                  <a:schemeClr val="tx2"/>
                </a:solidFill>
                <a:latin typeface="+mn-lt"/>
                <a:cs typeface="CiscoSans ExtraLight"/>
              </a:defRPr>
            </a:lvl5pPr>
            <a:lvl6pPr marL="692319" indent="0">
              <a:buNone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3258399" y="1201574"/>
            <a:ext cx="2599859" cy="3336008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171422" indent="-171422">
              <a:lnSpc>
                <a:spcPct val="95000"/>
              </a:lnSpc>
              <a:spcBef>
                <a:spcPts val="111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575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344384" indent="-176160">
              <a:lnSpc>
                <a:spcPct val="95000"/>
              </a:lnSpc>
              <a:spcBef>
                <a:spcPts val="45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25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514197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687182" indent="-1713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975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855405" indent="-168224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900">
                <a:solidFill>
                  <a:schemeClr val="tx2"/>
                </a:solidFill>
                <a:latin typeface="+mn-lt"/>
                <a:cs typeface="CiscoSans ExtraLight"/>
              </a:defRPr>
            </a:lvl5pPr>
            <a:lvl6pPr marL="692319" indent="0">
              <a:buNone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3076575" y="609601"/>
            <a:ext cx="0" cy="3985259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6067425" y="609601"/>
            <a:ext cx="0" cy="3985259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21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23286" y="4365143"/>
            <a:ext cx="7461250" cy="20774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marL="0" indent="0" algn="l" defTabSz="603521">
              <a:lnSpc>
                <a:spcPct val="100000"/>
              </a:lnSpc>
              <a:spcBef>
                <a:spcPct val="50000"/>
              </a:spcBef>
              <a:buNone/>
              <a:defRPr sz="1575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25"/>
            </a:lvl2pPr>
            <a:lvl3pPr>
              <a:buFont typeface="Arial" pitchFamily="34" charset="0"/>
              <a:buNone/>
              <a:defRPr sz="1125"/>
            </a:lvl3pPr>
            <a:lvl4pPr>
              <a:buFont typeface="Arial" pitchFamily="34" charset="0"/>
              <a:buNone/>
              <a:defRPr sz="1125"/>
            </a:lvl4pPr>
            <a:lvl5pPr>
              <a:buFont typeface="Arial" pitchFamily="34" charset="0"/>
              <a:buNone/>
              <a:defRPr sz="1125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354841" y="940714"/>
            <a:ext cx="8168270" cy="2878673"/>
          </a:xfrm>
          <a:prstGeom prst="rect">
            <a:avLst/>
          </a:prstGeom>
        </p:spPr>
        <p:txBody>
          <a:bodyPr>
            <a:noAutofit/>
          </a:bodyPr>
          <a:lstStyle>
            <a:lvl1pPr marL="399931" indent="-399931" algn="l">
              <a:lnSpc>
                <a:spcPct val="90000"/>
              </a:lnSpc>
              <a:defRPr sz="6000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“Quote goes here.”</a:t>
            </a:r>
          </a:p>
        </p:txBody>
      </p:sp>
    </p:spTree>
    <p:extLst>
      <p:ext uri="{BB962C8B-B14F-4D97-AF65-F5344CB8AC3E}">
        <p14:creationId xmlns:p14="http://schemas.microsoft.com/office/powerpoint/2010/main" val="38691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54841" y="940714"/>
            <a:ext cx="8168270" cy="2878673"/>
          </a:xfrm>
          <a:prstGeom prst="rect">
            <a:avLst/>
          </a:prstGeom>
        </p:spPr>
        <p:txBody>
          <a:bodyPr>
            <a:noAutofit/>
          </a:bodyPr>
          <a:lstStyle>
            <a:lvl1pPr marL="403105" indent="-403105" algn="l">
              <a:lnSpc>
                <a:spcPct val="90000"/>
              </a:lnSpc>
              <a:defRPr sz="6000" b="0" i="1" spc="0" baseline="0">
                <a:gradFill flip="none" rotWithShape="1">
                  <a:gsLst>
                    <a:gs pos="0">
                      <a:srgbClr val="272749"/>
                    </a:gs>
                    <a:gs pos="100000">
                      <a:srgbClr val="39BBB9"/>
                    </a:gs>
                    <a:gs pos="84000">
                      <a:srgbClr val="39BBB9"/>
                    </a:gs>
                    <a:gs pos="29000">
                      <a:srgbClr val="272749"/>
                    </a:gs>
                  </a:gsLst>
                  <a:lin ang="0" scaled="1"/>
                  <a:tileRect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/>
              <a:t>“Quote goes here.”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24013" y="4365143"/>
            <a:ext cx="7461250" cy="20774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marL="0" indent="0" algn="l" defTabSz="603521">
              <a:lnSpc>
                <a:spcPct val="100000"/>
              </a:lnSpc>
              <a:spcBef>
                <a:spcPct val="50000"/>
              </a:spcBef>
              <a:buNone/>
              <a:defRPr sz="1575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25"/>
            </a:lvl2pPr>
            <a:lvl3pPr>
              <a:buFont typeface="Arial" pitchFamily="34" charset="0"/>
              <a:buNone/>
              <a:defRPr sz="1125"/>
            </a:lvl3pPr>
            <a:lvl4pPr>
              <a:buFont typeface="Arial" pitchFamily="34" charset="0"/>
              <a:buNone/>
              <a:defRPr sz="1125"/>
            </a:lvl4pPr>
            <a:lvl5pPr>
              <a:buFont typeface="Arial" pitchFamily="34" charset="0"/>
              <a:buNone/>
              <a:defRPr sz="1125"/>
            </a:lvl5pPr>
          </a:lstStyle>
          <a:p>
            <a:r>
              <a:rPr lang="en-US" dirty="0"/>
              <a:t>Source information is set at 16 points.</a:t>
            </a:r>
          </a:p>
        </p:txBody>
      </p:sp>
    </p:spTree>
    <p:extLst>
      <p:ext uri="{BB962C8B-B14F-4D97-AF65-F5344CB8AC3E}">
        <p14:creationId xmlns:p14="http://schemas.microsoft.com/office/powerpoint/2010/main" val="424719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4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23286" y="4365143"/>
            <a:ext cx="7461250" cy="20774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marL="0" indent="0" algn="l" defTabSz="603521">
              <a:lnSpc>
                <a:spcPct val="100000"/>
              </a:lnSpc>
              <a:spcBef>
                <a:spcPct val="50000"/>
              </a:spcBef>
              <a:buNone/>
              <a:defRPr sz="1575" b="0" i="0">
                <a:solidFill>
                  <a:schemeClr val="bg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25"/>
            </a:lvl2pPr>
            <a:lvl3pPr>
              <a:buFont typeface="Arial" pitchFamily="34" charset="0"/>
              <a:buNone/>
              <a:defRPr sz="1125"/>
            </a:lvl3pPr>
            <a:lvl4pPr>
              <a:buFont typeface="Arial" pitchFamily="34" charset="0"/>
              <a:buNone/>
              <a:defRPr sz="1125"/>
            </a:lvl4pPr>
            <a:lvl5pPr>
              <a:buFont typeface="Arial" pitchFamily="34" charset="0"/>
              <a:buNone/>
              <a:defRPr sz="1125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354841" y="940714"/>
            <a:ext cx="8168270" cy="2878673"/>
          </a:xfrm>
          <a:prstGeom prst="rect">
            <a:avLst/>
          </a:prstGeom>
        </p:spPr>
        <p:txBody>
          <a:bodyPr>
            <a:noAutofit/>
          </a:bodyPr>
          <a:lstStyle>
            <a:lvl1pPr marL="403105" indent="-403105" algn="l">
              <a:lnSpc>
                <a:spcPct val="90000"/>
              </a:lnSpc>
              <a:defRPr sz="60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“Quote goes here.”</a:t>
            </a:r>
          </a:p>
        </p:txBody>
      </p:sp>
    </p:spTree>
    <p:extLst>
      <p:ext uri="{BB962C8B-B14F-4D97-AF65-F5344CB8AC3E}">
        <p14:creationId xmlns:p14="http://schemas.microsoft.com/office/powerpoint/2010/main" val="66238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Quot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4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23286" y="4365143"/>
            <a:ext cx="7461250" cy="20774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marL="0" indent="0" algn="l" defTabSz="603521">
              <a:lnSpc>
                <a:spcPct val="100000"/>
              </a:lnSpc>
              <a:spcBef>
                <a:spcPct val="50000"/>
              </a:spcBef>
              <a:buNone/>
              <a:defRPr sz="1575" b="0" i="0">
                <a:solidFill>
                  <a:schemeClr val="bg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25"/>
            </a:lvl2pPr>
            <a:lvl3pPr>
              <a:buFont typeface="Arial" pitchFamily="34" charset="0"/>
              <a:buNone/>
              <a:defRPr sz="1125"/>
            </a:lvl3pPr>
            <a:lvl4pPr>
              <a:buFont typeface="Arial" pitchFamily="34" charset="0"/>
              <a:buNone/>
              <a:defRPr sz="1125"/>
            </a:lvl4pPr>
            <a:lvl5pPr>
              <a:buFont typeface="Arial" pitchFamily="34" charset="0"/>
              <a:buNone/>
              <a:defRPr sz="1125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354841" y="940714"/>
            <a:ext cx="8168270" cy="2878673"/>
          </a:xfrm>
          <a:prstGeom prst="rect">
            <a:avLst/>
          </a:prstGeom>
        </p:spPr>
        <p:txBody>
          <a:bodyPr>
            <a:noAutofit/>
          </a:bodyPr>
          <a:lstStyle>
            <a:lvl1pPr marL="403105" indent="-403105" algn="l">
              <a:lnSpc>
                <a:spcPct val="90000"/>
              </a:lnSpc>
              <a:defRPr sz="60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“Quote goes here.”</a:t>
            </a:r>
          </a:p>
        </p:txBody>
      </p:sp>
    </p:spTree>
    <p:extLst>
      <p:ext uri="{BB962C8B-B14F-4D97-AF65-F5344CB8AC3E}">
        <p14:creationId xmlns:p14="http://schemas.microsoft.com/office/powerpoint/2010/main" val="93330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_Solid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221394" y="940714"/>
            <a:ext cx="8301718" cy="2878673"/>
          </a:xfrm>
          <a:prstGeom prst="rect">
            <a:avLst/>
          </a:prstGeom>
        </p:spPr>
        <p:txBody>
          <a:bodyPr anchor="t" anchorCtr="1">
            <a:noAutofit/>
          </a:bodyPr>
          <a:lstStyle>
            <a:lvl1pPr algn="ctr">
              <a:lnSpc>
                <a:spcPct val="90000"/>
              </a:lnSpc>
              <a:defRPr sz="23025" b="0" i="1" spc="0" baseline="0">
                <a:solidFill>
                  <a:srgbClr val="272749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70%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365143"/>
            <a:ext cx="7461250" cy="20774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marL="0" indent="0" algn="l" defTabSz="603521">
              <a:lnSpc>
                <a:spcPct val="100000"/>
              </a:lnSpc>
              <a:spcBef>
                <a:spcPct val="50000"/>
              </a:spcBef>
              <a:buNone/>
              <a:defRPr sz="1575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25"/>
            </a:lvl2pPr>
            <a:lvl3pPr>
              <a:buFont typeface="Arial" pitchFamily="34" charset="0"/>
              <a:buNone/>
              <a:defRPr sz="1125"/>
            </a:lvl3pPr>
            <a:lvl4pPr>
              <a:buFont typeface="Arial" pitchFamily="34" charset="0"/>
              <a:buNone/>
              <a:defRPr sz="1125"/>
            </a:lvl4pPr>
            <a:lvl5pPr>
              <a:buFont typeface="Arial" pitchFamily="34" charset="0"/>
              <a:buNone/>
              <a:defRPr sz="1125"/>
            </a:lvl5pPr>
          </a:lstStyle>
          <a:p>
            <a:r>
              <a:rPr lang="en-US" dirty="0"/>
              <a:t>Source information is set at 16 points.</a:t>
            </a:r>
          </a:p>
        </p:txBody>
      </p:sp>
    </p:spTree>
    <p:extLst>
      <p:ext uri="{BB962C8B-B14F-4D97-AF65-F5344CB8AC3E}">
        <p14:creationId xmlns:p14="http://schemas.microsoft.com/office/powerpoint/2010/main" val="161238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68313" y="3916058"/>
            <a:ext cx="7791858" cy="34935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603575">
              <a:lnSpc>
                <a:spcPct val="100000"/>
              </a:lnSpc>
              <a:spcBef>
                <a:spcPct val="50000"/>
              </a:spcBef>
              <a:buNone/>
              <a:defRPr sz="22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100"/>
            </a:lvl2pPr>
            <a:lvl3pPr>
              <a:buFont typeface="Arial" pitchFamily="34" charset="0"/>
              <a:buNone/>
              <a:defRPr sz="1100"/>
            </a:lvl3pPr>
            <a:lvl4pPr>
              <a:buFont typeface="Arial" pitchFamily="34" charset="0"/>
              <a:buNone/>
              <a:defRPr sz="1100"/>
            </a:lvl4pPr>
            <a:lvl5pPr>
              <a:buFont typeface="Arial" pitchFamily="34" charset="0"/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87923" y="1540551"/>
            <a:ext cx="7972248" cy="2278837"/>
          </a:xfrm>
          <a:prstGeom prst="rect">
            <a:avLst/>
          </a:prstGeom>
        </p:spPr>
        <p:txBody>
          <a:bodyPr>
            <a:noAutofit/>
          </a:bodyPr>
          <a:lstStyle>
            <a:lvl1pPr marL="183600" indent="-399968" algn="l">
              <a:lnSpc>
                <a:spcPct val="90000"/>
              </a:lnSpc>
              <a:defRPr sz="4000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94845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21394" y="940714"/>
            <a:ext cx="8301718" cy="2878673"/>
          </a:xfrm>
          <a:prstGeom prst="rect">
            <a:avLst/>
          </a:prstGeom>
        </p:spPr>
        <p:txBody>
          <a:bodyPr anchor="t" anchorCtr="1">
            <a:noAutofit/>
          </a:bodyPr>
          <a:lstStyle>
            <a:lvl1pPr algn="ctr">
              <a:lnSpc>
                <a:spcPct val="90000"/>
              </a:lnSpc>
              <a:defRPr sz="23025" b="0" i="1" spc="0" baseline="0">
                <a:gradFill flip="none" rotWithShape="1">
                  <a:gsLst>
                    <a:gs pos="0">
                      <a:schemeClr val="tx2"/>
                    </a:gs>
                    <a:gs pos="100000">
                      <a:srgbClr val="39BBB9"/>
                    </a:gs>
                    <a:gs pos="84000">
                      <a:srgbClr val="39BBB9"/>
                    </a:gs>
                    <a:gs pos="29000">
                      <a:srgbClr val="272749"/>
                    </a:gs>
                  </a:gsLst>
                  <a:lin ang="0" scaled="1"/>
                  <a:tileRect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/>
              <a:t>70%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365143"/>
            <a:ext cx="7461250" cy="20774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marL="0" indent="0" algn="l" defTabSz="603521">
              <a:lnSpc>
                <a:spcPct val="100000"/>
              </a:lnSpc>
              <a:spcBef>
                <a:spcPct val="50000"/>
              </a:spcBef>
              <a:buNone/>
              <a:defRPr sz="1575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25"/>
            </a:lvl2pPr>
            <a:lvl3pPr>
              <a:buFont typeface="Arial" pitchFamily="34" charset="0"/>
              <a:buNone/>
              <a:defRPr sz="1125"/>
            </a:lvl3pPr>
            <a:lvl4pPr>
              <a:buFont typeface="Arial" pitchFamily="34" charset="0"/>
              <a:buNone/>
              <a:defRPr sz="1125"/>
            </a:lvl4pPr>
            <a:lvl5pPr>
              <a:buFont typeface="Arial" pitchFamily="34" charset="0"/>
              <a:buNone/>
              <a:defRPr sz="1125"/>
            </a:lvl5pPr>
          </a:lstStyle>
          <a:p>
            <a:r>
              <a:rPr lang="en-US" dirty="0"/>
              <a:t>Source information is set at 16 points.</a:t>
            </a:r>
          </a:p>
        </p:txBody>
      </p:sp>
    </p:spTree>
    <p:extLst>
      <p:ext uri="{BB962C8B-B14F-4D97-AF65-F5344CB8AC3E}">
        <p14:creationId xmlns:p14="http://schemas.microsoft.com/office/powerpoint/2010/main" val="258652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atement_Gradi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21394" y="940714"/>
            <a:ext cx="8301718" cy="2878673"/>
          </a:xfrm>
          <a:prstGeom prst="rect">
            <a:avLst/>
          </a:prstGeom>
        </p:spPr>
        <p:txBody>
          <a:bodyPr anchor="t" anchorCtr="1">
            <a:noAutofit/>
          </a:bodyPr>
          <a:lstStyle>
            <a:lvl1pPr algn="ctr">
              <a:lnSpc>
                <a:spcPct val="90000"/>
              </a:lnSpc>
              <a:defRPr sz="23025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70%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365143"/>
            <a:ext cx="7461250" cy="20774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marL="0" indent="0" algn="l" defTabSz="603521">
              <a:lnSpc>
                <a:spcPct val="100000"/>
              </a:lnSpc>
              <a:spcBef>
                <a:spcPct val="50000"/>
              </a:spcBef>
              <a:buNone/>
              <a:defRPr sz="1575" b="0" i="0">
                <a:solidFill>
                  <a:schemeClr val="bg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25"/>
            </a:lvl2pPr>
            <a:lvl3pPr>
              <a:buFont typeface="Arial" pitchFamily="34" charset="0"/>
              <a:buNone/>
              <a:defRPr sz="1125"/>
            </a:lvl3pPr>
            <a:lvl4pPr>
              <a:buFont typeface="Arial" pitchFamily="34" charset="0"/>
              <a:buNone/>
              <a:defRPr sz="1125"/>
            </a:lvl4pPr>
            <a:lvl5pPr>
              <a:buFont typeface="Arial" pitchFamily="34" charset="0"/>
              <a:buNone/>
              <a:defRPr sz="1125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4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076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45456" y="705551"/>
            <a:ext cx="8301718" cy="2436518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4500" b="0" i="0" spc="0" baseline="0">
                <a:gradFill>
                  <a:gsLst>
                    <a:gs pos="29000">
                      <a:srgbClr val="233754"/>
                    </a:gs>
                    <a:gs pos="0">
                      <a:schemeClr val="tx2"/>
                    </a:gs>
                    <a:gs pos="100000">
                      <a:srgbClr val="01BBBB"/>
                    </a:gs>
                  </a:gsLst>
                  <a:lin ang="1200000" scaled="0"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203733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ig 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45456" y="705551"/>
            <a:ext cx="8301718" cy="2436518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4500" b="0" i="0" spc="0" baseline="0">
                <a:solidFill>
                  <a:srgbClr val="FFFFF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Statement Goes Here</a:t>
            </a: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4584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Statement">
    <p:bg>
      <p:bgPr>
        <a:gradFill>
          <a:gsLst>
            <a:gs pos="0">
              <a:srgbClr val="272749"/>
            </a:gs>
            <a:gs pos="100000">
              <a:srgbClr val="32BEBD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245456" y="705551"/>
            <a:ext cx="8301718" cy="2436518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4500" b="0" i="0" spc="0" baseline="0">
                <a:solidFill>
                  <a:srgbClr val="FFFFF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Statement Goes Here</a:t>
            </a: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739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53765" y="1439059"/>
            <a:ext cx="4117446" cy="2265389"/>
          </a:xfrm>
        </p:spPr>
        <p:txBody>
          <a:bodyPr vert="horz" lIns="82280" tIns="45713" rIns="82280" bIns="45713" rtlCol="0" anchor="ctr" anchorCtr="0">
            <a:noAutofit/>
          </a:bodyPr>
          <a:lstStyle>
            <a:lvl1pPr marL="0" indent="0" algn="l" defTabSz="685685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4500" b="0" kern="1200" spc="0" baseline="0" dirty="0">
                <a:gradFill>
                  <a:gsLst>
                    <a:gs pos="0">
                      <a:schemeClr val="tx2"/>
                    </a:gs>
                    <a:gs pos="100000">
                      <a:srgbClr val="01BBBB"/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Telling Shared Experiences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20" y="654518"/>
            <a:ext cx="3895344" cy="3840480"/>
          </a:xfrm>
          <a:prstGeom prst="rect">
            <a:avLst/>
          </a:prstGeom>
        </p:spPr>
        <p:txBody>
          <a:bodyPr lIns="121883" tIns="60941" rIns="121883" bIns="60941" anchor="ctr" anchorCtr="0">
            <a:noAutofit/>
          </a:bodyPr>
          <a:lstStyle>
            <a:lvl1pPr marL="0" indent="0">
              <a:buFontTx/>
              <a:buNone/>
              <a:defRPr sz="1575" baseline="0">
                <a:solidFill>
                  <a:schemeClr val="tx2"/>
                </a:solidFill>
                <a:latin typeface="+mn-lt"/>
              </a:defRPr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Tell your story here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600575" y="609605"/>
            <a:ext cx="0" cy="3985259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804862"/>
      </p:ext>
    </p:extLst>
  </p:cSld>
  <p:clrMapOvr>
    <a:masterClrMapping/>
  </p:clrMapOvr>
  <p:transition spd="slow">
    <p:wip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259557" y="302421"/>
            <a:ext cx="8631329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475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Table Title Goes Here</a:t>
            </a:r>
          </a:p>
        </p:txBody>
      </p:sp>
      <p:sp>
        <p:nvSpPr>
          <p:cNvPr id="12" name="Table Placeholder 11"/>
          <p:cNvSpPr>
            <a:spLocks noGrp="1"/>
          </p:cNvSpPr>
          <p:nvPr>
            <p:ph type="tbl" sz="quarter" idx="12" hasCustomPrompt="1"/>
          </p:nvPr>
        </p:nvSpPr>
        <p:spPr>
          <a:xfrm>
            <a:off x="369888" y="1187452"/>
            <a:ext cx="8450262" cy="3043238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0" indent="0" algn="ctr">
              <a:buNone/>
              <a:defRPr sz="2025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GB" dirty="0"/>
              <a:t>Click icon to add Table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365143"/>
            <a:ext cx="7461250" cy="20774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algn="l" defTabSz="603521">
              <a:lnSpc>
                <a:spcPct val="100000"/>
              </a:lnSpc>
              <a:spcBef>
                <a:spcPct val="50000"/>
              </a:spcBef>
              <a:buNone/>
              <a:defRPr sz="1575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25"/>
            </a:lvl2pPr>
            <a:lvl3pPr>
              <a:buFont typeface="Arial" pitchFamily="34" charset="0"/>
              <a:buNone/>
              <a:defRPr sz="1125"/>
            </a:lvl3pPr>
            <a:lvl4pPr>
              <a:buFont typeface="Arial" pitchFamily="34" charset="0"/>
              <a:buNone/>
              <a:defRPr sz="1125"/>
            </a:lvl4pPr>
            <a:lvl5pPr>
              <a:buFont typeface="Arial" pitchFamily="34" charset="0"/>
              <a:buNone/>
              <a:defRPr sz="1125"/>
            </a:lvl5pPr>
          </a:lstStyle>
          <a:p>
            <a:r>
              <a:rPr lang="en-US" dirty="0"/>
              <a:t>Source information is set at 16 points.</a:t>
            </a:r>
          </a:p>
        </p:txBody>
      </p:sp>
    </p:spTree>
    <p:extLst>
      <p:ext uri="{BB962C8B-B14F-4D97-AF65-F5344CB8AC3E}">
        <p14:creationId xmlns:p14="http://schemas.microsoft.com/office/powerpoint/2010/main" val="368284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Tab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259561" y="302421"/>
            <a:ext cx="8615217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475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Table Title Goes Here</a:t>
            </a:r>
          </a:p>
        </p:txBody>
      </p:sp>
      <p:sp>
        <p:nvSpPr>
          <p:cNvPr id="12" name="Table Placeholder 11"/>
          <p:cNvSpPr>
            <a:spLocks noGrp="1"/>
          </p:cNvSpPr>
          <p:nvPr>
            <p:ph type="tbl" sz="quarter" idx="12" hasCustomPrompt="1"/>
          </p:nvPr>
        </p:nvSpPr>
        <p:spPr>
          <a:xfrm>
            <a:off x="369892" y="1187452"/>
            <a:ext cx="8450261" cy="3043238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0" indent="0" algn="ctr">
              <a:buNone/>
              <a:defRPr sz="2025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Click icon to add Table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7" y="4365143"/>
            <a:ext cx="7461250" cy="20774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marL="0" indent="0" algn="l" defTabSz="603521">
              <a:lnSpc>
                <a:spcPct val="100000"/>
              </a:lnSpc>
              <a:spcBef>
                <a:spcPct val="50000"/>
              </a:spcBef>
              <a:buNone/>
              <a:defRPr lang="en-US" sz="1575" b="0" i="0" kern="1200" dirty="0" smtClean="0">
                <a:solidFill>
                  <a:srgbClr val="FFFFFF"/>
                </a:solidFill>
                <a:latin typeface="+mj-lt"/>
                <a:ea typeface="+mn-ea"/>
                <a:cs typeface="CiscoSans ExtraLight"/>
              </a:defRPr>
            </a:lvl1pPr>
            <a:lvl2pPr>
              <a:buFont typeface="Arial" pitchFamily="34" charset="0"/>
              <a:buNone/>
              <a:defRPr sz="1125"/>
            </a:lvl2pPr>
            <a:lvl3pPr>
              <a:buFont typeface="Arial" pitchFamily="34" charset="0"/>
              <a:buNone/>
              <a:defRPr sz="1125"/>
            </a:lvl3pPr>
            <a:lvl4pPr>
              <a:buFont typeface="Arial" pitchFamily="34" charset="0"/>
              <a:buNone/>
              <a:defRPr sz="1125"/>
            </a:lvl4pPr>
            <a:lvl5pPr>
              <a:buFont typeface="Arial" pitchFamily="34" charset="0"/>
              <a:buNone/>
              <a:defRPr sz="1125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75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5729" y="4365143"/>
            <a:ext cx="7461250" cy="20774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algn="l" defTabSz="603521">
              <a:lnSpc>
                <a:spcPct val="100000"/>
              </a:lnSpc>
              <a:spcBef>
                <a:spcPct val="50000"/>
              </a:spcBef>
              <a:buNone/>
              <a:defRPr sz="1575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25"/>
            </a:lvl2pPr>
            <a:lvl3pPr>
              <a:buFont typeface="Arial" pitchFamily="34" charset="0"/>
              <a:buNone/>
              <a:defRPr sz="1125"/>
            </a:lvl3pPr>
            <a:lvl4pPr>
              <a:buFont typeface="Arial" pitchFamily="34" charset="0"/>
              <a:buNone/>
              <a:defRPr sz="1125"/>
            </a:lvl4pPr>
            <a:lvl5pPr>
              <a:buFont typeface="Arial" pitchFamily="34" charset="0"/>
              <a:buNone/>
              <a:defRPr sz="1125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259561" y="302421"/>
            <a:ext cx="8632053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475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Chart Title Goes Here</a:t>
            </a:r>
          </a:p>
        </p:txBody>
      </p:sp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369888" y="1187452"/>
            <a:ext cx="8450262" cy="3043238"/>
          </a:xfrm>
          <a:prstGeom prst="rect">
            <a:avLst/>
          </a:prstGeom>
        </p:spPr>
        <p:txBody>
          <a:bodyPr vert="horz" lIns="121883" tIns="60941" rIns="121883" bIns="60941">
            <a:noAutofit/>
          </a:bodyPr>
          <a:lstStyle>
            <a:lvl1pPr marL="0" indent="0" algn="ctr">
              <a:buNone/>
              <a:defRPr sz="2025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4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har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369888" y="1187452"/>
            <a:ext cx="8450262" cy="3043238"/>
          </a:xfrm>
          <a:prstGeom prst="rect">
            <a:avLst/>
          </a:prstGeom>
        </p:spPr>
        <p:txBody>
          <a:bodyPr vert="horz" lIns="121883" tIns="60941" rIns="121883" bIns="60941">
            <a:noAutofit/>
          </a:bodyPr>
          <a:lstStyle>
            <a:lvl1pPr marL="0" indent="0" algn="ctr">
              <a:buNone/>
              <a:defRPr sz="2025" b="0" i="0">
                <a:solidFill>
                  <a:srgbClr val="FFFFFF"/>
                </a:solidFill>
                <a:latin typeface="+mn-lt"/>
                <a:cs typeface="CiscoSans ExtraLight"/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259557" y="302421"/>
            <a:ext cx="8615940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475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Chart Title Goes Here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5729" y="4365143"/>
            <a:ext cx="7461250" cy="20774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algn="l" defTabSz="603521">
              <a:lnSpc>
                <a:spcPct val="100000"/>
              </a:lnSpc>
              <a:spcBef>
                <a:spcPct val="50000"/>
              </a:spcBef>
              <a:buNone/>
              <a:defRPr sz="1575" b="0" i="0">
                <a:solidFill>
                  <a:srgbClr val="FFFFFF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125"/>
            </a:lvl2pPr>
            <a:lvl3pPr>
              <a:buFont typeface="Arial" pitchFamily="34" charset="0"/>
              <a:buNone/>
              <a:defRPr sz="1125"/>
            </a:lvl3pPr>
            <a:lvl4pPr>
              <a:buFont typeface="Arial" pitchFamily="34" charset="0"/>
              <a:buNone/>
              <a:defRPr sz="1125"/>
            </a:lvl4pPr>
            <a:lvl5pPr>
              <a:buFont typeface="Arial" pitchFamily="34" charset="0"/>
              <a:buNone/>
              <a:defRPr sz="1125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7813297" y="4932126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665639" y="4929048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292047" y="4916619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616928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500063" y="3895662"/>
            <a:ext cx="8139112" cy="556563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2900"/>
              </a:lnSpc>
              <a:spcBef>
                <a:spcPts val="0"/>
              </a:spcBef>
              <a:buNone/>
              <a:defRPr sz="2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05647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Chart_an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259557" y="302421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475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255355" y="1169322"/>
            <a:ext cx="4265612" cy="3220908"/>
          </a:xfrm>
          <a:prstGeom prst="rect">
            <a:avLst/>
          </a:prstGeom>
        </p:spPr>
        <p:txBody>
          <a:bodyPr lIns="121883" tIns="60941" rIns="121883" bIns="60941" anchor="ctr" anchorCtr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Simple text goes here and can wrap to accommodate more lines of information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2" hasCustomPrompt="1"/>
          </p:nvPr>
        </p:nvSpPr>
        <p:spPr>
          <a:xfrm>
            <a:off x="4786108" y="1169322"/>
            <a:ext cx="4016375" cy="3219450"/>
          </a:xfrm>
          <a:prstGeom prst="rect">
            <a:avLst/>
          </a:prstGeom>
        </p:spPr>
        <p:txBody>
          <a:bodyPr vert="horz" lIns="121883" tIns="60941" rIns="121883" bIns="60941">
            <a:noAutofit/>
          </a:bodyPr>
          <a:lstStyle>
            <a:lvl1pPr marL="0" indent="0" algn="ctr">
              <a:buNone/>
              <a:defRPr sz="2025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/>
              <a:t>Insert Chart Here</a:t>
            </a:r>
          </a:p>
        </p:txBody>
      </p:sp>
    </p:spTree>
    <p:extLst>
      <p:ext uri="{BB962C8B-B14F-4D97-AF65-F5344CB8AC3E}">
        <p14:creationId xmlns:p14="http://schemas.microsoft.com/office/powerpoint/2010/main" val="86176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_Chart and text_Gradient_Backgrou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255355" y="1169322"/>
            <a:ext cx="4265612" cy="3220908"/>
          </a:xfrm>
          <a:prstGeom prst="rect">
            <a:avLst/>
          </a:prstGeom>
        </p:spPr>
        <p:txBody>
          <a:bodyPr lIns="121883" tIns="60941" rIns="121883" bIns="60941" anchor="ctr" anchorCtr="0">
            <a:noAutofit/>
          </a:bodyPr>
          <a:lstStyle>
            <a:lvl1pPr marL="0" indent="0">
              <a:buNone/>
              <a:defRPr sz="24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Simple text goes here and can wrap to accommodate more lines of information</a:t>
            </a:r>
          </a:p>
        </p:txBody>
      </p:sp>
      <p:sp>
        <p:nvSpPr>
          <p:cNvPr id="22" name="Chart Placeholder 2"/>
          <p:cNvSpPr>
            <a:spLocks noGrp="1"/>
          </p:cNvSpPr>
          <p:nvPr>
            <p:ph type="chart" sz="quarter" idx="12" hasCustomPrompt="1"/>
          </p:nvPr>
        </p:nvSpPr>
        <p:spPr>
          <a:xfrm>
            <a:off x="4786108" y="1169322"/>
            <a:ext cx="4016375" cy="3219450"/>
          </a:xfrm>
          <a:prstGeom prst="rect">
            <a:avLst/>
          </a:prstGeom>
        </p:spPr>
        <p:txBody>
          <a:bodyPr vert="horz" lIns="121883" tIns="60941" rIns="121883" bIns="60941">
            <a:noAutofit/>
          </a:bodyPr>
          <a:lstStyle>
            <a:lvl1pPr marL="0" indent="0" algn="ctr">
              <a:buNone/>
              <a:defRPr sz="2025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/>
              <a:t>Insert Chart Here</a:t>
            </a: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58679" y="302421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475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52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  <p:bldP spid="13" grpId="0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258465" y="303064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475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255355" y="1169322"/>
            <a:ext cx="4265612" cy="3220908"/>
          </a:xfrm>
          <a:prstGeom prst="rect">
            <a:avLst/>
          </a:prstGeom>
        </p:spPr>
        <p:txBody>
          <a:bodyPr lIns="121883" tIns="60941" rIns="121883" bIns="60941" anchor="ctr" anchorCtr="0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Simple text goes here and can wrap to accommodate more lines of information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4787316" y="1169322"/>
            <a:ext cx="4015167" cy="3221261"/>
          </a:xfrm>
          <a:prstGeom prst="rect">
            <a:avLst/>
          </a:prstGeom>
        </p:spPr>
        <p:txBody>
          <a:bodyPr vert="horz" lIns="121883" tIns="60941" rIns="121883" bIns="60941">
            <a:noAutofit/>
          </a:bodyPr>
          <a:lstStyle>
            <a:lvl1pPr marL="0" indent="0" algn="ctr">
              <a:buNone/>
              <a:defRPr sz="2025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105399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ottom title_photo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4787316" y="1169322"/>
            <a:ext cx="4015167" cy="3221261"/>
          </a:xfrm>
          <a:prstGeom prst="rect">
            <a:avLst/>
          </a:prstGeom>
        </p:spPr>
        <p:txBody>
          <a:bodyPr vert="horz" lIns="121883" tIns="60941" rIns="121883" bIns="60941"/>
          <a:lstStyle>
            <a:lvl1pPr marL="0" indent="0" algn="ctr">
              <a:buNone/>
              <a:defRPr sz="2025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/>
              <a:t>Insert Image Here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255355" y="1169322"/>
            <a:ext cx="4265612" cy="3220908"/>
          </a:xfrm>
          <a:prstGeom prst="rect">
            <a:avLst/>
          </a:prstGeom>
        </p:spPr>
        <p:txBody>
          <a:bodyPr lIns="121883" tIns="60941" rIns="121883" bIns="60941" anchor="ctr" anchorCtr="0"/>
          <a:lstStyle>
            <a:lvl1pPr marL="0" indent="0">
              <a:buNone/>
              <a:defRPr sz="24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Simple text goes here and can wrap to accommodate more lines of information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258679" y="302421"/>
            <a:ext cx="8659976" cy="728782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ct val="90000"/>
              </a:lnSpc>
              <a:defRPr sz="2475" b="0" i="0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09704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ottom title_photo and tex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9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4778525" y="1169322"/>
            <a:ext cx="4015167" cy="3221261"/>
          </a:xfrm>
          <a:prstGeom prst="rect">
            <a:avLst/>
          </a:prstGeom>
        </p:spPr>
        <p:txBody>
          <a:bodyPr vert="horz" lIns="121883" tIns="60941" rIns="121883" bIns="60941">
            <a:noAutofit/>
          </a:bodyPr>
          <a:lstStyle>
            <a:lvl1pPr marL="0" indent="0" algn="ctr">
              <a:buNone/>
              <a:defRPr sz="2025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/>
              <a:t>Insert Image Here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255355" y="1169322"/>
            <a:ext cx="4265612" cy="3220908"/>
          </a:xfrm>
          <a:prstGeom prst="rect">
            <a:avLst/>
          </a:prstGeom>
        </p:spPr>
        <p:txBody>
          <a:bodyPr lIns="121883" tIns="60941" rIns="121883" bIns="60941" anchor="ctr" anchorCtr="0">
            <a:noAutofit/>
          </a:bodyPr>
          <a:lstStyle>
            <a:lvl1pPr marL="0" indent="0">
              <a:buNone/>
              <a:defRPr sz="24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Simple text goes here and can wrap to accommodate more lines of information</a:t>
            </a:r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261938" y="304800"/>
            <a:ext cx="8659976" cy="72878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2475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30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3668713" y="233363"/>
            <a:ext cx="32681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8995" y="233363"/>
            <a:ext cx="3267861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1420" tIns="45711" rIns="91420" bIns="45711" rtlCol="0" anchor="ctr" anchorCtr="0">
            <a:normAutofit/>
          </a:bodyPr>
          <a:lstStyle>
            <a:lvl1pPr marL="0" indent="0" algn="ctr" defTabSz="685657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baseline="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34963" y="233363"/>
            <a:ext cx="3287736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28" y="233363"/>
            <a:ext cx="3302001" cy="199548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1420" tIns="45711" rIns="91420" bIns="45711" rtlCol="0" anchor="ctr" anchorCtr="0">
            <a:normAutofit/>
          </a:bodyPr>
          <a:lstStyle>
            <a:lvl1pPr marL="0" indent="0" algn="ctr" defTabSz="685657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6979833" y="233363"/>
            <a:ext cx="1838730" cy="98107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1420" tIns="45711" rIns="91420" bIns="45711" rtlCol="0" anchor="ctr" anchorCtr="0">
            <a:normAutofit/>
          </a:bodyPr>
          <a:lstStyle>
            <a:lvl1pPr marL="0" indent="0" algn="ctr" defTabSz="685657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34969" y="2271718"/>
            <a:ext cx="2523161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2271718"/>
            <a:ext cx="2537420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1420" tIns="45711" rIns="91420" bIns="45711" rtlCol="0" anchor="ctr" anchorCtr="0">
            <a:normAutofit/>
          </a:bodyPr>
          <a:lstStyle>
            <a:lvl1pPr marL="0" indent="0" algn="ctr" defTabSz="685657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911476" y="2271718"/>
            <a:ext cx="4025374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2271718"/>
            <a:ext cx="4028516" cy="25942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1420" tIns="45711" rIns="91420" bIns="45711" rtlCol="0" anchor="ctr" anchorCtr="0">
            <a:normAutofit/>
          </a:bodyPr>
          <a:lstStyle>
            <a:lvl1pPr marL="0" indent="0" algn="ctr" defTabSz="685657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979833" y="1262749"/>
            <a:ext cx="1838730" cy="258161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6979833" y="1257301"/>
            <a:ext cx="1838730" cy="258705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1420" tIns="45711" rIns="91420" bIns="45711" rtlCol="0" anchor="ctr" anchorCtr="0">
            <a:normAutofit/>
          </a:bodyPr>
          <a:lstStyle>
            <a:lvl1pPr marL="0" indent="0" algn="ctr" defTabSz="685657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5" tIns="34283" rIns="68565" bIns="34283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6979833" y="3887223"/>
            <a:ext cx="1838730" cy="97869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1420" tIns="45711" rIns="91420" bIns="45711" rtlCol="0" anchor="ctr" anchorCtr="0">
            <a:normAutofit/>
          </a:bodyPr>
          <a:lstStyle>
            <a:lvl1pPr marL="0" indent="0" algn="ctr" defTabSz="685657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0" name="Rectangle 5"/>
          <p:cNvSpPr>
            <a:spLocks noChangeArrowheads="1"/>
          </p:cNvSpPr>
          <p:nvPr userDrawn="1"/>
        </p:nvSpPr>
        <p:spPr bwMode="ltGray">
          <a:xfrm>
            <a:off x="7813297" y="4932126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8665639" y="4929048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9" name="Rectangle 4"/>
          <p:cNvSpPr>
            <a:spLocks noChangeArrowheads="1"/>
          </p:cNvSpPr>
          <p:nvPr userDrawn="1"/>
        </p:nvSpPr>
        <p:spPr bwMode="ltGray">
          <a:xfrm>
            <a:off x="292047" y="4916619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94579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891875" y="596646"/>
            <a:ext cx="5349240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1891875" y="3595766"/>
            <a:ext cx="5347552" cy="747279"/>
          </a:xfrm>
          <a:prstGeom prst="rect">
            <a:avLst/>
          </a:prstGeom>
          <a:noFill/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1900238" y="596646"/>
            <a:ext cx="5329238" cy="300380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lIns="121883" tIns="60941" rIns="121883" bIns="60941" anchor="ctr" anchorCtr="0"/>
          <a:lstStyle>
            <a:lvl1pPr algn="ctr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3655079"/>
            <a:ext cx="5074070" cy="628650"/>
          </a:xfrm>
        </p:spPr>
        <p:txBody>
          <a:bodyPr anchor="ctr"/>
          <a:lstStyle>
            <a:lvl1pPr>
              <a:defRPr sz="2025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65633" y="4912241"/>
            <a:ext cx="215736" cy="1545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1" tIns="30790" rIns="61581" bIns="30790" anchor="b">
            <a:spAutoFit/>
          </a:bodyPr>
          <a:lstStyle/>
          <a:p>
            <a:pPr algn="r" defTabSz="6106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2"/>
                </a:solidFill>
                <a:latin typeface="+mn-lt"/>
              </a:rPr>
              <a:pPr algn="r" defTabSz="6106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5" name="Rectangle 5"/>
          <p:cNvSpPr>
            <a:spLocks noChangeArrowheads="1"/>
          </p:cNvSpPr>
          <p:nvPr userDrawn="1"/>
        </p:nvSpPr>
        <p:spPr bwMode="ltGray">
          <a:xfrm>
            <a:off x="7813297" y="4932126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6" name="Rectangle 7"/>
          <p:cNvSpPr>
            <a:spLocks noChangeArrowheads="1"/>
          </p:cNvSpPr>
          <p:nvPr userDrawn="1"/>
        </p:nvSpPr>
        <p:spPr bwMode="ltGray">
          <a:xfrm>
            <a:off x="8665639" y="4929048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292047" y="4916619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2554070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338329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338329" y="233172"/>
            <a:ext cx="3273552" cy="184480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1424" tIns="45713" rIns="91424" bIns="45713" rtlCol="0" anchor="ctr" anchorCtr="0">
            <a:normAutofit/>
          </a:bodyPr>
          <a:lstStyle>
            <a:lvl1pPr marL="0" indent="0" algn="ctr" defTabSz="685685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50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38092" y="2571750"/>
            <a:ext cx="7009298" cy="1066446"/>
          </a:xfrm>
        </p:spPr>
        <p:txBody>
          <a:bodyPr anchor="t">
            <a:noAutofit/>
          </a:bodyPr>
          <a:lstStyle>
            <a:lvl1pPr marL="0" marR="0" indent="0" algn="l" defTabSz="685685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Large photo </a:t>
            </a:r>
            <a:br>
              <a:rPr lang="en-US" dirty="0"/>
            </a:br>
            <a:r>
              <a:rPr lang="en-US" dirty="0"/>
              <a:t>caption here.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92046" y="4916619"/>
            <a:ext cx="3420515" cy="154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1" tIns="30790" rIns="61581" bIns="30790" anchor="b" anchorCtr="0">
            <a:spAutoFit/>
          </a:bodyPr>
          <a:lstStyle/>
          <a:p>
            <a:pPr algn="l" defTabSz="6106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600" baseline="0" dirty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600" dirty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65633" y="4912241"/>
            <a:ext cx="215736" cy="1545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1" tIns="30790" rIns="61581" bIns="30790" anchor="b">
            <a:spAutoFit/>
          </a:bodyPr>
          <a:lstStyle/>
          <a:p>
            <a:pPr algn="r" defTabSz="6106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2"/>
                </a:solidFill>
                <a:latin typeface="+mn-lt"/>
              </a:rPr>
              <a:pPr algn="r" defTabSz="6106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7813297" y="4932126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ltGray">
          <a:xfrm>
            <a:off x="8665639" y="4929048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1" name="Rectangle 4"/>
          <p:cNvSpPr>
            <a:spLocks noChangeArrowheads="1"/>
          </p:cNvSpPr>
          <p:nvPr userDrawn="1"/>
        </p:nvSpPr>
        <p:spPr bwMode="ltGray">
          <a:xfrm>
            <a:off x="292047" y="4916619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6143380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4992624" y="644652"/>
            <a:ext cx="3630168" cy="3771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4992624" y="644652"/>
            <a:ext cx="3630168" cy="3771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lIns="121883" tIns="60941" rIns="121883" bIns="60941" anchor="ctr" anchorCtr="0"/>
          <a:lstStyle>
            <a:lvl1pPr algn="ctr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54870" y="546734"/>
            <a:ext cx="4349918" cy="813985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2475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65670" y="4916619"/>
            <a:ext cx="3420515" cy="154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1" tIns="30790" rIns="61581" bIns="30790" anchor="b" anchorCtr="0">
            <a:spAutoFit/>
          </a:bodyPr>
          <a:lstStyle/>
          <a:p>
            <a:pPr algn="l" defTabSz="6106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n-lt"/>
              </a:rPr>
              <a:t>© 2013</a:t>
            </a:r>
            <a:r>
              <a:rPr lang="en-US" sz="600" baseline="0" dirty="0">
                <a:solidFill>
                  <a:schemeClr val="bg2"/>
                </a:solidFill>
                <a:latin typeface="+mn-lt"/>
              </a:rPr>
              <a:t>  </a:t>
            </a:r>
            <a:r>
              <a:rPr lang="en-US" sz="600" dirty="0">
                <a:solidFill>
                  <a:schemeClr val="bg2"/>
                </a:solidFill>
                <a:latin typeface="+mn-lt"/>
              </a:rPr>
              <a:t>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8665633" y="4912241"/>
            <a:ext cx="215736" cy="1545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1" tIns="30790" rIns="61581" bIns="30790" anchor="b">
            <a:spAutoFit/>
          </a:bodyPr>
          <a:lstStyle/>
          <a:p>
            <a:pPr algn="r" defTabSz="6106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2"/>
                </a:solidFill>
                <a:latin typeface="+mn-lt"/>
              </a:rPr>
              <a:pPr algn="r" defTabSz="6106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7813297" y="4932126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8665639" y="4929048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292047" y="4916619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5527466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348" y="0"/>
            <a:ext cx="9144000" cy="5143500"/>
          </a:xfrm>
          <a:prstGeom prst="rect">
            <a:avLst/>
          </a:prstGeom>
        </p:spPr>
        <p:txBody>
          <a:bodyPr vert="horz" lIns="121883" tIns="60941" rIns="121883" bIns="60941"/>
          <a:lstStyle>
            <a:lvl1pPr marL="0" indent="0" algn="ctr">
              <a:buNone/>
              <a:defRPr sz="1500" baseline="0">
                <a:latin typeface="+mn-lt"/>
                <a:cs typeface="CiscoSans ExtraLigh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865405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301163" cy="2843212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8785" y="3054518"/>
            <a:ext cx="8364236" cy="564257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32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55700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8012" y="240631"/>
            <a:ext cx="8447031" cy="4408370"/>
          </a:xfrm>
          <a:prstGeom prst="rect">
            <a:avLst/>
          </a:prstGeom>
        </p:spPr>
        <p:txBody>
          <a:bodyPr vert="horz" lIns="121883" tIns="60941" rIns="121883" bIns="60941"/>
          <a:lstStyle>
            <a:lvl1pPr marL="0" indent="0" algn="ctr">
              <a:buNone/>
              <a:defRPr sz="1500" baseline="0">
                <a:latin typeface="+mn-lt"/>
                <a:cs typeface="CiscoSans ExtraLigh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078509"/>
      </p:ext>
    </p:extLst>
  </p:cSld>
  <p:clrMapOvr>
    <a:masterClrMapping/>
  </p:clrMapOvr>
  <p:transition spd="slow">
    <p:wip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bleed photo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" y="4"/>
            <a:ext cx="9144001" cy="5008415"/>
          </a:xfrm>
          <a:prstGeom prst="rect">
            <a:avLst/>
          </a:prstGeom>
        </p:spPr>
        <p:txBody>
          <a:bodyPr vert="horz" lIns="121883" tIns="60941" rIns="121883" bIns="60941"/>
          <a:lstStyle>
            <a:lvl1pPr marL="0" indent="0" algn="ctr">
              <a:buNone/>
              <a:defRPr sz="150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8211131"/>
      </p:ext>
    </p:extLst>
  </p:cSld>
  <p:clrMapOvr>
    <a:masterClrMapping/>
  </p:clrMapOvr>
  <p:transition spd="slow">
    <p:wip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ide screen vide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edia Placeholder 39"/>
          <p:cNvSpPr>
            <a:spLocks noGrp="1"/>
          </p:cNvSpPr>
          <p:nvPr>
            <p:ph type="media" sz="quarter" idx="11"/>
          </p:nvPr>
        </p:nvSpPr>
        <p:spPr>
          <a:xfrm>
            <a:off x="2916766" y="582930"/>
            <a:ext cx="5899416" cy="331927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20" tIns="45711" rIns="91420" bIns="45711" rtlCol="0" anchor="ctr">
            <a:normAutofit/>
          </a:bodyPr>
          <a:lstStyle>
            <a:lvl1pPr marL="0" indent="0" algn="ctr" defTabSz="685657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25" kern="1200" baseline="0" smtClean="0">
                <a:solidFill>
                  <a:schemeClr val="lt1"/>
                </a:solidFill>
                <a:latin typeface="+mn-lt"/>
                <a:ea typeface="+mn-ea"/>
                <a:cs typeface="CiscoSans"/>
              </a:defRPr>
            </a:lvl1pPr>
          </a:lstStyle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37" name="Rectangle 5"/>
          <p:cNvSpPr>
            <a:spLocks noChangeArrowheads="1"/>
          </p:cNvSpPr>
          <p:nvPr userDrawn="1"/>
        </p:nvSpPr>
        <p:spPr bwMode="ltGray">
          <a:xfrm>
            <a:off x="7813297" y="4932126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38" name="Rectangle 7"/>
          <p:cNvSpPr>
            <a:spLocks noChangeArrowheads="1"/>
          </p:cNvSpPr>
          <p:nvPr userDrawn="1"/>
        </p:nvSpPr>
        <p:spPr bwMode="ltGray">
          <a:xfrm>
            <a:off x="8665639" y="4929048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39" name="Rectangle 4"/>
          <p:cNvSpPr>
            <a:spLocks noChangeArrowheads="1"/>
          </p:cNvSpPr>
          <p:nvPr userDrawn="1"/>
        </p:nvSpPr>
        <p:spPr bwMode="ltGray">
          <a:xfrm>
            <a:off x="292047" y="4916619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954439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vide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edia Placeholder 20"/>
          <p:cNvSpPr>
            <a:spLocks noGrp="1"/>
          </p:cNvSpPr>
          <p:nvPr>
            <p:ph type="media" sz="quarter" idx="10"/>
          </p:nvPr>
        </p:nvSpPr>
        <p:spPr>
          <a:xfrm>
            <a:off x="4391620" y="584002"/>
            <a:ext cx="4424562" cy="3319272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20" tIns="45711" rIns="91420" bIns="45711" rtlCol="0" anchor="ctr">
            <a:normAutofit/>
          </a:bodyPr>
          <a:lstStyle>
            <a:lvl1pPr marL="0" indent="0" algn="ctr" defTabSz="685657" rtl="0" eaLnBrk="1" latinLnBrk="0" hangingPunct="1">
              <a:lnSpc>
                <a:spcPct val="95000"/>
              </a:lnSpc>
              <a:spcBef>
                <a:spcPts val="108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425" kern="1200">
                <a:solidFill>
                  <a:schemeClr val="lt1"/>
                </a:solidFill>
                <a:latin typeface="+mn-lt"/>
                <a:ea typeface="+mn-ea"/>
                <a:cs typeface="CiscoSans"/>
              </a:defRPr>
            </a:lvl1pPr>
          </a:lstStyle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ltGray">
          <a:xfrm>
            <a:off x="7813297" y="4932126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8665639" y="4929048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292047" y="4916619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7345074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98313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lank_gradient onl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3811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Blank_gradient only">
    <p:bg>
      <p:bgPr>
        <a:gradFill>
          <a:gsLst>
            <a:gs pos="0">
              <a:schemeClr val="accent1"/>
            </a:gs>
            <a:gs pos="100000">
              <a:schemeClr val="accent6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04782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_gradient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49606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_green">
    <p:bg>
      <p:bgPr>
        <a:gradFill>
          <a:gsLst>
            <a:gs pos="0">
              <a:srgbClr val="272749"/>
            </a:gs>
            <a:gs pos="100000">
              <a:srgbClr val="32BEBD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5"/>
          <p:cNvGrpSpPr>
            <a:grpSpLocks/>
          </p:cNvGrpSpPr>
          <p:nvPr userDrawn="1"/>
        </p:nvGrpSpPr>
        <p:grpSpPr bwMode="auto">
          <a:xfrm>
            <a:off x="3947936" y="4088808"/>
            <a:ext cx="1240920" cy="659747"/>
            <a:chOff x="384" y="331"/>
            <a:chExt cx="912" cy="485"/>
          </a:xfrm>
        </p:grpSpPr>
        <p:sp>
          <p:nvSpPr>
            <p:cNvPr id="5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2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8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4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5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14641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-green thank you">
    <p:bg>
      <p:bgPr>
        <a:gradFill>
          <a:gsLst>
            <a:gs pos="0">
              <a:srgbClr val="272749"/>
            </a:gs>
            <a:gs pos="100000">
              <a:srgbClr val="32BEBD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/>
          <p:cNvSpPr txBox="1"/>
          <p:nvPr userDrawn="1"/>
        </p:nvSpPr>
        <p:spPr>
          <a:xfrm>
            <a:off x="626132" y="2300015"/>
            <a:ext cx="2446447" cy="646303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Thank you.</a:t>
            </a:r>
          </a:p>
        </p:txBody>
      </p:sp>
      <p:sp>
        <p:nvSpPr>
          <p:cNvPr id="65" name="Rectangle 64"/>
          <p:cNvSpPr>
            <a:spLocks noChangeArrowheads="1"/>
          </p:cNvSpPr>
          <p:nvPr userDrawn="1"/>
        </p:nvSpPr>
        <p:spPr bwMode="black">
          <a:xfrm>
            <a:off x="6286242" y="2851177"/>
            <a:ext cx="116616" cy="44182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6" name="Freeform 65"/>
          <p:cNvSpPr>
            <a:spLocks/>
          </p:cNvSpPr>
          <p:nvPr userDrawn="1"/>
        </p:nvSpPr>
        <p:spPr bwMode="black">
          <a:xfrm>
            <a:off x="6965595" y="2840179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7" name="Freeform 66"/>
          <p:cNvSpPr>
            <a:spLocks/>
          </p:cNvSpPr>
          <p:nvPr userDrawn="1"/>
        </p:nvSpPr>
        <p:spPr bwMode="black">
          <a:xfrm>
            <a:off x="5798084" y="2840179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8" name="Freeform 67"/>
          <p:cNvSpPr>
            <a:spLocks noEditPoints="1"/>
          </p:cNvSpPr>
          <p:nvPr userDrawn="1"/>
        </p:nvSpPr>
        <p:spPr bwMode="black">
          <a:xfrm>
            <a:off x="7425276" y="2840179"/>
            <a:ext cx="463750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9" name="Freeform 68"/>
          <p:cNvSpPr>
            <a:spLocks/>
          </p:cNvSpPr>
          <p:nvPr userDrawn="1"/>
        </p:nvSpPr>
        <p:spPr bwMode="black">
          <a:xfrm>
            <a:off x="6553371" y="2840179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0" name="Freeform 69"/>
          <p:cNvSpPr>
            <a:spLocks/>
          </p:cNvSpPr>
          <p:nvPr userDrawn="1"/>
        </p:nvSpPr>
        <p:spPr bwMode="black">
          <a:xfrm>
            <a:off x="5566212" y="222501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1" name="Freeform 70"/>
          <p:cNvSpPr>
            <a:spLocks/>
          </p:cNvSpPr>
          <p:nvPr userDrawn="1"/>
        </p:nvSpPr>
        <p:spPr bwMode="black">
          <a:xfrm>
            <a:off x="5874021" y="2072754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2" name="Freeform 71"/>
          <p:cNvSpPr>
            <a:spLocks/>
          </p:cNvSpPr>
          <p:nvPr userDrawn="1"/>
        </p:nvSpPr>
        <p:spPr bwMode="black">
          <a:xfrm>
            <a:off x="6176411" y="1863396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3" name="Freeform 72"/>
          <p:cNvSpPr>
            <a:spLocks/>
          </p:cNvSpPr>
          <p:nvPr userDrawn="1"/>
        </p:nvSpPr>
        <p:spPr bwMode="black">
          <a:xfrm>
            <a:off x="6484220" y="2072752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4" name="Freeform 73"/>
          <p:cNvSpPr>
            <a:spLocks/>
          </p:cNvSpPr>
          <p:nvPr userDrawn="1"/>
        </p:nvSpPr>
        <p:spPr bwMode="black">
          <a:xfrm>
            <a:off x="6785247" y="2225012"/>
            <a:ext cx="116616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5" name="Freeform 74"/>
          <p:cNvSpPr>
            <a:spLocks/>
          </p:cNvSpPr>
          <p:nvPr userDrawn="1"/>
        </p:nvSpPr>
        <p:spPr bwMode="black">
          <a:xfrm>
            <a:off x="7093060" y="207275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6" name="Freeform 75"/>
          <p:cNvSpPr>
            <a:spLocks/>
          </p:cNvSpPr>
          <p:nvPr userDrawn="1"/>
        </p:nvSpPr>
        <p:spPr bwMode="black">
          <a:xfrm>
            <a:off x="7400872" y="186339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7" name="Freeform 76"/>
          <p:cNvSpPr>
            <a:spLocks/>
          </p:cNvSpPr>
          <p:nvPr userDrawn="1"/>
        </p:nvSpPr>
        <p:spPr bwMode="black">
          <a:xfrm>
            <a:off x="7703257" y="207275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8" name="Freeform 77"/>
          <p:cNvSpPr>
            <a:spLocks/>
          </p:cNvSpPr>
          <p:nvPr userDrawn="1"/>
        </p:nvSpPr>
        <p:spPr bwMode="black">
          <a:xfrm>
            <a:off x="8011068" y="2225012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387394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7348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2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3005233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-re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5"/>
          <p:cNvGrpSpPr>
            <a:grpSpLocks/>
          </p:cNvGrpSpPr>
          <p:nvPr userDrawn="1"/>
        </p:nvGrpSpPr>
        <p:grpSpPr bwMode="auto">
          <a:xfrm>
            <a:off x="3947936" y="4088808"/>
            <a:ext cx="1240920" cy="659747"/>
            <a:chOff x="384" y="331"/>
            <a:chExt cx="912" cy="485"/>
          </a:xfrm>
        </p:grpSpPr>
        <p:sp>
          <p:nvSpPr>
            <p:cNvPr id="19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0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80436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_Thank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21396" y="940714"/>
            <a:ext cx="8694007" cy="2878673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lnSpc>
                <a:spcPct val="90000"/>
              </a:lnSpc>
              <a:defRPr sz="12000" b="0" i="1" spc="0" baseline="0">
                <a:solidFill>
                  <a:srgbClr val="FFFFF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Thanks</a:t>
            </a:r>
          </a:p>
        </p:txBody>
      </p:sp>
      <p:grpSp>
        <p:nvGrpSpPr>
          <p:cNvPr id="20" name="Group 5"/>
          <p:cNvGrpSpPr>
            <a:grpSpLocks/>
          </p:cNvGrpSpPr>
          <p:nvPr userDrawn="1"/>
        </p:nvGrpSpPr>
        <p:grpSpPr bwMode="auto">
          <a:xfrm>
            <a:off x="3947936" y="4088808"/>
            <a:ext cx="1240920" cy="659747"/>
            <a:chOff x="384" y="331"/>
            <a:chExt cx="912" cy="485"/>
          </a:xfrm>
        </p:grpSpPr>
        <p:sp>
          <p:nvSpPr>
            <p:cNvPr id="2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2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0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3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4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6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1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685657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cxnSp>
        <p:nvCxnSpPr>
          <p:cNvPr id="24" name="Straight Connector 23"/>
          <p:cNvCxnSpPr/>
          <p:nvPr userDrawn="1"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17804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-red thank yo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 userDrawn="1"/>
        </p:nvSpPr>
        <p:spPr>
          <a:xfrm>
            <a:off x="626132" y="2300015"/>
            <a:ext cx="2446447" cy="646303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Thank you.</a:t>
            </a: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black">
          <a:xfrm>
            <a:off x="6286242" y="2851177"/>
            <a:ext cx="116616" cy="44182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 userDrawn="1"/>
        </p:nvSpPr>
        <p:spPr bwMode="black">
          <a:xfrm>
            <a:off x="6965595" y="2840179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/>
          </p:cNvSpPr>
          <p:nvPr userDrawn="1"/>
        </p:nvSpPr>
        <p:spPr bwMode="black">
          <a:xfrm>
            <a:off x="5798084" y="2840179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 noEditPoints="1"/>
          </p:cNvSpPr>
          <p:nvPr userDrawn="1"/>
        </p:nvSpPr>
        <p:spPr bwMode="black">
          <a:xfrm>
            <a:off x="7425276" y="2840179"/>
            <a:ext cx="463750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 userDrawn="1"/>
        </p:nvSpPr>
        <p:spPr bwMode="black">
          <a:xfrm>
            <a:off x="6553371" y="2840179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 userDrawn="1"/>
        </p:nvSpPr>
        <p:spPr bwMode="black">
          <a:xfrm>
            <a:off x="5566212" y="222501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 userDrawn="1"/>
        </p:nvSpPr>
        <p:spPr bwMode="black">
          <a:xfrm>
            <a:off x="5874021" y="2072754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 userDrawn="1"/>
        </p:nvSpPr>
        <p:spPr bwMode="black">
          <a:xfrm>
            <a:off x="6176411" y="1863396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 userDrawn="1"/>
        </p:nvSpPr>
        <p:spPr bwMode="black">
          <a:xfrm>
            <a:off x="6484220" y="2072752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 userDrawn="1"/>
        </p:nvSpPr>
        <p:spPr bwMode="black">
          <a:xfrm>
            <a:off x="6785247" y="2225012"/>
            <a:ext cx="116616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 userDrawn="1"/>
        </p:nvSpPr>
        <p:spPr bwMode="black">
          <a:xfrm>
            <a:off x="7093060" y="207275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8" name="Freeform 47"/>
          <p:cNvSpPr>
            <a:spLocks/>
          </p:cNvSpPr>
          <p:nvPr userDrawn="1"/>
        </p:nvSpPr>
        <p:spPr bwMode="black">
          <a:xfrm>
            <a:off x="7400872" y="186339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9" name="Freeform 48"/>
          <p:cNvSpPr>
            <a:spLocks/>
          </p:cNvSpPr>
          <p:nvPr userDrawn="1"/>
        </p:nvSpPr>
        <p:spPr bwMode="black">
          <a:xfrm>
            <a:off x="7703257" y="207275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0" name="Freeform 49"/>
          <p:cNvSpPr>
            <a:spLocks/>
          </p:cNvSpPr>
          <p:nvPr userDrawn="1"/>
        </p:nvSpPr>
        <p:spPr bwMode="black">
          <a:xfrm>
            <a:off x="8011068" y="2225012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91412" tIns="45706" rIns="91412" bIns="45706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81819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0932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477679" y="4741653"/>
            <a:ext cx="3466792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l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1200" spc="20" baseline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2017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8012" y="240631"/>
            <a:ext cx="8480388" cy="4266646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15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14079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26" Type="http://schemas.openxmlformats.org/officeDocument/2006/relationships/slideLayout" Target="../slideLayouts/slideLayout52.xml"/><Relationship Id="rId39" Type="http://schemas.openxmlformats.org/officeDocument/2006/relationships/slideLayout" Target="../slideLayouts/slideLayout65.xml"/><Relationship Id="rId21" Type="http://schemas.openxmlformats.org/officeDocument/2006/relationships/slideLayout" Target="../slideLayouts/slideLayout47.xml"/><Relationship Id="rId34" Type="http://schemas.openxmlformats.org/officeDocument/2006/relationships/slideLayout" Target="../slideLayouts/slideLayout60.xml"/><Relationship Id="rId42" Type="http://schemas.openxmlformats.org/officeDocument/2006/relationships/slideLayout" Target="../slideLayouts/slideLayout68.xml"/><Relationship Id="rId47" Type="http://schemas.openxmlformats.org/officeDocument/2006/relationships/slideLayout" Target="../slideLayouts/slideLayout73.xml"/><Relationship Id="rId50" Type="http://schemas.openxmlformats.org/officeDocument/2006/relationships/slideLayout" Target="../slideLayouts/slideLayout76.xml"/><Relationship Id="rId55" Type="http://schemas.openxmlformats.org/officeDocument/2006/relationships/slideLayout" Target="../slideLayouts/slideLayout81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9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37.xml"/><Relationship Id="rId24" Type="http://schemas.openxmlformats.org/officeDocument/2006/relationships/slideLayout" Target="../slideLayouts/slideLayout50.xml"/><Relationship Id="rId32" Type="http://schemas.openxmlformats.org/officeDocument/2006/relationships/slideLayout" Target="../slideLayouts/slideLayout58.xml"/><Relationship Id="rId37" Type="http://schemas.openxmlformats.org/officeDocument/2006/relationships/slideLayout" Target="../slideLayouts/slideLayout63.xml"/><Relationship Id="rId40" Type="http://schemas.openxmlformats.org/officeDocument/2006/relationships/slideLayout" Target="../slideLayouts/slideLayout66.xml"/><Relationship Id="rId45" Type="http://schemas.openxmlformats.org/officeDocument/2006/relationships/slideLayout" Target="../slideLayouts/slideLayout71.xml"/><Relationship Id="rId53" Type="http://schemas.openxmlformats.org/officeDocument/2006/relationships/slideLayout" Target="../slideLayouts/slideLayout79.xml"/><Relationship Id="rId5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Relationship Id="rId22" Type="http://schemas.openxmlformats.org/officeDocument/2006/relationships/slideLayout" Target="../slideLayouts/slideLayout48.xml"/><Relationship Id="rId27" Type="http://schemas.openxmlformats.org/officeDocument/2006/relationships/slideLayout" Target="../slideLayouts/slideLayout53.xml"/><Relationship Id="rId30" Type="http://schemas.openxmlformats.org/officeDocument/2006/relationships/slideLayout" Target="../slideLayouts/slideLayout56.xml"/><Relationship Id="rId35" Type="http://schemas.openxmlformats.org/officeDocument/2006/relationships/slideLayout" Target="../slideLayouts/slideLayout61.xml"/><Relationship Id="rId43" Type="http://schemas.openxmlformats.org/officeDocument/2006/relationships/slideLayout" Target="../slideLayouts/slideLayout69.xml"/><Relationship Id="rId48" Type="http://schemas.openxmlformats.org/officeDocument/2006/relationships/slideLayout" Target="../slideLayouts/slideLayout74.xml"/><Relationship Id="rId56" Type="http://schemas.openxmlformats.org/officeDocument/2006/relationships/slideLayout" Target="../slideLayouts/slideLayout82.xml"/><Relationship Id="rId8" Type="http://schemas.openxmlformats.org/officeDocument/2006/relationships/slideLayout" Target="../slideLayouts/slideLayout34.xml"/><Relationship Id="rId51" Type="http://schemas.openxmlformats.org/officeDocument/2006/relationships/slideLayout" Target="../slideLayouts/slideLayout77.xml"/><Relationship Id="rId3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5" Type="http://schemas.openxmlformats.org/officeDocument/2006/relationships/slideLayout" Target="../slideLayouts/slideLayout51.xml"/><Relationship Id="rId33" Type="http://schemas.openxmlformats.org/officeDocument/2006/relationships/slideLayout" Target="../slideLayouts/slideLayout59.xml"/><Relationship Id="rId38" Type="http://schemas.openxmlformats.org/officeDocument/2006/relationships/slideLayout" Target="../slideLayouts/slideLayout64.xml"/><Relationship Id="rId46" Type="http://schemas.openxmlformats.org/officeDocument/2006/relationships/slideLayout" Target="../slideLayouts/slideLayout72.xml"/><Relationship Id="rId20" Type="http://schemas.openxmlformats.org/officeDocument/2006/relationships/slideLayout" Target="../slideLayouts/slideLayout46.xml"/><Relationship Id="rId41" Type="http://schemas.openxmlformats.org/officeDocument/2006/relationships/slideLayout" Target="../slideLayouts/slideLayout67.xml"/><Relationship Id="rId54" Type="http://schemas.openxmlformats.org/officeDocument/2006/relationships/slideLayout" Target="../slideLayouts/slideLayout80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1.xml"/><Relationship Id="rId23" Type="http://schemas.openxmlformats.org/officeDocument/2006/relationships/slideLayout" Target="../slideLayouts/slideLayout49.xml"/><Relationship Id="rId28" Type="http://schemas.openxmlformats.org/officeDocument/2006/relationships/slideLayout" Target="../slideLayouts/slideLayout54.xml"/><Relationship Id="rId36" Type="http://schemas.openxmlformats.org/officeDocument/2006/relationships/slideLayout" Target="../slideLayouts/slideLayout62.xml"/><Relationship Id="rId49" Type="http://schemas.openxmlformats.org/officeDocument/2006/relationships/slideLayout" Target="../slideLayouts/slideLayout75.xml"/><Relationship Id="rId57" Type="http://schemas.openxmlformats.org/officeDocument/2006/relationships/theme" Target="../theme/theme2.xml"/><Relationship Id="rId10" Type="http://schemas.openxmlformats.org/officeDocument/2006/relationships/slideLayout" Target="../slideLayouts/slideLayout36.xml"/><Relationship Id="rId31" Type="http://schemas.openxmlformats.org/officeDocument/2006/relationships/slideLayout" Target="../slideLayouts/slideLayout57.xml"/><Relationship Id="rId44" Type="http://schemas.openxmlformats.org/officeDocument/2006/relationships/slideLayout" Target="../slideLayouts/slideLayout70.xml"/><Relationship Id="rId52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Title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6" r:id="rId2"/>
    <p:sldLayoutId id="2147484013" r:id="rId3"/>
    <p:sldLayoutId id="2147483982" r:id="rId4"/>
    <p:sldLayoutId id="2147484014" r:id="rId5"/>
    <p:sldLayoutId id="2147483978" r:id="rId6"/>
    <p:sldLayoutId id="2147483979" r:id="rId7"/>
    <p:sldLayoutId id="2147483980" r:id="rId8"/>
    <p:sldLayoutId id="2147483981" r:id="rId9"/>
    <p:sldLayoutId id="2147483879" r:id="rId10"/>
    <p:sldLayoutId id="2147483976" r:id="rId11"/>
    <p:sldLayoutId id="2147483885" r:id="rId12"/>
    <p:sldLayoutId id="2147484011" r:id="rId13"/>
    <p:sldLayoutId id="2147483985" r:id="rId14"/>
    <p:sldLayoutId id="2147483986" r:id="rId15"/>
    <p:sldLayoutId id="2147484012" r:id="rId16"/>
    <p:sldLayoutId id="2147483969" r:id="rId17"/>
    <p:sldLayoutId id="2147483968" r:id="rId18"/>
    <p:sldLayoutId id="2147483973" r:id="rId19"/>
    <p:sldLayoutId id="2147483967" r:id="rId20"/>
    <p:sldLayoutId id="2147483970" r:id="rId21"/>
    <p:sldLayoutId id="2147483987" r:id="rId22"/>
    <p:sldLayoutId id="2147483983" r:id="rId23"/>
    <p:sldLayoutId id="2147483971" r:id="rId24"/>
    <p:sldLayoutId id="2147483972" r:id="rId25"/>
    <p:sldLayoutId id="2147483897" r:id="rId26"/>
  </p:sldLayoutIdLst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2800" b="0" i="0" u="none" kern="1200" dirty="0">
          <a:solidFill>
            <a:schemeClr val="tx2"/>
          </a:solidFill>
          <a:latin typeface="+mj-lt"/>
          <a:ea typeface="CiscoSansTT Thin" charset="0"/>
          <a:cs typeface="CiscoSansTT Thin" charset="0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92" userDrawn="1">
          <p15:clr>
            <a:srgbClr val="F26B43"/>
          </p15:clr>
        </p15:guide>
        <p15:guide id="2" pos="336" userDrawn="1">
          <p15:clr>
            <a:srgbClr val="F26B43"/>
          </p15:clr>
        </p15:guide>
        <p15:guide id="3" pos="5448" userDrawn="1">
          <p15:clr>
            <a:srgbClr val="F26B43"/>
          </p15:clr>
        </p15:guide>
        <p15:guide id="4" orient="horz" pos="757" userDrawn="1">
          <p15:clr>
            <a:srgbClr val="F26B43"/>
          </p15:clr>
        </p15:guide>
        <p15:guide id="5" orient="horz" pos="335" userDrawn="1">
          <p15:clr>
            <a:srgbClr val="F26B43"/>
          </p15:clr>
        </p15:guide>
        <p15:guide id="6" pos="2876" userDrawn="1">
          <p15:clr>
            <a:srgbClr val="F26B43"/>
          </p15:clr>
        </p15:guide>
        <p15:guide id="7" orient="horz" pos="104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5"/>
          <p:cNvSpPr>
            <a:spLocks noGrp="1"/>
          </p:cNvSpPr>
          <p:nvPr>
            <p:ph type="title"/>
          </p:nvPr>
        </p:nvSpPr>
        <p:spPr>
          <a:xfrm>
            <a:off x="260620" y="341158"/>
            <a:ext cx="8659368" cy="731520"/>
          </a:xfrm>
          <a:prstGeom prst="rect">
            <a:avLst/>
          </a:prstGeom>
        </p:spPr>
        <p:txBody>
          <a:bodyPr vert="horz" lIns="121883" tIns="60941" rIns="121883" bIns="60941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ltGray">
          <a:xfrm>
            <a:off x="7813297" y="4745994"/>
            <a:ext cx="762354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231F20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ltGray">
          <a:xfrm>
            <a:off x="8665639" y="4742916"/>
            <a:ext cx="215730" cy="154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78" tIns="30788" rIns="61578" bIns="30788" anchor="b">
            <a:spAutoFit/>
          </a:bodyPr>
          <a:lstStyle/>
          <a:p>
            <a:pPr algn="r" defTabSz="610663">
              <a:lnSpc>
                <a:spcPct val="100000"/>
              </a:lnSpc>
            </a:pPr>
            <a:fld id="{DFCF27A5-1A5B-48D3-A060-2758FFBB1ADD}" type="slidenum">
              <a:rPr lang="en-US" sz="600" b="0" i="0">
                <a:solidFill>
                  <a:srgbClr val="231F20"/>
                </a:solidFill>
                <a:latin typeface="+mn-lt"/>
                <a:cs typeface="CiscoSans Thin"/>
              </a:rPr>
              <a:pPr algn="r" defTabSz="610663">
                <a:lnSpc>
                  <a:spcPct val="100000"/>
                </a:lnSpc>
              </a:pPr>
              <a:t>‹#›</a:t>
            </a:fld>
            <a:endParaRPr lang="en-US" sz="600" b="0" i="0" dirty="0">
              <a:solidFill>
                <a:srgbClr val="231F20"/>
              </a:solidFill>
              <a:latin typeface="+mn-lt"/>
              <a:cs typeface="CiscoSans Thin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ltGray">
          <a:xfrm>
            <a:off x="292047" y="4747293"/>
            <a:ext cx="3420515" cy="15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78" tIns="30788" rIns="61578" bIns="30788" anchor="b" anchorCtr="0">
            <a:spAutoFit/>
          </a:bodyPr>
          <a:lstStyle/>
          <a:p>
            <a:pPr algn="l" defTabSz="610663">
              <a:lnSpc>
                <a:spcPct val="100000"/>
              </a:lnSpc>
            </a:pPr>
            <a:r>
              <a:rPr lang="en-US" sz="600" b="0" i="0" dirty="0">
                <a:solidFill>
                  <a:srgbClr val="231F20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078558"/>
            <a:ext cx="91440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2452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4018" r:id="rId2"/>
    <p:sldLayoutId id="2147484019" r:id="rId3"/>
    <p:sldLayoutId id="2147484020" r:id="rId4"/>
    <p:sldLayoutId id="2147484021" r:id="rId5"/>
    <p:sldLayoutId id="2147484022" r:id="rId6"/>
    <p:sldLayoutId id="2147484023" r:id="rId7"/>
    <p:sldLayoutId id="2147484024" r:id="rId8"/>
    <p:sldLayoutId id="2147484025" r:id="rId9"/>
    <p:sldLayoutId id="2147484026" r:id="rId10"/>
    <p:sldLayoutId id="2147484027" r:id="rId11"/>
    <p:sldLayoutId id="2147484028" r:id="rId12"/>
    <p:sldLayoutId id="2147484029" r:id="rId13"/>
    <p:sldLayoutId id="2147484030" r:id="rId14"/>
    <p:sldLayoutId id="2147484031" r:id="rId15"/>
    <p:sldLayoutId id="2147484032" r:id="rId16"/>
    <p:sldLayoutId id="2147484033" r:id="rId17"/>
    <p:sldLayoutId id="2147484034" r:id="rId18"/>
    <p:sldLayoutId id="2147484035" r:id="rId19"/>
    <p:sldLayoutId id="2147484036" r:id="rId20"/>
    <p:sldLayoutId id="2147484037" r:id="rId21"/>
    <p:sldLayoutId id="2147484038" r:id="rId22"/>
    <p:sldLayoutId id="2147484039" r:id="rId23"/>
    <p:sldLayoutId id="2147484040" r:id="rId24"/>
    <p:sldLayoutId id="2147484041" r:id="rId25"/>
    <p:sldLayoutId id="2147484042" r:id="rId26"/>
    <p:sldLayoutId id="2147484043" r:id="rId27"/>
    <p:sldLayoutId id="2147484044" r:id="rId28"/>
    <p:sldLayoutId id="2147484045" r:id="rId29"/>
    <p:sldLayoutId id="2147484046" r:id="rId30"/>
    <p:sldLayoutId id="2147484047" r:id="rId31"/>
    <p:sldLayoutId id="2147484048" r:id="rId32"/>
    <p:sldLayoutId id="2147484049" r:id="rId33"/>
    <p:sldLayoutId id="2147484050" r:id="rId34"/>
    <p:sldLayoutId id="2147484051" r:id="rId35"/>
    <p:sldLayoutId id="2147484052" r:id="rId36"/>
    <p:sldLayoutId id="2147484053" r:id="rId37"/>
    <p:sldLayoutId id="2147484054" r:id="rId38"/>
    <p:sldLayoutId id="2147484055" r:id="rId39"/>
    <p:sldLayoutId id="2147484056" r:id="rId40"/>
    <p:sldLayoutId id="2147484057" r:id="rId41"/>
    <p:sldLayoutId id="2147484058" r:id="rId42"/>
    <p:sldLayoutId id="2147484059" r:id="rId43"/>
    <p:sldLayoutId id="2147484060" r:id="rId44"/>
    <p:sldLayoutId id="2147484061" r:id="rId45"/>
    <p:sldLayoutId id="2147484062" r:id="rId46"/>
    <p:sldLayoutId id="2147484063" r:id="rId47"/>
    <p:sldLayoutId id="2147484064" r:id="rId48"/>
    <p:sldLayoutId id="2147484065" r:id="rId49"/>
    <p:sldLayoutId id="2147484066" r:id="rId50"/>
    <p:sldLayoutId id="2147484067" r:id="rId51"/>
    <p:sldLayoutId id="2147484068" r:id="rId52"/>
    <p:sldLayoutId id="2147484069" r:id="rId53"/>
    <p:sldLayoutId id="2147484070" r:id="rId54"/>
    <p:sldLayoutId id="2147484071" r:id="rId55"/>
    <p:sldLayoutId id="2147484072" r:id="rId56"/>
  </p:sldLayoutIdLst>
  <p:transition spd="slow">
    <p:wipe/>
  </p:transition>
  <p:txStyles>
    <p:titleStyle>
      <a:lvl1pPr algn="l" defTabSz="685685" rtl="0" eaLnBrk="1" latinLnBrk="0" hangingPunct="1">
        <a:lnSpc>
          <a:spcPct val="80000"/>
        </a:lnSpc>
        <a:spcBef>
          <a:spcPct val="0"/>
        </a:spcBef>
        <a:buNone/>
        <a:defRPr lang="en-US" sz="2475" b="0" kern="1200" spc="0" baseline="0" dirty="0">
          <a:solidFill>
            <a:srgbClr val="00A2BF"/>
          </a:solidFill>
          <a:latin typeface="+mj-lt"/>
          <a:ea typeface="+mj-ea"/>
          <a:cs typeface="CiscoSans"/>
        </a:defRPr>
      </a:lvl1pPr>
    </p:titleStyle>
    <p:bodyStyle>
      <a:lvl1pPr marL="171422" indent="-171422" algn="l" defTabSz="685685" rtl="0" eaLnBrk="1" latinLnBrk="0" hangingPunct="1">
        <a:lnSpc>
          <a:spcPct val="95000"/>
        </a:lnSpc>
        <a:spcBef>
          <a:spcPts val="108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1500" kern="1200" dirty="0" smtClean="0">
          <a:solidFill>
            <a:schemeClr val="tx1"/>
          </a:solidFill>
          <a:latin typeface="+mn-lt"/>
          <a:ea typeface="+mn-ea"/>
          <a:cs typeface="CiscoSans"/>
        </a:defRPr>
      </a:lvl1pPr>
      <a:lvl2pPr marL="359892" indent="-215936" algn="l" defTabSz="685685" rtl="0" eaLnBrk="1" latinLnBrk="0" hangingPunct="1">
        <a:lnSpc>
          <a:spcPct val="95000"/>
        </a:lnSpc>
        <a:spcBef>
          <a:spcPts val="600"/>
        </a:spcBef>
        <a:buClr>
          <a:schemeClr val="tx2"/>
        </a:buClr>
        <a:buFont typeface="Arial"/>
        <a:buChar char="•"/>
        <a:defRPr lang="en-US" sz="1425" kern="1200" dirty="0" smtClean="0">
          <a:solidFill>
            <a:schemeClr val="tx1"/>
          </a:solidFill>
          <a:latin typeface="+mn-lt"/>
          <a:ea typeface="+mn-ea"/>
          <a:cs typeface="CiscoSans"/>
        </a:defRPr>
      </a:lvl2pPr>
      <a:lvl3pPr marL="431870" indent="-171399" algn="l" defTabSz="685685" rtl="0" eaLnBrk="1" latinLnBrk="0" hangingPunct="1">
        <a:lnSpc>
          <a:spcPct val="95000"/>
        </a:lnSpc>
        <a:spcBef>
          <a:spcPts val="630"/>
        </a:spcBef>
        <a:buFont typeface="Arial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CiscoSans"/>
        </a:defRPr>
      </a:lvl3pPr>
      <a:lvl4pPr marL="503849" indent="-171399" algn="l" defTabSz="685685" rtl="0" eaLnBrk="1" latinLnBrk="0" hangingPunct="1">
        <a:lnSpc>
          <a:spcPct val="95000"/>
        </a:lnSpc>
        <a:spcBef>
          <a:spcPts val="630"/>
        </a:spcBef>
        <a:buFont typeface="Arial"/>
        <a:buChar char="•"/>
        <a:defRPr lang="en-US" sz="1125" kern="1200" dirty="0" smtClean="0">
          <a:solidFill>
            <a:schemeClr val="tx1"/>
          </a:solidFill>
          <a:latin typeface="+mn-lt"/>
          <a:ea typeface="+mn-ea"/>
          <a:cs typeface="CiscoSans"/>
        </a:defRPr>
      </a:lvl4pPr>
      <a:lvl5pPr marL="575828" indent="-171399" algn="l" defTabSz="685685" rtl="0" eaLnBrk="1" latinLnBrk="0" hangingPunct="1">
        <a:lnSpc>
          <a:spcPct val="95000"/>
        </a:lnSpc>
        <a:spcBef>
          <a:spcPts val="630"/>
        </a:spcBef>
        <a:buFont typeface="Arial"/>
        <a:buChar char="•"/>
        <a:defRPr lang="en-US" sz="1125" kern="1200" dirty="0">
          <a:solidFill>
            <a:schemeClr val="tx1"/>
          </a:solidFill>
          <a:latin typeface="+mn-lt"/>
          <a:ea typeface="+mn-ea"/>
          <a:cs typeface="CiscoSans"/>
        </a:defRPr>
      </a:lvl5pPr>
      <a:lvl6pPr marL="863741" indent="-171422" algn="l" defTabSz="685685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720" indent="-171399" algn="l" defTabSz="685685" rtl="0" eaLnBrk="1" latinLnBrk="0" hangingPunct="1">
        <a:spcBef>
          <a:spcPts val="600"/>
        </a:spcBef>
        <a:buFont typeface="Arial" pitchFamily="34" charset="0"/>
        <a:buChar char="•"/>
        <a:defRPr sz="825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99900" indent="0" algn="l" defTabSz="685685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165" indent="-171422" algn="l" defTabSz="685685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85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1pPr>
      <a:lvl2pPr marL="342841" algn="l" defTabSz="685685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2pPr>
      <a:lvl3pPr marL="685685" algn="l" defTabSz="685685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528" algn="l" defTabSz="685685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4pPr>
      <a:lvl5pPr marL="1371372" algn="l" defTabSz="685685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5pPr>
      <a:lvl6pPr marL="1714213" algn="l" defTabSz="685685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6pPr>
      <a:lvl7pPr marL="2057057" algn="l" defTabSz="685685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7pPr>
      <a:lvl8pPr marL="2399900" algn="l" defTabSz="685685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8pPr>
      <a:lvl9pPr marL="2742744" algn="l" defTabSz="685685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B7B71-EC55-4D21-90EF-F30C5FAE90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6425" y="343909"/>
            <a:ext cx="7598042" cy="760991"/>
          </a:xfrm>
        </p:spPr>
        <p:txBody>
          <a:bodyPr/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draft-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fluhrer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lms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-more-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parm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-sets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74022E-3D78-49E1-B535-8C6FF77C87B1}"/>
              </a:ext>
            </a:extLst>
          </p:cNvPr>
          <p:cNvSpPr txBox="1"/>
          <p:nvPr/>
        </p:nvSpPr>
        <p:spPr>
          <a:xfrm>
            <a:off x="506281" y="4471473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Scott Fluhrer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Quynh Dang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F33392-F931-488D-BAD2-E934773E0551}"/>
              </a:ext>
            </a:extLst>
          </p:cNvPr>
          <p:cNvSpPr txBox="1"/>
          <p:nvPr/>
        </p:nvSpPr>
        <p:spPr>
          <a:xfrm>
            <a:off x="416425" y="2003970"/>
            <a:ext cx="63850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Additional stateful hash based</a:t>
            </a:r>
          </a:p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signature parameters</a:t>
            </a:r>
          </a:p>
        </p:txBody>
      </p:sp>
    </p:spTree>
    <p:extLst>
      <p:ext uri="{BB962C8B-B14F-4D97-AF65-F5344CB8AC3E}">
        <p14:creationId xmlns:p14="http://schemas.microsoft.com/office/powerpoint/2010/main" val="960784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78302" y="363866"/>
            <a:ext cx="804795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CFRG recently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RFC’ed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the LMS stateful hash based signature method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IANA defines two registries with parameter sets, with the note:</a:t>
            </a:r>
          </a:p>
          <a:p>
            <a:pPr lvl="1">
              <a:spcBef>
                <a:spcPts val="1800"/>
              </a:spcBef>
            </a:pPr>
            <a:r>
              <a:rPr lang="en-US" dirty="0">
                <a:latin typeface="Courier New" panose="02070309020205020404" pitchFamily="49" charset="0"/>
              </a:rPr>
              <a:t>IANA MUST verify that all applications for additions to these registries have first been reviewed by the IRTF Crypto Forum Research Group (CFRG).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I’m here to ask for such a review</a:t>
            </a:r>
          </a:p>
          <a:p>
            <a:pPr lvl="1">
              <a:spcBef>
                <a:spcPts val="1800"/>
              </a:spcBef>
            </a:pPr>
            <a:endParaRPr lang="en-US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096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First set of parameters: SHA-256-192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6531" y="1214891"/>
            <a:ext cx="804795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This is a SHA-256 hash, truncated to 192 bits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This reduces the signature size by about 40%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Attack by conventional computers still infeasible.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If we account for limits on circuit depth (attack time), attack by Quantum Computer still takes circa 2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128</a:t>
            </a:r>
          </a:p>
          <a:p>
            <a:pPr>
              <a:spcBef>
                <a:spcPts val="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SHA-256 evaluations.</a:t>
            </a:r>
          </a:p>
        </p:txBody>
      </p:sp>
    </p:spTree>
    <p:extLst>
      <p:ext uri="{BB962C8B-B14F-4D97-AF65-F5344CB8AC3E}">
        <p14:creationId xmlns:p14="http://schemas.microsoft.com/office/powerpoint/2010/main" val="1675129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Second set of parameters: SHA-3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6531" y="1214891"/>
            <a:ext cx="80479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This is a SHAKE-256 XOF, generating 192 or 256 bits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This provides an alternative to SHA-256</a:t>
            </a:r>
          </a:p>
          <a:p>
            <a:pPr lvl="1">
              <a:spcBef>
                <a:spcPts val="1800"/>
              </a:spcBef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Signature size and cryptographical strength identical to SHA-256 parameter sets</a:t>
            </a:r>
          </a:p>
        </p:txBody>
      </p:sp>
    </p:spTree>
    <p:extLst>
      <p:ext uri="{BB962C8B-B14F-4D97-AF65-F5344CB8AC3E}">
        <p14:creationId xmlns:p14="http://schemas.microsoft.com/office/powerpoint/2010/main" val="4026749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7766" y="341313"/>
            <a:ext cx="8345488" cy="96071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8021" y="1104414"/>
            <a:ext cx="804795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9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838162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11.0&quot;&gt;&lt;object type=&quot;1&quot; unique_id=&quot;10001&quot;&gt;&lt;object type=&quot;2&quot; unique_id=&quot;10002&quot;&gt;&lt;object type=&quot;3&quot; unique_id=&quot;184153&quot;&gt;&lt;property id=&quot;20148&quot; value=&quot;5&quot;/&gt;&lt;property id=&quot;20300&quot; value=&quot;Slide 6 - &amp;quot;Use this slide for transitions&amp;quot;&quot;/&gt;&lt;property id=&quot;20307&quot; value=&quot;257&quot;/&gt;&lt;/object&gt;&lt;object type=&quot;3&quot; unique_id=&quot;184154&quot;&gt;&lt;property id=&quot;20148&quot; value=&quot;5&quot;/&gt;&lt;property id=&quot;20300&quot; value=&quot;Slide 25 - &amp;quot;Color palette&amp;quot;&quot;/&gt;&lt;property id=&quot;20307&quot; value=&quot;258&quot;/&gt;&lt;/object&gt;&lt;object type=&quot;3&quot; unique_id=&quot;184155&quot;&gt;&lt;property id=&quot;20148&quot; value=&quot;5&quot;/&gt;&lt;property id=&quot;20300&quot; value=&quot;Slide 13 - &amp;quot;Two-column layout&amp;quot;&quot;/&gt;&lt;property id=&quot;20307&quot; value=&quot;259&quot;/&gt;&lt;/object&gt;&lt;object type=&quot;3&quot; unique_id=&quot;184156&quot;&gt;&lt;property id=&quot;20148&quot; value=&quot;5&quot;/&gt;&lt;property id=&quot;20300&quot; value=&quot;Slide 19 - &amp;quot;This is a sample headline&amp;quot;&quot;/&gt;&lt;property id=&quot;20307&quot; value=&quot;260&quot;/&gt;&lt;/object&gt;&lt;object type=&quot;3&quot; unique_id=&quot;184157&quot;&gt;&lt;property id=&quot;20148&quot; value=&quot;5&quot;/&gt;&lt;property id=&quot;20300&quot; value=&quot;Slide 20 - &amp;quot;Slide title&amp;quot;&quot;/&gt;&lt;property id=&quot;20307&quot; value=&quot;261&quot;/&gt;&lt;/object&gt;&lt;object type=&quot;3&quot; unique_id=&quot;184158&quot;&gt;&lt;property id=&quot;20148&quot; value=&quot;5&quot;/&gt;&lt;property id=&quot;20300&quot; value=&quot;Slide 10 - &amp;quot;This is a sample headline&amp;quot;&quot;/&gt;&lt;property id=&quot;20307&quot; value=&quot;262&quot;/&gt;&lt;/object&gt;&lt;object type=&quot;3&quot; unique_id=&quot;184159&quot;&gt;&lt;property id=&quot;20148&quot; value=&quot;5&quot;/&gt;&lt;property id=&quot;20300&quot; value=&quot;Slide 11 - &amp;quot;This is a sample headline&amp;quot;&quot;/&gt;&lt;property id=&quot;20307&quot; value=&quot;263&quot;/&gt;&lt;/object&gt;&lt;object type=&quot;3&quot; unique_id=&quot;184160&quot;&gt;&lt;property id=&quot;20148&quot; value=&quot;5&quot;/&gt;&lt;property id=&quot;20300&quot; value=&quot;Slide 12 - &amp;quot;This is a sample headline&amp;quot;&quot;/&gt;&lt;property id=&quot;20307&quot; value=&quot;264&quot;/&gt;&lt;/object&gt;&lt;object type=&quot;3&quot; unique_id=&quot;184161&quot;&gt;&lt;property id=&quot;20148&quot; value=&quot;5&quot;/&gt;&lt;property id=&quot;20300&quot; value=&quot;Slide 14 - &amp;quot;This is a sample headline&amp;quot;&quot;/&gt;&lt;property id=&quot;20307&quot; value=&quot;265&quot;/&gt;&lt;/object&gt;&lt;object type=&quot;3&quot; unique_id=&quot;184162&quot;&gt;&lt;property id=&quot;20148&quot; value=&quot;5&quot;/&gt;&lt;property id=&quot;20300&quot; value=&quot;Slide 15 - &amp;quot;This is a sample headline&amp;quot;&quot;/&gt;&lt;property id=&quot;20307&quot; value=&quot;266&quot;/&gt;&lt;/object&gt;&lt;object type=&quot;3&quot; unique_id=&quot;184163&quot;&gt;&lt;property id=&quot;20148&quot; value=&quot;5&quot;/&gt;&lt;property id=&quot;20300&quot; value=&quot;Slide 16 - &amp;quot;This is a sample headline&amp;quot;&quot;/&gt;&lt;property id=&quot;20307&quot; value=&quot;267&quot;/&gt;&lt;/object&gt;&lt;object type=&quot;3&quot; unique_id=&quot;184164&quot;&gt;&lt;property id=&quot;20148&quot; value=&quot;5&quot;/&gt;&lt;property id=&quot;20300&quot; value=&quot;Slide 21 - &amp;quot;Use this layout when pairing words with a picture.&amp;quot;&quot;/&gt;&lt;property id=&quot;20307&quot; value=&quot;268&quot;/&gt;&lt;/object&gt;&lt;object type=&quot;3&quot; unique_id=&quot;184165&quot;&gt;&lt;property id=&quot;20148&quot; value=&quot;5&quot;/&gt;&lt;property id=&quot;20300&quot; value=&quot;Slide 22 - &amp;quot;Use this layout when pairing words with a picture.&amp;quot;&quot;/&gt;&lt;property id=&quot;20307&quot; value=&quot;269&quot;/&gt;&lt;/object&gt;&lt;object type=&quot;3&quot; unique_id=&quot;184166&quot;&gt;&lt;property id=&quot;20148&quot; value=&quot;5&quot;/&gt;&lt;property id=&quot;20300&quot; value=&quot;Slide 23&quot;/&gt;&lt;property id=&quot;20307&quot; value=&quot;270&quot;/&gt;&lt;/object&gt;&lt;object type=&quot;3&quot; unique_id=&quot;198815&quot;&gt;&lt;property id=&quot;20148&quot; value=&quot;5&quot;/&gt;&lt;property id=&quot;20300&quot; value=&quot;Slide 24 - &amp;quot;Best practices&amp;quot;&quot;/&gt;&lt;property id=&quot;20307&quot; value=&quot;286&quot;/&gt;&lt;/object&gt;&lt;object type=&quot;3&quot; unique_id=&quot;198816&quot;&gt;&lt;property id=&quot;20148&quot; value=&quot;5&quot;/&gt;&lt;property id=&quot;20300&quot; value=&quot;Slide 26 - &amp;quot;Only use the themes provided&amp;quot;&quot;/&gt;&lt;property id=&quot;20307&quot; value=&quot;287&quot;/&gt;&lt;/object&gt;&lt;object type=&quot;3&quot; unique_id=&quot;198998&quot;&gt;&lt;property id=&quot;20148&quot; value=&quot;5&quot;/&gt;&lt;property id=&quot;20300&quot; value=&quot;Slide 27 - &amp;quot;Seven tips for better presentations&amp;quot;&quot;/&gt;&lt;property id=&quot;20307&quot; value=&quot;288&quot;/&gt;&lt;/object&gt;&lt;object type=&quot;3&quot; unique_id=&quot;199061&quot;&gt;&lt;property id=&quot;20148&quot; value=&quot;5&quot;/&gt;&lt;property id=&quot;20300&quot; value=&quot;Slide 1 - &amp;quot;Please read&amp;quot;&quot;/&gt;&lt;property id=&quot;20307&quot; value=&quot;303&quot;/&gt;&lt;/object&gt;&lt;object type=&quot;3&quot; unique_id=&quot;199062&quot;&gt;&lt;property id=&quot;20148&quot; value=&quot;5&quot;/&gt;&lt;property id=&quot;20300&quot; value=&quot;Slide 2 - &amp;quot;Everyone is responsible  for security&amp;quot;&quot;/&gt;&lt;property id=&quot;20307&quot; value=&quot;443&quot;/&gt;&lt;/object&gt;&lt;object type=&quot;3&quot; unique_id=&quot;199063&quot;&gt;&lt;property id=&quot;20148&quot; value=&quot;5&quot;/&gt;&lt;property id=&quot;20300&quot; value=&quot;Slide 3 - &amp;quot;Please read&amp;quot;&quot;/&gt;&lt;property id=&quot;20307&quot; value=&quot;444&quot;/&gt;&lt;/object&gt;&lt;object type=&quot;3&quot; unique_id=&quot;199064&quot;&gt;&lt;property id=&quot;20148&quot; value=&quot;5&quot;/&gt;&lt;property id=&quot;20300&quot; value=&quot;Slide 4 - &amp;quot;Color themes&amp;quot;&quot;/&gt;&lt;property id=&quot;20307&quot; value=&quot;445&quot;/&gt;&lt;/object&gt;&lt;object type=&quot;3&quot; unique_id=&quot;199065&quot;&gt;&lt;property id=&quot;20148&quot; value=&quot;5&quot;/&gt;&lt;property id=&quot;20300&quot; value=&quot;Slide 5 - &amp;quot;Presentation Title Goes Here&amp;quot;&quot;/&gt;&lt;property id=&quot;20307&quot; value=&quot;256&quot;/&gt;&lt;/object&gt;&lt;object type=&quot;3&quot; unique_id=&quot;199066&quot;&gt;&lt;property id=&quot;20148&quot; value=&quot;5&quot;/&gt;&lt;property id=&quot;20300&quot; value=&quot;Slide 7 - &amp;quot;Use this slide for transitions&amp;quot;&quot;/&gt;&lt;property id=&quot;20307&quot; value=&quot;302&quot;/&gt;&lt;/object&gt;&lt;object type=&quot;3&quot; unique_id=&quot;199067&quot;&gt;&lt;property id=&quot;20148&quot; value=&quot;5&quot;/&gt;&lt;property id=&quot;20300&quot; value=&quot;Slide 8 - &amp;quot;“Design is the silent  ambassador of your brand.”&amp;quot;&quot;/&gt;&lt;property id=&quot;20307&quot; value=&quot;293&quot;/&gt;&lt;/object&gt;&lt;object type=&quot;3&quot; unique_id=&quot;199068&quot;&gt;&lt;property id=&quot;20148&quot; value=&quot;5&quot;/&gt;&lt;property id=&quot;20300&quot; value=&quot;Slide 9 - &amp;quot;“Design is the silent  ambassador of your brand.”&amp;quot;&quot;/&gt;&lt;property id=&quot;20307&quot; value=&quot;301&quot;/&gt;&lt;/object&gt;&lt;object type=&quot;3&quot; unique_id=&quot;199069&quot;&gt;&lt;property id=&quot;20148&quot; value=&quot;5&quot;/&gt;&lt;property id=&quot;20300&quot; value=&quot;Slide 17 - &amp;quot;Bar charts&amp;quot;&quot;/&gt;&lt;property id=&quot;20307&quot; value=&quot;298&quot;/&gt;&lt;/object&gt;&lt;object type=&quot;3&quot; unique_id=&quot;199070&quot;&gt;&lt;property id=&quot;20148&quot; value=&quot;5&quot;/&gt;&lt;property id=&quot;20300&quot; value=&quot;Slide 18 - &amp;quot;Line charts&amp;quot;&quot;/&gt;&lt;property id=&quot;20307&quot; value=&quot;300&quot;/&gt;&lt;/object&gt;&lt;object type=&quot;3&quot; unique_id=&quot;199071&quot;&gt;&lt;property id=&quot;20148&quot; value=&quot;5&quot;/&gt;&lt;property id=&quot;20300&quot; value=&quot;Slide 28&quot;/&gt;&lt;property id=&quot;20307&quot; value=&quot;290&quot;/&gt;&lt;/object&gt;&lt;/object&gt;&lt;object type=&quot;8&quot; unique_id=&quot;1026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Blue theme 2015 16x9">
  <a:themeElements>
    <a:clrScheme name="Cisco White Template Colors_FINAL">
      <a:dk1>
        <a:srgbClr val="282828"/>
      </a:dk1>
      <a:lt1>
        <a:srgbClr val="005073"/>
      </a:lt1>
      <a:dk2>
        <a:srgbClr val="005073"/>
      </a:dk2>
      <a:lt2>
        <a:srgbClr val="FFFFFF"/>
      </a:lt2>
      <a:accent1>
        <a:srgbClr val="00BCEB"/>
      </a:accent1>
      <a:accent2>
        <a:srgbClr val="6EBE4A"/>
      </a:accent2>
      <a:accent3>
        <a:srgbClr val="005073"/>
      </a:accent3>
      <a:accent4>
        <a:srgbClr val="676767"/>
      </a:accent4>
      <a:accent5>
        <a:srgbClr val="FBAB18"/>
      </a:accent5>
      <a:accent6>
        <a:srgbClr val="E3241B"/>
      </a:accent6>
      <a:hlink>
        <a:srgbClr val="00BCEB"/>
      </a:hlink>
      <a:folHlink>
        <a:srgbClr val="005073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2.xml><?xml version="1.0" encoding="utf-8"?>
<a:theme xmlns:a="http://schemas.openxmlformats.org/drawingml/2006/main" name="Cisco 16x9 Cool Template">
  <a:themeElements>
    <a:clrScheme name="Cisco Cool Palette Theme">
      <a:dk1>
        <a:srgbClr val="000000"/>
      </a:dk1>
      <a:lt1>
        <a:srgbClr val="FFFFFF"/>
      </a:lt1>
      <a:dk2>
        <a:srgbClr val="272848"/>
      </a:dk2>
      <a:lt2>
        <a:srgbClr val="FFFFFF"/>
      </a:lt2>
      <a:accent1>
        <a:srgbClr val="272A48"/>
      </a:accent1>
      <a:accent2>
        <a:srgbClr val="52526D"/>
      </a:accent2>
      <a:accent3>
        <a:srgbClr val="FFFFFF"/>
      </a:accent3>
      <a:accent4>
        <a:srgbClr val="D3D3DA"/>
      </a:accent4>
      <a:accent5>
        <a:srgbClr val="33828D"/>
      </a:accent5>
      <a:accent6>
        <a:srgbClr val="3CBBB9"/>
      </a:accent6>
      <a:hlink>
        <a:srgbClr val="3CBBB9"/>
      </a:hlink>
      <a:folHlink>
        <a:srgbClr val="33828D"/>
      </a:folHlink>
    </a:clrScheme>
    <a:fontScheme name="Cisco 2014">
      <a:majorFont>
        <a:latin typeface="CiscoSansTT ExtraLight"/>
        <a:ea typeface=""/>
        <a:cs typeface=""/>
      </a:majorFont>
      <a:minorFont>
        <a:latin typeface="CiscoSansT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8219997B-9D4A-4732-ACDB-947FBA247529}">
  <we:reference id="wa104178141" version="3.9.11.1" store="en-US" storeType="OMEX"/>
  <we:alternateReferences>
    <we:reference id="WA104178141" version="3.9.11.1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21515</TotalTime>
  <Words>196</Words>
  <Application>Microsoft Office PowerPoint</Application>
  <PresentationFormat>On-screen Show (16:9)</PresentationFormat>
  <Paragraphs>26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7" baseType="lpstr">
      <vt:lpstr>Arial</vt:lpstr>
      <vt:lpstr>Calibri</vt:lpstr>
      <vt:lpstr>Ciscolight</vt:lpstr>
      <vt:lpstr>CiscoSans</vt:lpstr>
      <vt:lpstr>CiscoSans ExtraLight</vt:lpstr>
      <vt:lpstr>CiscoSansTT ExtraLight</vt:lpstr>
      <vt:lpstr>CiscoSansTT Light</vt:lpstr>
      <vt:lpstr>Courier New</vt:lpstr>
      <vt:lpstr>Times New Roman</vt:lpstr>
      <vt:lpstr>Wingdings</vt:lpstr>
      <vt:lpstr>Blue theme 2015 16x9</vt:lpstr>
      <vt:lpstr>Cisco 16x9 Cool Template</vt:lpstr>
      <vt:lpstr>draft-fluhrer-lms-more-parm-sets</vt:lpstr>
      <vt:lpstr>PowerPoint Presentation</vt:lpstr>
      <vt:lpstr>First set of parameters: SHA-256-192</vt:lpstr>
      <vt:lpstr>Second set of parameters: SHA-3</vt:lpstr>
      <vt:lpstr>Questions</vt:lpstr>
    </vt:vector>
  </TitlesOfParts>
  <Company>NDS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spius@cisco.com</dc:creator>
  <cp:lastModifiedBy>Scott Fluhrer (sfluhrer)</cp:lastModifiedBy>
  <cp:revision>1102</cp:revision>
  <cp:lastPrinted>2016-04-29T20:31:14Z</cp:lastPrinted>
  <dcterms:created xsi:type="dcterms:W3CDTF">2014-07-09T19:55:36Z</dcterms:created>
  <dcterms:modified xsi:type="dcterms:W3CDTF">2020-04-03T14:56:13Z</dcterms:modified>
</cp:coreProperties>
</file>