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webextensions/taskpanes.xml" ContentType="application/vnd.ms-office.webextensiontaskpanes+xml"/>
  <Override PartName="/ppt/webextensions/webextension1.xml" ContentType="application/vnd.ms-office.webextension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officeDocument/2006/relationships/officeDocument" Target="ppt/presentation.xml"/><Relationship Id="rId1" Type="http://schemas.microsoft.com/office/2011/relationships/webextensiontaskpanes" Target="ppt/webextensions/taskpanes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0" r:id="rId1"/>
    <p:sldMasterId id="2147484016" r:id="rId2"/>
  </p:sldMasterIdLst>
  <p:notesMasterIdLst>
    <p:notesMasterId r:id="rId8"/>
  </p:notesMasterIdLst>
  <p:handoutMasterIdLst>
    <p:handoutMasterId r:id="rId9"/>
  </p:handoutMasterIdLst>
  <p:sldIdLst>
    <p:sldId id="597" r:id="rId3"/>
    <p:sldId id="452" r:id="rId4"/>
    <p:sldId id="598" r:id="rId5"/>
    <p:sldId id="599" r:id="rId6"/>
    <p:sldId id="596" r:id="rId7"/>
  </p:sldIdLst>
  <p:sldSz cx="9144000" cy="5143500" type="screen16x9"/>
  <p:notesSz cx="6858000" cy="9144000"/>
  <p:custDataLst>
    <p:tags r:id="rId10"/>
  </p:custDataLst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:p15="http://schemas.microsoft.com/office/powerpoint/2012/main">
        <p15:guide id="1" pos="3144" userDrawn="1">
          <p15:clr>
            <a:srgbClr val="A4A3A4"/>
          </p15:clr>
        </p15:guide>
        <p15:guide id="2" orient="horz" pos="16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itesh Gohil" initials="" lastIdx="31" clrIdx="0"/>
  <p:cmAuthor id="1" name="Kate Ryan" initials="KR" lastIdx="1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4669"/>
    <a:srgbClr val="86DBF2"/>
    <a:srgbClr val="049FD9"/>
    <a:srgbClr val="1FAED4"/>
    <a:srgbClr val="72C059"/>
    <a:srgbClr val="B2D171"/>
    <a:srgbClr val="B8E1D0"/>
    <a:srgbClr val="26194B"/>
    <a:srgbClr val="9891A0"/>
    <a:srgbClr val="1130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C083E6E3-FA7D-4D7B-A595-EF9225AFEA8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D03447BB-5D67-496B-8E87-E561075AD55C}" styleName="Dark Style 1 - Acc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49" autoAdjust="0"/>
    <p:restoredTop sz="80116" autoAdjust="0"/>
  </p:normalViewPr>
  <p:slideViewPr>
    <p:cSldViewPr snapToGrid="0" snapToObjects="1" showGuides="1">
      <p:cViewPr varScale="1">
        <p:scale>
          <a:sx n="109" d="100"/>
          <a:sy n="109" d="100"/>
        </p:scale>
        <p:origin x="516" y="96"/>
      </p:cViewPr>
      <p:guideLst>
        <p:guide pos="3144"/>
        <p:guide orient="horz" pos="1620"/>
      </p:guideLst>
    </p:cSldViewPr>
  </p:slideViewPr>
  <p:outlineViewPr>
    <p:cViewPr>
      <p:scale>
        <a:sx n="33" d="100"/>
        <a:sy n="33" d="100"/>
      </p:scale>
      <p:origin x="0" y="-81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80" d="100"/>
        <a:sy n="180" d="100"/>
      </p:scale>
      <p:origin x="0" y="0"/>
    </p:cViewPr>
  </p:sorterViewPr>
  <p:notesViewPr>
    <p:cSldViewPr snapToGrid="0" snapToObjects="1" showGuides="1">
      <p:cViewPr varScale="1">
        <p:scale>
          <a:sx n="76" d="100"/>
          <a:sy n="76" d="100"/>
        </p:scale>
        <p:origin x="2646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commentAuthors" Target="commentAuthors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tags" Target="tags/tag1.xml"/><Relationship Id="rId4" Type="http://schemas.openxmlformats.org/officeDocument/2006/relationships/slide" Target="slides/slide2.xml"/><Relationship Id="rId9" Type="http://schemas.openxmlformats.org/officeDocument/2006/relationships/handoutMaster" Target="handoutMasters/handoutMaster1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2FE48B1C-1E6B-744F-8E6C-3836D33BC0D9}" type="datetimeFigureOut">
              <a:rPr lang="en-US"/>
              <a:pPr>
                <a:defRPr/>
              </a:pPr>
              <a:t>4/3/2020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F5A8EAB7-F1BA-274C-91A9-46214A29E5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84806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2A637A29-4E7E-A24B-BAB1-D48C888F91E4}" type="datetimeFigureOut">
              <a:rPr lang="en-US"/>
              <a:pPr>
                <a:defRPr/>
              </a:pPr>
              <a:t>4/3/2020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F97A1FA6-25DE-9E4E-A34D-CF67DE7DBD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4925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ＭＳ Ｐゴシック" charset="0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97A1FA6-25DE-9E4E-A34D-CF67DE7DBDC7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0471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Don’t forget to add that these attack estimates assume that there are no cryptographical advances on the SHA-256 internals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97A1FA6-25DE-9E4E-A34D-CF67DE7DBDC7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05911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May add: we use SHAKE-256 rather than SHAKE-128, as SHAKE-128 has limited preimage resistance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97A1FA6-25DE-9E4E-A34D-CF67DE7DBDC7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49079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97A1FA6-25DE-9E4E-A34D-CF67DE7DBDC7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8474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469496" y="3856736"/>
            <a:ext cx="8296421" cy="288131"/>
          </a:xfrm>
          <a:prstGeom prst="rect">
            <a:avLst/>
          </a:prstGeom>
        </p:spPr>
        <p:txBody>
          <a:bodyPr lIns="91420" tIns="45710" rIns="91420" bIns="45710" anchor="b" anchorCtr="0">
            <a:noAutofit/>
          </a:bodyPr>
          <a:lstStyle>
            <a:lvl1pPr marL="0" indent="0" algn="l">
              <a:buNone/>
              <a:defRPr sz="1800" b="0" i="0">
                <a:solidFill>
                  <a:schemeClr val="bg1">
                    <a:lumMod val="75000"/>
                  </a:schemeClr>
                </a:solidFill>
                <a:latin typeface="+mn-lt"/>
                <a:cs typeface="CiscoSansTT ExtraLight"/>
              </a:defRPr>
            </a:lvl1pPr>
            <a:lvl2pPr marL="3428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7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5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4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2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1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0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8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/>
              <a:t>Speaker Name</a:t>
            </a:r>
            <a:endParaRPr lang="en-US" dirty="0"/>
          </a:p>
        </p:txBody>
      </p:sp>
      <p:sp>
        <p:nvSpPr>
          <p:cNvPr id="17" name="Text Placeholder 38"/>
          <p:cNvSpPr>
            <a:spLocks noGrp="1"/>
          </p:cNvSpPr>
          <p:nvPr>
            <p:ph type="body" sz="quarter" idx="11" hasCustomPrompt="1"/>
          </p:nvPr>
        </p:nvSpPr>
        <p:spPr>
          <a:xfrm>
            <a:off x="469496" y="4072669"/>
            <a:ext cx="8296421" cy="288131"/>
          </a:xfrm>
          <a:prstGeom prst="rect">
            <a:avLst/>
          </a:prstGeom>
        </p:spPr>
        <p:txBody>
          <a:bodyPr lIns="91420" tIns="45710" rIns="91420" bIns="45710"/>
          <a:lstStyle>
            <a:lvl1pPr marL="0" indent="0" algn="l">
              <a:buFontTx/>
              <a:buNone/>
              <a:defRPr lang="en-US" sz="1800" b="0" i="0" kern="1200" dirty="0" smtClean="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CiscoSansTT ExtraLight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GB" dirty="0"/>
              <a:t>Speaker Title</a:t>
            </a:r>
          </a:p>
        </p:txBody>
      </p:sp>
      <p:sp>
        <p:nvSpPr>
          <p:cNvPr id="18" name="Text Placeholder 40"/>
          <p:cNvSpPr>
            <a:spLocks noGrp="1"/>
          </p:cNvSpPr>
          <p:nvPr>
            <p:ph type="body" sz="quarter" idx="12" hasCustomPrompt="1"/>
          </p:nvPr>
        </p:nvSpPr>
        <p:spPr>
          <a:xfrm>
            <a:off x="469496" y="4348762"/>
            <a:ext cx="8296421" cy="288131"/>
          </a:xfrm>
          <a:prstGeom prst="rect">
            <a:avLst/>
          </a:prstGeom>
        </p:spPr>
        <p:txBody>
          <a:bodyPr lIns="91420" tIns="45710" rIns="91420" bIns="45710"/>
          <a:lstStyle>
            <a:lvl1pPr marL="0" indent="0" algn="l">
              <a:buFontTx/>
              <a:buNone/>
              <a:defRPr lang="en-US" sz="1800" b="0" i="0" kern="1200" dirty="0" smtClean="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CiscoSansTT ExtraLight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GB" dirty="0"/>
              <a:t>Date</a:t>
            </a:r>
          </a:p>
        </p:txBody>
      </p:sp>
      <p:sp>
        <p:nvSpPr>
          <p:cNvPr id="19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463292" y="3043653"/>
            <a:ext cx="8302625" cy="299001"/>
          </a:xfrm>
          <a:prstGeom prst="rect">
            <a:avLst/>
          </a:prstGeom>
        </p:spPr>
        <p:txBody>
          <a:bodyPr lIns="91420" tIns="45710" rIns="91420" bIns="45710"/>
          <a:lstStyle>
            <a:lvl1pPr marL="0" indent="0">
              <a:buFont typeface="Arial" panose="020B0604020202020204" pitchFamily="34" charset="0"/>
              <a:buNone/>
              <a:defRPr sz="2200" b="0" i="0" baseline="0">
                <a:solidFill>
                  <a:schemeClr val="bg1">
                    <a:lumMod val="75000"/>
                  </a:schemeClr>
                </a:solidFill>
                <a:latin typeface="+mj-lt"/>
                <a:cs typeface="CiscoSansTT ExtraLight"/>
              </a:defRPr>
            </a:lvl1pPr>
            <a:lvl2pPr marL="304781" indent="0">
              <a:buNone/>
              <a:defRPr/>
            </a:lvl2pPr>
            <a:lvl3pPr marL="427401" indent="0">
              <a:buNone/>
              <a:defRPr/>
            </a:lvl3pPr>
            <a:lvl4pPr marL="516694" indent="0">
              <a:buNone/>
              <a:defRPr/>
            </a:lvl4pPr>
            <a:lvl5pPr marL="601221" indent="0">
              <a:buNone/>
              <a:defRPr/>
            </a:lvl5pPr>
          </a:lstStyle>
          <a:p>
            <a:pPr lvl="0"/>
            <a:r>
              <a:rPr lang="en-GB" dirty="0"/>
              <a:t>Subtitle Goes Here</a:t>
            </a:r>
          </a:p>
        </p:txBody>
      </p:sp>
      <p:sp>
        <p:nvSpPr>
          <p:cNvPr id="20" name="Title 1"/>
          <p:cNvSpPr>
            <a:spLocks noGrp="1"/>
          </p:cNvSpPr>
          <p:nvPr>
            <p:ph type="ctrTitle" hasCustomPrompt="1"/>
          </p:nvPr>
        </p:nvSpPr>
        <p:spPr>
          <a:xfrm>
            <a:off x="425765" y="2472167"/>
            <a:ext cx="8340152" cy="644730"/>
          </a:xfrm>
          <a:prstGeom prst="rect">
            <a:avLst/>
          </a:prstGeom>
        </p:spPr>
        <p:txBody>
          <a:bodyPr anchor="b"/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000" b="0" i="0" spc="0" baseline="0">
                <a:solidFill>
                  <a:schemeClr val="bg1">
                    <a:lumMod val="75000"/>
                  </a:schemeClr>
                </a:solidFill>
                <a:latin typeface="+mj-lt"/>
                <a:cs typeface="CiscoSansTT ExtraLight"/>
              </a:defRPr>
            </a:lvl1pPr>
          </a:lstStyle>
          <a:p>
            <a:r>
              <a:rPr lang="en-GB" dirty="0"/>
              <a:t>Presentation Title Goes Here</a:t>
            </a:r>
            <a:endParaRPr lang="en-US" dirty="0"/>
          </a:p>
        </p:txBody>
      </p:sp>
      <p:sp>
        <p:nvSpPr>
          <p:cNvPr id="6" name="Freeform 6"/>
          <p:cNvSpPr>
            <a:spLocks noChangeAspect="1" noEditPoints="1"/>
          </p:cNvSpPr>
          <p:nvPr userDrawn="1"/>
        </p:nvSpPr>
        <p:spPr bwMode="auto">
          <a:xfrm>
            <a:off x="469496" y="391308"/>
            <a:ext cx="795528" cy="422625"/>
          </a:xfrm>
          <a:custGeom>
            <a:avLst/>
            <a:gdLst>
              <a:gd name="T0" fmla="*/ 2671 w 3456"/>
              <a:gd name="T1" fmla="*/ 1521 h 1834"/>
              <a:gd name="T2" fmla="*/ 2857 w 3456"/>
              <a:gd name="T3" fmla="*/ 1677 h 1834"/>
              <a:gd name="T4" fmla="*/ 2975 w 3456"/>
              <a:gd name="T5" fmla="*/ 1465 h 1834"/>
              <a:gd name="T6" fmla="*/ 1129 w 3456"/>
              <a:gd name="T7" fmla="*/ 1823 h 1834"/>
              <a:gd name="T8" fmla="*/ 3082 w 3456"/>
              <a:gd name="T9" fmla="*/ 1330 h 1834"/>
              <a:gd name="T10" fmla="*/ 3082 w 3456"/>
              <a:gd name="T11" fmla="*/ 1712 h 1834"/>
              <a:gd name="T12" fmla="*/ 2700 w 3456"/>
              <a:gd name="T13" fmla="*/ 1809 h 1834"/>
              <a:gd name="T14" fmla="*/ 2513 w 3456"/>
              <a:gd name="T15" fmla="*/ 1479 h 1834"/>
              <a:gd name="T16" fmla="*/ 2783 w 3456"/>
              <a:gd name="T17" fmla="*/ 1211 h 1834"/>
              <a:gd name="T18" fmla="*/ 2351 w 3456"/>
              <a:gd name="T19" fmla="*/ 1392 h 1834"/>
              <a:gd name="T20" fmla="*/ 2136 w 3456"/>
              <a:gd name="T21" fmla="*/ 1381 h 1834"/>
              <a:gd name="T22" fmla="*/ 2093 w 3456"/>
              <a:gd name="T23" fmla="*/ 1625 h 1834"/>
              <a:gd name="T24" fmla="*/ 2335 w 3456"/>
              <a:gd name="T25" fmla="*/ 1658 h 1834"/>
              <a:gd name="T26" fmla="*/ 2174 w 3456"/>
              <a:gd name="T27" fmla="*/ 1832 h 1834"/>
              <a:gd name="T28" fmla="*/ 1903 w 3456"/>
              <a:gd name="T29" fmla="*/ 1605 h 1834"/>
              <a:gd name="T30" fmla="*/ 2047 w 3456"/>
              <a:gd name="T31" fmla="*/ 1249 h 1834"/>
              <a:gd name="T32" fmla="*/ 748 w 3456"/>
              <a:gd name="T33" fmla="*/ 1223 h 1834"/>
              <a:gd name="T34" fmla="*/ 642 w 3456"/>
              <a:gd name="T35" fmla="*/ 1359 h 1834"/>
              <a:gd name="T36" fmla="*/ 479 w 3456"/>
              <a:gd name="T37" fmla="*/ 1550 h 1834"/>
              <a:gd name="T38" fmla="*/ 697 w 3456"/>
              <a:gd name="T39" fmla="*/ 1676 h 1834"/>
              <a:gd name="T40" fmla="*/ 692 w 3456"/>
              <a:gd name="T41" fmla="*/ 1830 h 1834"/>
              <a:gd name="T42" fmla="*/ 370 w 3456"/>
              <a:gd name="T43" fmla="*/ 1710 h 1834"/>
              <a:gd name="T44" fmla="*/ 375 w 3456"/>
              <a:gd name="T45" fmla="*/ 1326 h 1834"/>
              <a:gd name="T46" fmla="*/ 1610 w 3456"/>
              <a:gd name="T47" fmla="*/ 1211 h 1834"/>
              <a:gd name="T48" fmla="*/ 1679 w 3456"/>
              <a:gd name="T49" fmla="*/ 1350 h 1834"/>
              <a:gd name="T50" fmla="*/ 1494 w 3456"/>
              <a:gd name="T51" fmla="*/ 1373 h 1834"/>
              <a:gd name="T52" fmla="*/ 1634 w 3456"/>
              <a:gd name="T53" fmla="*/ 1470 h 1834"/>
              <a:gd name="T54" fmla="*/ 1737 w 3456"/>
              <a:gd name="T55" fmla="*/ 1694 h 1834"/>
              <a:gd name="T56" fmla="*/ 1524 w 3456"/>
              <a:gd name="T57" fmla="*/ 1833 h 1834"/>
              <a:gd name="T58" fmla="*/ 1334 w 3456"/>
              <a:gd name="T59" fmla="*/ 1678 h 1834"/>
              <a:gd name="T60" fmla="*/ 1552 w 3456"/>
              <a:gd name="T61" fmla="*/ 1690 h 1834"/>
              <a:gd name="T62" fmla="*/ 1520 w 3456"/>
              <a:gd name="T63" fmla="*/ 1584 h 1834"/>
              <a:gd name="T64" fmla="*/ 1350 w 3456"/>
              <a:gd name="T65" fmla="*/ 1473 h 1834"/>
              <a:gd name="T66" fmla="*/ 1446 w 3456"/>
              <a:gd name="T67" fmla="*/ 1227 h 1834"/>
              <a:gd name="T68" fmla="*/ 3456 w 3456"/>
              <a:gd name="T69" fmla="*/ 569 h 1834"/>
              <a:gd name="T70" fmla="*/ 3328 w 3456"/>
              <a:gd name="T71" fmla="*/ 780 h 1834"/>
              <a:gd name="T72" fmla="*/ 3381 w 3456"/>
              <a:gd name="T73" fmla="*/ 493 h 1834"/>
              <a:gd name="T74" fmla="*/ 1793 w 3456"/>
              <a:gd name="T75" fmla="*/ 766 h 1834"/>
              <a:gd name="T76" fmla="*/ 1653 w 3456"/>
              <a:gd name="T77" fmla="*/ 727 h 1834"/>
              <a:gd name="T78" fmla="*/ 113 w 3456"/>
              <a:gd name="T79" fmla="*/ 503 h 1834"/>
              <a:gd name="T80" fmla="*/ 95 w 3456"/>
              <a:gd name="T81" fmla="*/ 801 h 1834"/>
              <a:gd name="T82" fmla="*/ 10 w 3456"/>
              <a:gd name="T83" fmla="*/ 531 h 1834"/>
              <a:gd name="T84" fmla="*/ 3040 w 3456"/>
              <a:gd name="T85" fmla="*/ 340 h 1834"/>
              <a:gd name="T86" fmla="*/ 2929 w 3456"/>
              <a:gd name="T87" fmla="*/ 793 h 1834"/>
              <a:gd name="T88" fmla="*/ 2947 w 3456"/>
              <a:gd name="T89" fmla="*/ 287 h 1834"/>
              <a:gd name="T90" fmla="*/ 2214 w 3456"/>
              <a:gd name="T91" fmla="*/ 748 h 1834"/>
              <a:gd name="T92" fmla="*/ 2069 w 3456"/>
              <a:gd name="T93" fmla="*/ 748 h 1834"/>
              <a:gd name="T94" fmla="*/ 1335 w 3456"/>
              <a:gd name="T95" fmla="*/ 287 h 1834"/>
              <a:gd name="T96" fmla="*/ 1353 w 3456"/>
              <a:gd name="T97" fmla="*/ 793 h 1834"/>
              <a:gd name="T98" fmla="*/ 1242 w 3456"/>
              <a:gd name="T99" fmla="*/ 340 h 1834"/>
              <a:gd name="T100" fmla="*/ 553 w 3456"/>
              <a:gd name="T101" fmla="*/ 322 h 1834"/>
              <a:gd name="T102" fmla="*/ 468 w 3456"/>
              <a:gd name="T103" fmla="*/ 801 h 1834"/>
              <a:gd name="T104" fmla="*/ 450 w 3456"/>
              <a:gd name="T105" fmla="*/ 295 h 1834"/>
              <a:gd name="T106" fmla="*/ 2630 w 3456"/>
              <a:gd name="T107" fmla="*/ 879 h 1834"/>
              <a:gd name="T108" fmla="*/ 2490 w 3456"/>
              <a:gd name="T109" fmla="*/ 917 h 1834"/>
              <a:gd name="T110" fmla="*/ 902 w 3456"/>
              <a:gd name="T111" fmla="*/ 0 h 1834"/>
              <a:gd name="T112" fmla="*/ 955 w 3456"/>
              <a:gd name="T113" fmla="*/ 931 h 1834"/>
              <a:gd name="T114" fmla="*/ 826 w 3456"/>
              <a:gd name="T115" fmla="*/ 75 h 1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456" h="1834">
                <a:moveTo>
                  <a:pt x="2828" y="1362"/>
                </a:moveTo>
                <a:lnTo>
                  <a:pt x="2798" y="1364"/>
                </a:lnTo>
                <a:lnTo>
                  <a:pt x="2771" y="1371"/>
                </a:lnTo>
                <a:lnTo>
                  <a:pt x="2747" y="1384"/>
                </a:lnTo>
                <a:lnTo>
                  <a:pt x="2725" y="1400"/>
                </a:lnTo>
                <a:lnTo>
                  <a:pt x="2706" y="1419"/>
                </a:lnTo>
                <a:lnTo>
                  <a:pt x="2691" y="1441"/>
                </a:lnTo>
                <a:lnTo>
                  <a:pt x="2680" y="1465"/>
                </a:lnTo>
                <a:lnTo>
                  <a:pt x="2674" y="1492"/>
                </a:lnTo>
                <a:lnTo>
                  <a:pt x="2671" y="1521"/>
                </a:lnTo>
                <a:lnTo>
                  <a:pt x="2674" y="1549"/>
                </a:lnTo>
                <a:lnTo>
                  <a:pt x="2680" y="1577"/>
                </a:lnTo>
                <a:lnTo>
                  <a:pt x="2691" y="1601"/>
                </a:lnTo>
                <a:lnTo>
                  <a:pt x="2706" y="1623"/>
                </a:lnTo>
                <a:lnTo>
                  <a:pt x="2725" y="1642"/>
                </a:lnTo>
                <a:lnTo>
                  <a:pt x="2747" y="1658"/>
                </a:lnTo>
                <a:lnTo>
                  <a:pt x="2771" y="1669"/>
                </a:lnTo>
                <a:lnTo>
                  <a:pt x="2798" y="1677"/>
                </a:lnTo>
                <a:lnTo>
                  <a:pt x="2828" y="1680"/>
                </a:lnTo>
                <a:lnTo>
                  <a:pt x="2857" y="1677"/>
                </a:lnTo>
                <a:lnTo>
                  <a:pt x="2883" y="1669"/>
                </a:lnTo>
                <a:lnTo>
                  <a:pt x="2908" y="1658"/>
                </a:lnTo>
                <a:lnTo>
                  <a:pt x="2930" y="1642"/>
                </a:lnTo>
                <a:lnTo>
                  <a:pt x="2948" y="1623"/>
                </a:lnTo>
                <a:lnTo>
                  <a:pt x="2964" y="1601"/>
                </a:lnTo>
                <a:lnTo>
                  <a:pt x="2975" y="1577"/>
                </a:lnTo>
                <a:lnTo>
                  <a:pt x="2982" y="1549"/>
                </a:lnTo>
                <a:lnTo>
                  <a:pt x="2985" y="1521"/>
                </a:lnTo>
                <a:lnTo>
                  <a:pt x="2982" y="1492"/>
                </a:lnTo>
                <a:lnTo>
                  <a:pt x="2975" y="1465"/>
                </a:lnTo>
                <a:lnTo>
                  <a:pt x="2964" y="1441"/>
                </a:lnTo>
                <a:lnTo>
                  <a:pt x="2948" y="1419"/>
                </a:lnTo>
                <a:lnTo>
                  <a:pt x="2930" y="1400"/>
                </a:lnTo>
                <a:lnTo>
                  <a:pt x="2908" y="1384"/>
                </a:lnTo>
                <a:lnTo>
                  <a:pt x="2883" y="1371"/>
                </a:lnTo>
                <a:lnTo>
                  <a:pt x="2857" y="1364"/>
                </a:lnTo>
                <a:lnTo>
                  <a:pt x="2828" y="1362"/>
                </a:lnTo>
                <a:close/>
                <a:moveTo>
                  <a:pt x="977" y="1218"/>
                </a:moveTo>
                <a:lnTo>
                  <a:pt x="1129" y="1218"/>
                </a:lnTo>
                <a:lnTo>
                  <a:pt x="1129" y="1823"/>
                </a:lnTo>
                <a:lnTo>
                  <a:pt x="977" y="1823"/>
                </a:lnTo>
                <a:lnTo>
                  <a:pt x="977" y="1218"/>
                </a:lnTo>
                <a:close/>
                <a:moveTo>
                  <a:pt x="2828" y="1208"/>
                </a:moveTo>
                <a:lnTo>
                  <a:pt x="2873" y="1211"/>
                </a:lnTo>
                <a:lnTo>
                  <a:pt x="2916" y="1219"/>
                </a:lnTo>
                <a:lnTo>
                  <a:pt x="2955" y="1232"/>
                </a:lnTo>
                <a:lnTo>
                  <a:pt x="2992" y="1251"/>
                </a:lnTo>
                <a:lnTo>
                  <a:pt x="3026" y="1273"/>
                </a:lnTo>
                <a:lnTo>
                  <a:pt x="3056" y="1299"/>
                </a:lnTo>
                <a:lnTo>
                  <a:pt x="3082" y="1330"/>
                </a:lnTo>
                <a:lnTo>
                  <a:pt x="3104" y="1363"/>
                </a:lnTo>
                <a:lnTo>
                  <a:pt x="3121" y="1398"/>
                </a:lnTo>
                <a:lnTo>
                  <a:pt x="3134" y="1437"/>
                </a:lnTo>
                <a:lnTo>
                  <a:pt x="3142" y="1479"/>
                </a:lnTo>
                <a:lnTo>
                  <a:pt x="3145" y="1521"/>
                </a:lnTo>
                <a:lnTo>
                  <a:pt x="3142" y="1563"/>
                </a:lnTo>
                <a:lnTo>
                  <a:pt x="3134" y="1604"/>
                </a:lnTo>
                <a:lnTo>
                  <a:pt x="3121" y="1642"/>
                </a:lnTo>
                <a:lnTo>
                  <a:pt x="3104" y="1679"/>
                </a:lnTo>
                <a:lnTo>
                  <a:pt x="3082" y="1712"/>
                </a:lnTo>
                <a:lnTo>
                  <a:pt x="3056" y="1742"/>
                </a:lnTo>
                <a:lnTo>
                  <a:pt x="3026" y="1769"/>
                </a:lnTo>
                <a:lnTo>
                  <a:pt x="2992" y="1791"/>
                </a:lnTo>
                <a:lnTo>
                  <a:pt x="2955" y="1809"/>
                </a:lnTo>
                <a:lnTo>
                  <a:pt x="2916" y="1822"/>
                </a:lnTo>
                <a:lnTo>
                  <a:pt x="2873" y="1831"/>
                </a:lnTo>
                <a:lnTo>
                  <a:pt x="2828" y="1834"/>
                </a:lnTo>
                <a:lnTo>
                  <a:pt x="2783" y="1831"/>
                </a:lnTo>
                <a:lnTo>
                  <a:pt x="2740" y="1822"/>
                </a:lnTo>
                <a:lnTo>
                  <a:pt x="2700" y="1809"/>
                </a:lnTo>
                <a:lnTo>
                  <a:pt x="2663" y="1791"/>
                </a:lnTo>
                <a:lnTo>
                  <a:pt x="2630" y="1769"/>
                </a:lnTo>
                <a:lnTo>
                  <a:pt x="2599" y="1742"/>
                </a:lnTo>
                <a:lnTo>
                  <a:pt x="2573" y="1712"/>
                </a:lnTo>
                <a:lnTo>
                  <a:pt x="2551" y="1679"/>
                </a:lnTo>
                <a:lnTo>
                  <a:pt x="2534" y="1642"/>
                </a:lnTo>
                <a:lnTo>
                  <a:pt x="2521" y="1604"/>
                </a:lnTo>
                <a:lnTo>
                  <a:pt x="2513" y="1563"/>
                </a:lnTo>
                <a:lnTo>
                  <a:pt x="2510" y="1521"/>
                </a:lnTo>
                <a:lnTo>
                  <a:pt x="2513" y="1479"/>
                </a:lnTo>
                <a:lnTo>
                  <a:pt x="2521" y="1437"/>
                </a:lnTo>
                <a:lnTo>
                  <a:pt x="2534" y="1398"/>
                </a:lnTo>
                <a:lnTo>
                  <a:pt x="2551" y="1363"/>
                </a:lnTo>
                <a:lnTo>
                  <a:pt x="2573" y="1330"/>
                </a:lnTo>
                <a:lnTo>
                  <a:pt x="2599" y="1299"/>
                </a:lnTo>
                <a:lnTo>
                  <a:pt x="2630" y="1273"/>
                </a:lnTo>
                <a:lnTo>
                  <a:pt x="2663" y="1251"/>
                </a:lnTo>
                <a:lnTo>
                  <a:pt x="2700" y="1232"/>
                </a:lnTo>
                <a:lnTo>
                  <a:pt x="2740" y="1219"/>
                </a:lnTo>
                <a:lnTo>
                  <a:pt x="2783" y="1211"/>
                </a:lnTo>
                <a:lnTo>
                  <a:pt x="2828" y="1208"/>
                </a:lnTo>
                <a:close/>
                <a:moveTo>
                  <a:pt x="2213" y="1208"/>
                </a:moveTo>
                <a:lnTo>
                  <a:pt x="2242" y="1209"/>
                </a:lnTo>
                <a:lnTo>
                  <a:pt x="2268" y="1211"/>
                </a:lnTo>
                <a:lnTo>
                  <a:pt x="2292" y="1215"/>
                </a:lnTo>
                <a:lnTo>
                  <a:pt x="2312" y="1219"/>
                </a:lnTo>
                <a:lnTo>
                  <a:pt x="2329" y="1223"/>
                </a:lnTo>
                <a:lnTo>
                  <a:pt x="2343" y="1227"/>
                </a:lnTo>
                <a:lnTo>
                  <a:pt x="2351" y="1230"/>
                </a:lnTo>
                <a:lnTo>
                  <a:pt x="2351" y="1392"/>
                </a:lnTo>
                <a:lnTo>
                  <a:pt x="2346" y="1389"/>
                </a:lnTo>
                <a:lnTo>
                  <a:pt x="2335" y="1384"/>
                </a:lnTo>
                <a:lnTo>
                  <a:pt x="2321" y="1377"/>
                </a:lnTo>
                <a:lnTo>
                  <a:pt x="2302" y="1371"/>
                </a:lnTo>
                <a:lnTo>
                  <a:pt x="2279" y="1365"/>
                </a:lnTo>
                <a:lnTo>
                  <a:pt x="2253" y="1360"/>
                </a:lnTo>
                <a:lnTo>
                  <a:pt x="2223" y="1359"/>
                </a:lnTo>
                <a:lnTo>
                  <a:pt x="2192" y="1362"/>
                </a:lnTo>
                <a:lnTo>
                  <a:pt x="2163" y="1369"/>
                </a:lnTo>
                <a:lnTo>
                  <a:pt x="2136" y="1381"/>
                </a:lnTo>
                <a:lnTo>
                  <a:pt x="2113" y="1396"/>
                </a:lnTo>
                <a:lnTo>
                  <a:pt x="2095" y="1415"/>
                </a:lnTo>
                <a:lnTo>
                  <a:pt x="2079" y="1437"/>
                </a:lnTo>
                <a:lnTo>
                  <a:pt x="2067" y="1463"/>
                </a:lnTo>
                <a:lnTo>
                  <a:pt x="2060" y="1490"/>
                </a:lnTo>
                <a:lnTo>
                  <a:pt x="2058" y="1521"/>
                </a:lnTo>
                <a:lnTo>
                  <a:pt x="2060" y="1550"/>
                </a:lnTo>
                <a:lnTo>
                  <a:pt x="2066" y="1578"/>
                </a:lnTo>
                <a:lnTo>
                  <a:pt x="2078" y="1602"/>
                </a:lnTo>
                <a:lnTo>
                  <a:pt x="2093" y="1625"/>
                </a:lnTo>
                <a:lnTo>
                  <a:pt x="2112" y="1644"/>
                </a:lnTo>
                <a:lnTo>
                  <a:pt x="2135" y="1660"/>
                </a:lnTo>
                <a:lnTo>
                  <a:pt x="2162" y="1672"/>
                </a:lnTo>
                <a:lnTo>
                  <a:pt x="2191" y="1679"/>
                </a:lnTo>
                <a:lnTo>
                  <a:pt x="2223" y="1682"/>
                </a:lnTo>
                <a:lnTo>
                  <a:pt x="2253" y="1680"/>
                </a:lnTo>
                <a:lnTo>
                  <a:pt x="2279" y="1676"/>
                </a:lnTo>
                <a:lnTo>
                  <a:pt x="2301" y="1671"/>
                </a:lnTo>
                <a:lnTo>
                  <a:pt x="2321" y="1664"/>
                </a:lnTo>
                <a:lnTo>
                  <a:pt x="2335" y="1658"/>
                </a:lnTo>
                <a:lnTo>
                  <a:pt x="2346" y="1653"/>
                </a:lnTo>
                <a:lnTo>
                  <a:pt x="2351" y="1649"/>
                </a:lnTo>
                <a:lnTo>
                  <a:pt x="2351" y="1812"/>
                </a:lnTo>
                <a:lnTo>
                  <a:pt x="2339" y="1816"/>
                </a:lnTo>
                <a:lnTo>
                  <a:pt x="2322" y="1820"/>
                </a:lnTo>
                <a:lnTo>
                  <a:pt x="2300" y="1826"/>
                </a:lnTo>
                <a:lnTo>
                  <a:pt x="2275" y="1830"/>
                </a:lnTo>
                <a:lnTo>
                  <a:pt x="2245" y="1833"/>
                </a:lnTo>
                <a:lnTo>
                  <a:pt x="2213" y="1834"/>
                </a:lnTo>
                <a:lnTo>
                  <a:pt x="2174" y="1832"/>
                </a:lnTo>
                <a:lnTo>
                  <a:pt x="2136" y="1826"/>
                </a:lnTo>
                <a:lnTo>
                  <a:pt x="2100" y="1815"/>
                </a:lnTo>
                <a:lnTo>
                  <a:pt x="2065" y="1801"/>
                </a:lnTo>
                <a:lnTo>
                  <a:pt x="2033" y="1783"/>
                </a:lnTo>
                <a:lnTo>
                  <a:pt x="2002" y="1762"/>
                </a:lnTo>
                <a:lnTo>
                  <a:pt x="1975" y="1737"/>
                </a:lnTo>
                <a:lnTo>
                  <a:pt x="1952" y="1710"/>
                </a:lnTo>
                <a:lnTo>
                  <a:pt x="1931" y="1678"/>
                </a:lnTo>
                <a:lnTo>
                  <a:pt x="1915" y="1643"/>
                </a:lnTo>
                <a:lnTo>
                  <a:pt x="1903" y="1605"/>
                </a:lnTo>
                <a:lnTo>
                  <a:pt x="1896" y="1564"/>
                </a:lnTo>
                <a:lnTo>
                  <a:pt x="1892" y="1521"/>
                </a:lnTo>
                <a:lnTo>
                  <a:pt x="1896" y="1477"/>
                </a:lnTo>
                <a:lnTo>
                  <a:pt x="1904" y="1434"/>
                </a:lnTo>
                <a:lnTo>
                  <a:pt x="1917" y="1395"/>
                </a:lnTo>
                <a:lnTo>
                  <a:pt x="1934" y="1359"/>
                </a:lnTo>
                <a:lnTo>
                  <a:pt x="1957" y="1326"/>
                </a:lnTo>
                <a:lnTo>
                  <a:pt x="1984" y="1296"/>
                </a:lnTo>
                <a:lnTo>
                  <a:pt x="2014" y="1271"/>
                </a:lnTo>
                <a:lnTo>
                  <a:pt x="2047" y="1249"/>
                </a:lnTo>
                <a:lnTo>
                  <a:pt x="2085" y="1231"/>
                </a:lnTo>
                <a:lnTo>
                  <a:pt x="2125" y="1218"/>
                </a:lnTo>
                <a:lnTo>
                  <a:pt x="2168" y="1211"/>
                </a:lnTo>
                <a:lnTo>
                  <a:pt x="2213" y="1208"/>
                </a:lnTo>
                <a:close/>
                <a:moveTo>
                  <a:pt x="630" y="1208"/>
                </a:moveTo>
                <a:lnTo>
                  <a:pt x="660" y="1209"/>
                </a:lnTo>
                <a:lnTo>
                  <a:pt x="687" y="1211"/>
                </a:lnTo>
                <a:lnTo>
                  <a:pt x="711" y="1215"/>
                </a:lnTo>
                <a:lnTo>
                  <a:pt x="731" y="1219"/>
                </a:lnTo>
                <a:lnTo>
                  <a:pt x="748" y="1223"/>
                </a:lnTo>
                <a:lnTo>
                  <a:pt x="760" y="1227"/>
                </a:lnTo>
                <a:lnTo>
                  <a:pt x="769" y="1230"/>
                </a:lnTo>
                <a:lnTo>
                  <a:pt x="769" y="1392"/>
                </a:lnTo>
                <a:lnTo>
                  <a:pt x="763" y="1389"/>
                </a:lnTo>
                <a:lnTo>
                  <a:pt x="754" y="1384"/>
                </a:lnTo>
                <a:lnTo>
                  <a:pt x="739" y="1377"/>
                </a:lnTo>
                <a:lnTo>
                  <a:pt x="721" y="1371"/>
                </a:lnTo>
                <a:lnTo>
                  <a:pt x="697" y="1365"/>
                </a:lnTo>
                <a:lnTo>
                  <a:pt x="671" y="1360"/>
                </a:lnTo>
                <a:lnTo>
                  <a:pt x="642" y="1359"/>
                </a:lnTo>
                <a:lnTo>
                  <a:pt x="611" y="1362"/>
                </a:lnTo>
                <a:lnTo>
                  <a:pt x="581" y="1369"/>
                </a:lnTo>
                <a:lnTo>
                  <a:pt x="555" y="1381"/>
                </a:lnTo>
                <a:lnTo>
                  <a:pt x="532" y="1396"/>
                </a:lnTo>
                <a:lnTo>
                  <a:pt x="513" y="1415"/>
                </a:lnTo>
                <a:lnTo>
                  <a:pt x="497" y="1437"/>
                </a:lnTo>
                <a:lnTo>
                  <a:pt x="485" y="1463"/>
                </a:lnTo>
                <a:lnTo>
                  <a:pt x="479" y="1490"/>
                </a:lnTo>
                <a:lnTo>
                  <a:pt x="475" y="1521"/>
                </a:lnTo>
                <a:lnTo>
                  <a:pt x="479" y="1550"/>
                </a:lnTo>
                <a:lnTo>
                  <a:pt x="485" y="1578"/>
                </a:lnTo>
                <a:lnTo>
                  <a:pt x="496" y="1602"/>
                </a:lnTo>
                <a:lnTo>
                  <a:pt x="512" y="1625"/>
                </a:lnTo>
                <a:lnTo>
                  <a:pt x="531" y="1644"/>
                </a:lnTo>
                <a:lnTo>
                  <a:pt x="554" y="1660"/>
                </a:lnTo>
                <a:lnTo>
                  <a:pt x="580" y="1672"/>
                </a:lnTo>
                <a:lnTo>
                  <a:pt x="610" y="1679"/>
                </a:lnTo>
                <a:lnTo>
                  <a:pt x="642" y="1682"/>
                </a:lnTo>
                <a:lnTo>
                  <a:pt x="671" y="1680"/>
                </a:lnTo>
                <a:lnTo>
                  <a:pt x="697" y="1676"/>
                </a:lnTo>
                <a:lnTo>
                  <a:pt x="719" y="1671"/>
                </a:lnTo>
                <a:lnTo>
                  <a:pt x="738" y="1664"/>
                </a:lnTo>
                <a:lnTo>
                  <a:pt x="753" y="1658"/>
                </a:lnTo>
                <a:lnTo>
                  <a:pt x="763" y="1653"/>
                </a:lnTo>
                <a:lnTo>
                  <a:pt x="769" y="1649"/>
                </a:lnTo>
                <a:lnTo>
                  <a:pt x="769" y="1812"/>
                </a:lnTo>
                <a:lnTo>
                  <a:pt x="757" y="1816"/>
                </a:lnTo>
                <a:lnTo>
                  <a:pt x="740" y="1820"/>
                </a:lnTo>
                <a:lnTo>
                  <a:pt x="718" y="1826"/>
                </a:lnTo>
                <a:lnTo>
                  <a:pt x="692" y="1830"/>
                </a:lnTo>
                <a:lnTo>
                  <a:pt x="663" y="1833"/>
                </a:lnTo>
                <a:lnTo>
                  <a:pt x="630" y="1834"/>
                </a:lnTo>
                <a:lnTo>
                  <a:pt x="592" y="1832"/>
                </a:lnTo>
                <a:lnTo>
                  <a:pt x="554" y="1826"/>
                </a:lnTo>
                <a:lnTo>
                  <a:pt x="518" y="1815"/>
                </a:lnTo>
                <a:lnTo>
                  <a:pt x="484" y="1801"/>
                </a:lnTo>
                <a:lnTo>
                  <a:pt x="451" y="1783"/>
                </a:lnTo>
                <a:lnTo>
                  <a:pt x="421" y="1762"/>
                </a:lnTo>
                <a:lnTo>
                  <a:pt x="394" y="1737"/>
                </a:lnTo>
                <a:lnTo>
                  <a:pt x="370" y="1710"/>
                </a:lnTo>
                <a:lnTo>
                  <a:pt x="350" y="1678"/>
                </a:lnTo>
                <a:lnTo>
                  <a:pt x="333" y="1643"/>
                </a:lnTo>
                <a:lnTo>
                  <a:pt x="322" y="1605"/>
                </a:lnTo>
                <a:lnTo>
                  <a:pt x="314" y="1564"/>
                </a:lnTo>
                <a:lnTo>
                  <a:pt x="311" y="1521"/>
                </a:lnTo>
                <a:lnTo>
                  <a:pt x="314" y="1477"/>
                </a:lnTo>
                <a:lnTo>
                  <a:pt x="323" y="1434"/>
                </a:lnTo>
                <a:lnTo>
                  <a:pt x="335" y="1395"/>
                </a:lnTo>
                <a:lnTo>
                  <a:pt x="353" y="1359"/>
                </a:lnTo>
                <a:lnTo>
                  <a:pt x="375" y="1326"/>
                </a:lnTo>
                <a:lnTo>
                  <a:pt x="402" y="1296"/>
                </a:lnTo>
                <a:lnTo>
                  <a:pt x="433" y="1271"/>
                </a:lnTo>
                <a:lnTo>
                  <a:pt x="466" y="1249"/>
                </a:lnTo>
                <a:lnTo>
                  <a:pt x="503" y="1231"/>
                </a:lnTo>
                <a:lnTo>
                  <a:pt x="544" y="1218"/>
                </a:lnTo>
                <a:lnTo>
                  <a:pt x="585" y="1211"/>
                </a:lnTo>
                <a:lnTo>
                  <a:pt x="630" y="1208"/>
                </a:lnTo>
                <a:close/>
                <a:moveTo>
                  <a:pt x="1556" y="1208"/>
                </a:moveTo>
                <a:lnTo>
                  <a:pt x="1583" y="1209"/>
                </a:lnTo>
                <a:lnTo>
                  <a:pt x="1610" y="1211"/>
                </a:lnTo>
                <a:lnTo>
                  <a:pt x="1634" y="1213"/>
                </a:lnTo>
                <a:lnTo>
                  <a:pt x="1656" y="1217"/>
                </a:lnTo>
                <a:lnTo>
                  <a:pt x="1675" y="1220"/>
                </a:lnTo>
                <a:lnTo>
                  <a:pt x="1689" y="1223"/>
                </a:lnTo>
                <a:lnTo>
                  <a:pt x="1699" y="1226"/>
                </a:lnTo>
                <a:lnTo>
                  <a:pt x="1704" y="1227"/>
                </a:lnTo>
                <a:lnTo>
                  <a:pt x="1704" y="1356"/>
                </a:lnTo>
                <a:lnTo>
                  <a:pt x="1700" y="1355"/>
                </a:lnTo>
                <a:lnTo>
                  <a:pt x="1691" y="1353"/>
                </a:lnTo>
                <a:lnTo>
                  <a:pt x="1679" y="1350"/>
                </a:lnTo>
                <a:lnTo>
                  <a:pt x="1663" y="1347"/>
                </a:lnTo>
                <a:lnTo>
                  <a:pt x="1645" y="1343"/>
                </a:lnTo>
                <a:lnTo>
                  <a:pt x="1625" y="1340"/>
                </a:lnTo>
                <a:lnTo>
                  <a:pt x="1605" y="1338"/>
                </a:lnTo>
                <a:lnTo>
                  <a:pt x="1586" y="1337"/>
                </a:lnTo>
                <a:lnTo>
                  <a:pt x="1557" y="1339"/>
                </a:lnTo>
                <a:lnTo>
                  <a:pt x="1534" y="1344"/>
                </a:lnTo>
                <a:lnTo>
                  <a:pt x="1515" y="1351"/>
                </a:lnTo>
                <a:lnTo>
                  <a:pt x="1502" y="1362"/>
                </a:lnTo>
                <a:lnTo>
                  <a:pt x="1494" y="1373"/>
                </a:lnTo>
                <a:lnTo>
                  <a:pt x="1491" y="1387"/>
                </a:lnTo>
                <a:lnTo>
                  <a:pt x="1494" y="1402"/>
                </a:lnTo>
                <a:lnTo>
                  <a:pt x="1501" y="1413"/>
                </a:lnTo>
                <a:lnTo>
                  <a:pt x="1511" y="1423"/>
                </a:lnTo>
                <a:lnTo>
                  <a:pt x="1523" y="1430"/>
                </a:lnTo>
                <a:lnTo>
                  <a:pt x="1536" y="1436"/>
                </a:lnTo>
                <a:lnTo>
                  <a:pt x="1549" y="1441"/>
                </a:lnTo>
                <a:lnTo>
                  <a:pt x="1560" y="1445"/>
                </a:lnTo>
                <a:lnTo>
                  <a:pt x="1602" y="1458"/>
                </a:lnTo>
                <a:lnTo>
                  <a:pt x="1634" y="1470"/>
                </a:lnTo>
                <a:lnTo>
                  <a:pt x="1661" y="1484"/>
                </a:lnTo>
                <a:lnTo>
                  <a:pt x="1684" y="1501"/>
                </a:lnTo>
                <a:lnTo>
                  <a:pt x="1703" y="1519"/>
                </a:lnTo>
                <a:lnTo>
                  <a:pt x="1719" y="1539"/>
                </a:lnTo>
                <a:lnTo>
                  <a:pt x="1731" y="1560"/>
                </a:lnTo>
                <a:lnTo>
                  <a:pt x="1740" y="1583"/>
                </a:lnTo>
                <a:lnTo>
                  <a:pt x="1745" y="1606"/>
                </a:lnTo>
                <a:lnTo>
                  <a:pt x="1746" y="1630"/>
                </a:lnTo>
                <a:lnTo>
                  <a:pt x="1744" y="1664"/>
                </a:lnTo>
                <a:lnTo>
                  <a:pt x="1737" y="1694"/>
                </a:lnTo>
                <a:lnTo>
                  <a:pt x="1727" y="1720"/>
                </a:lnTo>
                <a:lnTo>
                  <a:pt x="1712" y="1744"/>
                </a:lnTo>
                <a:lnTo>
                  <a:pt x="1696" y="1764"/>
                </a:lnTo>
                <a:lnTo>
                  <a:pt x="1676" y="1781"/>
                </a:lnTo>
                <a:lnTo>
                  <a:pt x="1654" y="1796"/>
                </a:lnTo>
                <a:lnTo>
                  <a:pt x="1630" y="1809"/>
                </a:lnTo>
                <a:lnTo>
                  <a:pt x="1604" y="1818"/>
                </a:lnTo>
                <a:lnTo>
                  <a:pt x="1578" y="1826"/>
                </a:lnTo>
                <a:lnTo>
                  <a:pt x="1551" y="1830"/>
                </a:lnTo>
                <a:lnTo>
                  <a:pt x="1524" y="1833"/>
                </a:lnTo>
                <a:lnTo>
                  <a:pt x="1498" y="1834"/>
                </a:lnTo>
                <a:lnTo>
                  <a:pt x="1467" y="1833"/>
                </a:lnTo>
                <a:lnTo>
                  <a:pt x="1439" y="1832"/>
                </a:lnTo>
                <a:lnTo>
                  <a:pt x="1412" y="1829"/>
                </a:lnTo>
                <a:lnTo>
                  <a:pt x="1388" y="1827"/>
                </a:lnTo>
                <a:lnTo>
                  <a:pt x="1368" y="1823"/>
                </a:lnTo>
                <a:lnTo>
                  <a:pt x="1351" y="1820"/>
                </a:lnTo>
                <a:lnTo>
                  <a:pt x="1339" y="1818"/>
                </a:lnTo>
                <a:lnTo>
                  <a:pt x="1334" y="1817"/>
                </a:lnTo>
                <a:lnTo>
                  <a:pt x="1334" y="1678"/>
                </a:lnTo>
                <a:lnTo>
                  <a:pt x="1343" y="1680"/>
                </a:lnTo>
                <a:lnTo>
                  <a:pt x="1356" y="1684"/>
                </a:lnTo>
                <a:lnTo>
                  <a:pt x="1375" y="1688"/>
                </a:lnTo>
                <a:lnTo>
                  <a:pt x="1397" y="1693"/>
                </a:lnTo>
                <a:lnTo>
                  <a:pt x="1422" y="1697"/>
                </a:lnTo>
                <a:lnTo>
                  <a:pt x="1448" y="1700"/>
                </a:lnTo>
                <a:lnTo>
                  <a:pt x="1477" y="1701"/>
                </a:lnTo>
                <a:lnTo>
                  <a:pt x="1507" y="1699"/>
                </a:lnTo>
                <a:lnTo>
                  <a:pt x="1531" y="1696"/>
                </a:lnTo>
                <a:lnTo>
                  <a:pt x="1552" y="1690"/>
                </a:lnTo>
                <a:lnTo>
                  <a:pt x="1568" y="1681"/>
                </a:lnTo>
                <a:lnTo>
                  <a:pt x="1578" y="1671"/>
                </a:lnTo>
                <a:lnTo>
                  <a:pt x="1585" y="1658"/>
                </a:lnTo>
                <a:lnTo>
                  <a:pt x="1587" y="1644"/>
                </a:lnTo>
                <a:lnTo>
                  <a:pt x="1585" y="1629"/>
                </a:lnTo>
                <a:lnTo>
                  <a:pt x="1578" y="1618"/>
                </a:lnTo>
                <a:lnTo>
                  <a:pt x="1567" y="1607"/>
                </a:lnTo>
                <a:lnTo>
                  <a:pt x="1553" y="1598"/>
                </a:lnTo>
                <a:lnTo>
                  <a:pt x="1537" y="1590"/>
                </a:lnTo>
                <a:lnTo>
                  <a:pt x="1520" y="1584"/>
                </a:lnTo>
                <a:lnTo>
                  <a:pt x="1509" y="1581"/>
                </a:lnTo>
                <a:lnTo>
                  <a:pt x="1498" y="1577"/>
                </a:lnTo>
                <a:lnTo>
                  <a:pt x="1487" y="1574"/>
                </a:lnTo>
                <a:lnTo>
                  <a:pt x="1462" y="1565"/>
                </a:lnTo>
                <a:lnTo>
                  <a:pt x="1439" y="1555"/>
                </a:lnTo>
                <a:lnTo>
                  <a:pt x="1416" y="1542"/>
                </a:lnTo>
                <a:lnTo>
                  <a:pt x="1396" y="1528"/>
                </a:lnTo>
                <a:lnTo>
                  <a:pt x="1378" y="1512"/>
                </a:lnTo>
                <a:lnTo>
                  <a:pt x="1363" y="1494"/>
                </a:lnTo>
                <a:lnTo>
                  <a:pt x="1350" y="1473"/>
                </a:lnTo>
                <a:lnTo>
                  <a:pt x="1341" y="1451"/>
                </a:lnTo>
                <a:lnTo>
                  <a:pt x="1334" y="1425"/>
                </a:lnTo>
                <a:lnTo>
                  <a:pt x="1332" y="1396"/>
                </a:lnTo>
                <a:lnTo>
                  <a:pt x="1334" y="1364"/>
                </a:lnTo>
                <a:lnTo>
                  <a:pt x="1342" y="1333"/>
                </a:lnTo>
                <a:lnTo>
                  <a:pt x="1354" y="1306"/>
                </a:lnTo>
                <a:lnTo>
                  <a:pt x="1371" y="1281"/>
                </a:lnTo>
                <a:lnTo>
                  <a:pt x="1392" y="1259"/>
                </a:lnTo>
                <a:lnTo>
                  <a:pt x="1417" y="1241"/>
                </a:lnTo>
                <a:lnTo>
                  <a:pt x="1446" y="1227"/>
                </a:lnTo>
                <a:lnTo>
                  <a:pt x="1479" y="1216"/>
                </a:lnTo>
                <a:lnTo>
                  <a:pt x="1515" y="1210"/>
                </a:lnTo>
                <a:lnTo>
                  <a:pt x="1556" y="1208"/>
                </a:lnTo>
                <a:close/>
                <a:moveTo>
                  <a:pt x="3381" y="493"/>
                </a:moveTo>
                <a:lnTo>
                  <a:pt x="3400" y="496"/>
                </a:lnTo>
                <a:lnTo>
                  <a:pt x="3418" y="503"/>
                </a:lnTo>
                <a:lnTo>
                  <a:pt x="3434" y="515"/>
                </a:lnTo>
                <a:lnTo>
                  <a:pt x="3446" y="531"/>
                </a:lnTo>
                <a:lnTo>
                  <a:pt x="3453" y="548"/>
                </a:lnTo>
                <a:lnTo>
                  <a:pt x="3456" y="569"/>
                </a:lnTo>
                <a:lnTo>
                  <a:pt x="3456" y="727"/>
                </a:lnTo>
                <a:lnTo>
                  <a:pt x="3453" y="748"/>
                </a:lnTo>
                <a:lnTo>
                  <a:pt x="3446" y="766"/>
                </a:lnTo>
                <a:lnTo>
                  <a:pt x="3434" y="780"/>
                </a:lnTo>
                <a:lnTo>
                  <a:pt x="3418" y="793"/>
                </a:lnTo>
                <a:lnTo>
                  <a:pt x="3400" y="801"/>
                </a:lnTo>
                <a:lnTo>
                  <a:pt x="3381" y="803"/>
                </a:lnTo>
                <a:lnTo>
                  <a:pt x="3361" y="801"/>
                </a:lnTo>
                <a:lnTo>
                  <a:pt x="3343" y="793"/>
                </a:lnTo>
                <a:lnTo>
                  <a:pt x="3328" y="780"/>
                </a:lnTo>
                <a:lnTo>
                  <a:pt x="3316" y="766"/>
                </a:lnTo>
                <a:lnTo>
                  <a:pt x="3308" y="748"/>
                </a:lnTo>
                <a:lnTo>
                  <a:pt x="3306" y="727"/>
                </a:lnTo>
                <a:lnTo>
                  <a:pt x="3306" y="569"/>
                </a:lnTo>
                <a:lnTo>
                  <a:pt x="3308" y="548"/>
                </a:lnTo>
                <a:lnTo>
                  <a:pt x="3316" y="531"/>
                </a:lnTo>
                <a:lnTo>
                  <a:pt x="3328" y="515"/>
                </a:lnTo>
                <a:lnTo>
                  <a:pt x="3343" y="503"/>
                </a:lnTo>
                <a:lnTo>
                  <a:pt x="3361" y="496"/>
                </a:lnTo>
                <a:lnTo>
                  <a:pt x="3381" y="493"/>
                </a:lnTo>
                <a:close/>
                <a:moveTo>
                  <a:pt x="1728" y="493"/>
                </a:moveTo>
                <a:lnTo>
                  <a:pt x="1748" y="496"/>
                </a:lnTo>
                <a:lnTo>
                  <a:pt x="1766" y="503"/>
                </a:lnTo>
                <a:lnTo>
                  <a:pt x="1781" y="515"/>
                </a:lnTo>
                <a:lnTo>
                  <a:pt x="1793" y="531"/>
                </a:lnTo>
                <a:lnTo>
                  <a:pt x="1800" y="548"/>
                </a:lnTo>
                <a:lnTo>
                  <a:pt x="1803" y="569"/>
                </a:lnTo>
                <a:lnTo>
                  <a:pt x="1803" y="727"/>
                </a:lnTo>
                <a:lnTo>
                  <a:pt x="1800" y="748"/>
                </a:lnTo>
                <a:lnTo>
                  <a:pt x="1793" y="766"/>
                </a:lnTo>
                <a:lnTo>
                  <a:pt x="1781" y="780"/>
                </a:lnTo>
                <a:lnTo>
                  <a:pt x="1766" y="793"/>
                </a:lnTo>
                <a:lnTo>
                  <a:pt x="1748" y="801"/>
                </a:lnTo>
                <a:lnTo>
                  <a:pt x="1728" y="803"/>
                </a:lnTo>
                <a:lnTo>
                  <a:pt x="1708" y="801"/>
                </a:lnTo>
                <a:lnTo>
                  <a:pt x="1690" y="793"/>
                </a:lnTo>
                <a:lnTo>
                  <a:pt x="1675" y="780"/>
                </a:lnTo>
                <a:lnTo>
                  <a:pt x="1663" y="766"/>
                </a:lnTo>
                <a:lnTo>
                  <a:pt x="1656" y="748"/>
                </a:lnTo>
                <a:lnTo>
                  <a:pt x="1653" y="727"/>
                </a:lnTo>
                <a:lnTo>
                  <a:pt x="1653" y="569"/>
                </a:lnTo>
                <a:lnTo>
                  <a:pt x="1656" y="548"/>
                </a:lnTo>
                <a:lnTo>
                  <a:pt x="1663" y="531"/>
                </a:lnTo>
                <a:lnTo>
                  <a:pt x="1675" y="515"/>
                </a:lnTo>
                <a:lnTo>
                  <a:pt x="1690" y="503"/>
                </a:lnTo>
                <a:lnTo>
                  <a:pt x="1708" y="496"/>
                </a:lnTo>
                <a:lnTo>
                  <a:pt x="1728" y="493"/>
                </a:lnTo>
                <a:close/>
                <a:moveTo>
                  <a:pt x="75" y="493"/>
                </a:moveTo>
                <a:lnTo>
                  <a:pt x="95" y="496"/>
                </a:lnTo>
                <a:lnTo>
                  <a:pt x="113" y="503"/>
                </a:lnTo>
                <a:lnTo>
                  <a:pt x="129" y="515"/>
                </a:lnTo>
                <a:lnTo>
                  <a:pt x="140" y="531"/>
                </a:lnTo>
                <a:lnTo>
                  <a:pt x="148" y="548"/>
                </a:lnTo>
                <a:lnTo>
                  <a:pt x="151" y="569"/>
                </a:lnTo>
                <a:lnTo>
                  <a:pt x="151" y="727"/>
                </a:lnTo>
                <a:lnTo>
                  <a:pt x="148" y="748"/>
                </a:lnTo>
                <a:lnTo>
                  <a:pt x="140" y="766"/>
                </a:lnTo>
                <a:lnTo>
                  <a:pt x="129" y="780"/>
                </a:lnTo>
                <a:lnTo>
                  <a:pt x="113" y="793"/>
                </a:lnTo>
                <a:lnTo>
                  <a:pt x="95" y="801"/>
                </a:lnTo>
                <a:lnTo>
                  <a:pt x="75" y="803"/>
                </a:lnTo>
                <a:lnTo>
                  <a:pt x="56" y="801"/>
                </a:lnTo>
                <a:lnTo>
                  <a:pt x="38" y="793"/>
                </a:lnTo>
                <a:lnTo>
                  <a:pt x="22" y="780"/>
                </a:lnTo>
                <a:lnTo>
                  <a:pt x="10" y="766"/>
                </a:lnTo>
                <a:lnTo>
                  <a:pt x="3" y="748"/>
                </a:lnTo>
                <a:lnTo>
                  <a:pt x="0" y="727"/>
                </a:lnTo>
                <a:lnTo>
                  <a:pt x="0" y="569"/>
                </a:lnTo>
                <a:lnTo>
                  <a:pt x="3" y="548"/>
                </a:lnTo>
                <a:lnTo>
                  <a:pt x="10" y="531"/>
                </a:lnTo>
                <a:lnTo>
                  <a:pt x="22" y="515"/>
                </a:lnTo>
                <a:lnTo>
                  <a:pt x="38" y="503"/>
                </a:lnTo>
                <a:lnTo>
                  <a:pt x="56" y="496"/>
                </a:lnTo>
                <a:lnTo>
                  <a:pt x="75" y="493"/>
                </a:lnTo>
                <a:close/>
                <a:moveTo>
                  <a:pt x="2968" y="285"/>
                </a:moveTo>
                <a:lnTo>
                  <a:pt x="2988" y="287"/>
                </a:lnTo>
                <a:lnTo>
                  <a:pt x="3006" y="295"/>
                </a:lnTo>
                <a:lnTo>
                  <a:pt x="3021" y="307"/>
                </a:lnTo>
                <a:lnTo>
                  <a:pt x="3033" y="322"/>
                </a:lnTo>
                <a:lnTo>
                  <a:pt x="3040" y="340"/>
                </a:lnTo>
                <a:lnTo>
                  <a:pt x="3043" y="360"/>
                </a:lnTo>
                <a:lnTo>
                  <a:pt x="3043" y="727"/>
                </a:lnTo>
                <a:lnTo>
                  <a:pt x="3040" y="748"/>
                </a:lnTo>
                <a:lnTo>
                  <a:pt x="3033" y="766"/>
                </a:lnTo>
                <a:lnTo>
                  <a:pt x="3021" y="780"/>
                </a:lnTo>
                <a:lnTo>
                  <a:pt x="3006" y="793"/>
                </a:lnTo>
                <a:lnTo>
                  <a:pt x="2988" y="801"/>
                </a:lnTo>
                <a:lnTo>
                  <a:pt x="2968" y="803"/>
                </a:lnTo>
                <a:lnTo>
                  <a:pt x="2947" y="801"/>
                </a:lnTo>
                <a:lnTo>
                  <a:pt x="2929" y="793"/>
                </a:lnTo>
                <a:lnTo>
                  <a:pt x="2915" y="780"/>
                </a:lnTo>
                <a:lnTo>
                  <a:pt x="2903" y="766"/>
                </a:lnTo>
                <a:lnTo>
                  <a:pt x="2895" y="748"/>
                </a:lnTo>
                <a:lnTo>
                  <a:pt x="2893" y="727"/>
                </a:lnTo>
                <a:lnTo>
                  <a:pt x="2893" y="360"/>
                </a:lnTo>
                <a:lnTo>
                  <a:pt x="2895" y="340"/>
                </a:lnTo>
                <a:lnTo>
                  <a:pt x="2903" y="322"/>
                </a:lnTo>
                <a:lnTo>
                  <a:pt x="2915" y="307"/>
                </a:lnTo>
                <a:lnTo>
                  <a:pt x="2929" y="295"/>
                </a:lnTo>
                <a:lnTo>
                  <a:pt x="2947" y="287"/>
                </a:lnTo>
                <a:lnTo>
                  <a:pt x="2968" y="285"/>
                </a:lnTo>
                <a:close/>
                <a:moveTo>
                  <a:pt x="2142" y="285"/>
                </a:moveTo>
                <a:lnTo>
                  <a:pt x="2162" y="287"/>
                </a:lnTo>
                <a:lnTo>
                  <a:pt x="2179" y="295"/>
                </a:lnTo>
                <a:lnTo>
                  <a:pt x="2194" y="307"/>
                </a:lnTo>
                <a:lnTo>
                  <a:pt x="2207" y="322"/>
                </a:lnTo>
                <a:lnTo>
                  <a:pt x="2214" y="340"/>
                </a:lnTo>
                <a:lnTo>
                  <a:pt x="2216" y="360"/>
                </a:lnTo>
                <a:lnTo>
                  <a:pt x="2216" y="727"/>
                </a:lnTo>
                <a:lnTo>
                  <a:pt x="2214" y="748"/>
                </a:lnTo>
                <a:lnTo>
                  <a:pt x="2207" y="766"/>
                </a:lnTo>
                <a:lnTo>
                  <a:pt x="2194" y="780"/>
                </a:lnTo>
                <a:lnTo>
                  <a:pt x="2179" y="793"/>
                </a:lnTo>
                <a:lnTo>
                  <a:pt x="2162" y="801"/>
                </a:lnTo>
                <a:lnTo>
                  <a:pt x="2142" y="803"/>
                </a:lnTo>
                <a:lnTo>
                  <a:pt x="2122" y="801"/>
                </a:lnTo>
                <a:lnTo>
                  <a:pt x="2104" y="793"/>
                </a:lnTo>
                <a:lnTo>
                  <a:pt x="2088" y="780"/>
                </a:lnTo>
                <a:lnTo>
                  <a:pt x="2077" y="766"/>
                </a:lnTo>
                <a:lnTo>
                  <a:pt x="2069" y="748"/>
                </a:lnTo>
                <a:lnTo>
                  <a:pt x="2066" y="727"/>
                </a:lnTo>
                <a:lnTo>
                  <a:pt x="2066" y="360"/>
                </a:lnTo>
                <a:lnTo>
                  <a:pt x="2069" y="340"/>
                </a:lnTo>
                <a:lnTo>
                  <a:pt x="2077" y="322"/>
                </a:lnTo>
                <a:lnTo>
                  <a:pt x="2088" y="307"/>
                </a:lnTo>
                <a:lnTo>
                  <a:pt x="2104" y="295"/>
                </a:lnTo>
                <a:lnTo>
                  <a:pt x="2122" y="287"/>
                </a:lnTo>
                <a:lnTo>
                  <a:pt x="2142" y="285"/>
                </a:lnTo>
                <a:close/>
                <a:moveTo>
                  <a:pt x="1315" y="285"/>
                </a:moveTo>
                <a:lnTo>
                  <a:pt x="1335" y="287"/>
                </a:lnTo>
                <a:lnTo>
                  <a:pt x="1353" y="295"/>
                </a:lnTo>
                <a:lnTo>
                  <a:pt x="1368" y="307"/>
                </a:lnTo>
                <a:lnTo>
                  <a:pt x="1380" y="322"/>
                </a:lnTo>
                <a:lnTo>
                  <a:pt x="1388" y="340"/>
                </a:lnTo>
                <a:lnTo>
                  <a:pt x="1390" y="360"/>
                </a:lnTo>
                <a:lnTo>
                  <a:pt x="1390" y="727"/>
                </a:lnTo>
                <a:lnTo>
                  <a:pt x="1388" y="748"/>
                </a:lnTo>
                <a:lnTo>
                  <a:pt x="1380" y="766"/>
                </a:lnTo>
                <a:lnTo>
                  <a:pt x="1368" y="780"/>
                </a:lnTo>
                <a:lnTo>
                  <a:pt x="1353" y="793"/>
                </a:lnTo>
                <a:lnTo>
                  <a:pt x="1335" y="801"/>
                </a:lnTo>
                <a:lnTo>
                  <a:pt x="1315" y="803"/>
                </a:lnTo>
                <a:lnTo>
                  <a:pt x="1295" y="801"/>
                </a:lnTo>
                <a:lnTo>
                  <a:pt x="1277" y="793"/>
                </a:lnTo>
                <a:lnTo>
                  <a:pt x="1262" y="780"/>
                </a:lnTo>
                <a:lnTo>
                  <a:pt x="1250" y="766"/>
                </a:lnTo>
                <a:lnTo>
                  <a:pt x="1242" y="748"/>
                </a:lnTo>
                <a:lnTo>
                  <a:pt x="1240" y="727"/>
                </a:lnTo>
                <a:lnTo>
                  <a:pt x="1240" y="360"/>
                </a:lnTo>
                <a:lnTo>
                  <a:pt x="1242" y="340"/>
                </a:lnTo>
                <a:lnTo>
                  <a:pt x="1250" y="322"/>
                </a:lnTo>
                <a:lnTo>
                  <a:pt x="1262" y="307"/>
                </a:lnTo>
                <a:lnTo>
                  <a:pt x="1277" y="295"/>
                </a:lnTo>
                <a:lnTo>
                  <a:pt x="1295" y="287"/>
                </a:lnTo>
                <a:lnTo>
                  <a:pt x="1315" y="285"/>
                </a:lnTo>
                <a:close/>
                <a:moveTo>
                  <a:pt x="488" y="285"/>
                </a:moveTo>
                <a:lnTo>
                  <a:pt x="508" y="287"/>
                </a:lnTo>
                <a:lnTo>
                  <a:pt x="527" y="295"/>
                </a:lnTo>
                <a:lnTo>
                  <a:pt x="541" y="307"/>
                </a:lnTo>
                <a:lnTo>
                  <a:pt x="553" y="322"/>
                </a:lnTo>
                <a:lnTo>
                  <a:pt x="561" y="340"/>
                </a:lnTo>
                <a:lnTo>
                  <a:pt x="563" y="360"/>
                </a:lnTo>
                <a:lnTo>
                  <a:pt x="563" y="727"/>
                </a:lnTo>
                <a:lnTo>
                  <a:pt x="561" y="748"/>
                </a:lnTo>
                <a:lnTo>
                  <a:pt x="553" y="766"/>
                </a:lnTo>
                <a:lnTo>
                  <a:pt x="541" y="780"/>
                </a:lnTo>
                <a:lnTo>
                  <a:pt x="527" y="793"/>
                </a:lnTo>
                <a:lnTo>
                  <a:pt x="508" y="801"/>
                </a:lnTo>
                <a:lnTo>
                  <a:pt x="488" y="803"/>
                </a:lnTo>
                <a:lnTo>
                  <a:pt x="468" y="801"/>
                </a:lnTo>
                <a:lnTo>
                  <a:pt x="450" y="793"/>
                </a:lnTo>
                <a:lnTo>
                  <a:pt x="436" y="780"/>
                </a:lnTo>
                <a:lnTo>
                  <a:pt x="423" y="766"/>
                </a:lnTo>
                <a:lnTo>
                  <a:pt x="416" y="748"/>
                </a:lnTo>
                <a:lnTo>
                  <a:pt x="414" y="727"/>
                </a:lnTo>
                <a:lnTo>
                  <a:pt x="414" y="360"/>
                </a:lnTo>
                <a:lnTo>
                  <a:pt x="416" y="340"/>
                </a:lnTo>
                <a:lnTo>
                  <a:pt x="423" y="322"/>
                </a:lnTo>
                <a:lnTo>
                  <a:pt x="436" y="307"/>
                </a:lnTo>
                <a:lnTo>
                  <a:pt x="450" y="295"/>
                </a:lnTo>
                <a:lnTo>
                  <a:pt x="468" y="287"/>
                </a:lnTo>
                <a:lnTo>
                  <a:pt x="488" y="285"/>
                </a:lnTo>
                <a:close/>
                <a:moveTo>
                  <a:pt x="2555" y="0"/>
                </a:moveTo>
                <a:lnTo>
                  <a:pt x="2575" y="2"/>
                </a:lnTo>
                <a:lnTo>
                  <a:pt x="2593" y="10"/>
                </a:lnTo>
                <a:lnTo>
                  <a:pt x="2608" y="22"/>
                </a:lnTo>
                <a:lnTo>
                  <a:pt x="2619" y="37"/>
                </a:lnTo>
                <a:lnTo>
                  <a:pt x="2628" y="55"/>
                </a:lnTo>
                <a:lnTo>
                  <a:pt x="2630" y="75"/>
                </a:lnTo>
                <a:lnTo>
                  <a:pt x="2630" y="879"/>
                </a:lnTo>
                <a:lnTo>
                  <a:pt x="2628" y="899"/>
                </a:lnTo>
                <a:lnTo>
                  <a:pt x="2619" y="917"/>
                </a:lnTo>
                <a:lnTo>
                  <a:pt x="2608" y="931"/>
                </a:lnTo>
                <a:lnTo>
                  <a:pt x="2593" y="944"/>
                </a:lnTo>
                <a:lnTo>
                  <a:pt x="2575" y="951"/>
                </a:lnTo>
                <a:lnTo>
                  <a:pt x="2555" y="953"/>
                </a:lnTo>
                <a:lnTo>
                  <a:pt x="2535" y="951"/>
                </a:lnTo>
                <a:lnTo>
                  <a:pt x="2517" y="944"/>
                </a:lnTo>
                <a:lnTo>
                  <a:pt x="2502" y="931"/>
                </a:lnTo>
                <a:lnTo>
                  <a:pt x="2490" y="917"/>
                </a:lnTo>
                <a:lnTo>
                  <a:pt x="2483" y="899"/>
                </a:lnTo>
                <a:lnTo>
                  <a:pt x="2480" y="879"/>
                </a:lnTo>
                <a:lnTo>
                  <a:pt x="2480" y="75"/>
                </a:lnTo>
                <a:lnTo>
                  <a:pt x="2483" y="55"/>
                </a:lnTo>
                <a:lnTo>
                  <a:pt x="2490" y="37"/>
                </a:lnTo>
                <a:lnTo>
                  <a:pt x="2502" y="22"/>
                </a:lnTo>
                <a:lnTo>
                  <a:pt x="2517" y="10"/>
                </a:lnTo>
                <a:lnTo>
                  <a:pt x="2535" y="2"/>
                </a:lnTo>
                <a:lnTo>
                  <a:pt x="2555" y="0"/>
                </a:lnTo>
                <a:close/>
                <a:moveTo>
                  <a:pt x="902" y="0"/>
                </a:moveTo>
                <a:lnTo>
                  <a:pt x="922" y="2"/>
                </a:lnTo>
                <a:lnTo>
                  <a:pt x="939" y="10"/>
                </a:lnTo>
                <a:lnTo>
                  <a:pt x="955" y="22"/>
                </a:lnTo>
                <a:lnTo>
                  <a:pt x="967" y="37"/>
                </a:lnTo>
                <a:lnTo>
                  <a:pt x="974" y="55"/>
                </a:lnTo>
                <a:lnTo>
                  <a:pt x="977" y="75"/>
                </a:lnTo>
                <a:lnTo>
                  <a:pt x="977" y="879"/>
                </a:lnTo>
                <a:lnTo>
                  <a:pt x="974" y="899"/>
                </a:lnTo>
                <a:lnTo>
                  <a:pt x="967" y="917"/>
                </a:lnTo>
                <a:lnTo>
                  <a:pt x="955" y="931"/>
                </a:lnTo>
                <a:lnTo>
                  <a:pt x="939" y="944"/>
                </a:lnTo>
                <a:lnTo>
                  <a:pt x="922" y="951"/>
                </a:lnTo>
                <a:lnTo>
                  <a:pt x="902" y="953"/>
                </a:lnTo>
                <a:lnTo>
                  <a:pt x="882" y="951"/>
                </a:lnTo>
                <a:lnTo>
                  <a:pt x="864" y="944"/>
                </a:lnTo>
                <a:lnTo>
                  <a:pt x="848" y="931"/>
                </a:lnTo>
                <a:lnTo>
                  <a:pt x="837" y="917"/>
                </a:lnTo>
                <a:lnTo>
                  <a:pt x="829" y="899"/>
                </a:lnTo>
                <a:lnTo>
                  <a:pt x="826" y="879"/>
                </a:lnTo>
                <a:lnTo>
                  <a:pt x="826" y="75"/>
                </a:lnTo>
                <a:lnTo>
                  <a:pt x="829" y="55"/>
                </a:lnTo>
                <a:lnTo>
                  <a:pt x="837" y="37"/>
                </a:lnTo>
                <a:lnTo>
                  <a:pt x="848" y="22"/>
                </a:lnTo>
                <a:lnTo>
                  <a:pt x="864" y="10"/>
                </a:lnTo>
                <a:lnTo>
                  <a:pt x="882" y="2"/>
                </a:lnTo>
                <a:lnTo>
                  <a:pt x="902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bg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2942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0" hasCustomPrompt="1"/>
          </p:nvPr>
        </p:nvSpPr>
        <p:spPr>
          <a:xfrm>
            <a:off x="462301" y="1201738"/>
            <a:ext cx="8277344" cy="3389312"/>
          </a:xfrm>
          <a:prstGeom prst="rect">
            <a:avLst/>
          </a:prstGeom>
        </p:spPr>
        <p:txBody>
          <a:bodyPr lIns="91420" tIns="45710" rIns="91420" bIns="45710">
            <a:noAutofit/>
          </a:bodyPr>
          <a:lstStyle>
            <a:lvl1pPr marL="228600" indent="-171450">
              <a:lnSpc>
                <a:spcPct val="95000"/>
              </a:lnSpc>
              <a:spcBef>
                <a:spcPts val="1110"/>
              </a:spcBef>
              <a:buClr>
                <a:schemeClr val="tx1"/>
              </a:buClr>
              <a:buSzPct val="80000"/>
              <a:buFont typeface="Arial"/>
              <a:buChar char="•"/>
              <a:defRPr sz="2000" b="0" i="0">
                <a:solidFill>
                  <a:schemeClr val="tx1"/>
                </a:solidFill>
                <a:latin typeface="+mn-lt"/>
                <a:ea typeface="CiscoSansTT Thin" charset="0"/>
                <a:cs typeface="CiscoSansTT Thin" charset="0"/>
              </a:defRPr>
            </a:lvl1pPr>
            <a:lvl2pPr marL="457200" indent="-165100">
              <a:lnSpc>
                <a:spcPct val="95000"/>
              </a:lnSpc>
              <a:spcBef>
                <a:spcPts val="450"/>
              </a:spcBef>
              <a:buClr>
                <a:schemeClr val="tx1"/>
              </a:buClr>
              <a:buSzPct val="80000"/>
              <a:buFont typeface="Arial"/>
              <a:buChar char="•"/>
              <a:defRPr sz="1800" b="0" i="0">
                <a:solidFill>
                  <a:schemeClr val="tx1"/>
                </a:solidFill>
                <a:latin typeface="+mn-lt"/>
                <a:ea typeface="CiscoSansTT Thin" charset="0"/>
                <a:cs typeface="CiscoSansTT Thin" charset="0"/>
              </a:defRPr>
            </a:lvl2pPr>
            <a:lvl3pPr marL="685800" indent="-109538">
              <a:buClr>
                <a:schemeClr val="tx1"/>
              </a:buClr>
              <a:buSzPct val="80000"/>
              <a:buFont typeface="Arial"/>
              <a:buChar char="•"/>
              <a:defRPr sz="1600" b="0" i="0">
                <a:solidFill>
                  <a:schemeClr val="tx1"/>
                </a:solidFill>
                <a:latin typeface="+mn-lt"/>
                <a:ea typeface="CiscoSansTT Thin" charset="0"/>
                <a:cs typeface="CiscoSansTT Thin" charset="0"/>
              </a:defRPr>
            </a:lvl3pPr>
            <a:lvl4pPr marL="911035" indent="-171415">
              <a:buClr>
                <a:schemeClr val="tx1"/>
              </a:buClr>
              <a:buSzPct val="80000"/>
              <a:buFont typeface="Arial"/>
              <a:buChar char="•"/>
              <a:defRPr sz="1400" b="0" i="0">
                <a:solidFill>
                  <a:schemeClr val="tx1"/>
                </a:solidFill>
                <a:latin typeface="+mn-lt"/>
                <a:ea typeface="CiscoSansTT Thin" charset="0"/>
                <a:cs typeface="CiscoSansTT Thin" charset="0"/>
              </a:defRPr>
            </a:lvl4pPr>
            <a:lvl5pPr marL="1082450" indent="-168240">
              <a:buClr>
                <a:schemeClr val="tx1"/>
              </a:buClr>
              <a:buSzPct val="80000"/>
              <a:buFont typeface="Arial"/>
              <a:buChar char="•"/>
              <a:defRPr sz="1200" b="0" i="0">
                <a:solidFill>
                  <a:schemeClr val="tx1"/>
                </a:solidFill>
                <a:latin typeface="+mn-lt"/>
                <a:ea typeface="CiscoSansTT Thin" charset="0"/>
                <a:cs typeface="CiscoSansTT Thin" charset="0"/>
              </a:defRPr>
            </a:lvl5pPr>
          </a:lstStyle>
          <a:p>
            <a:pPr lvl="0"/>
            <a:r>
              <a:rPr lang="en-GB" dirty="0"/>
              <a:t>First level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6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>
              <a:defRPr sz="2800">
                <a:solidFill>
                  <a:schemeClr val="tx2"/>
                </a:solidFill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164433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_Heavy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533399" y="1205898"/>
            <a:ext cx="3886200" cy="3083094"/>
          </a:xfrm>
          <a:prstGeom prst="rect">
            <a:avLst/>
          </a:prstGeom>
        </p:spPr>
        <p:txBody>
          <a:bodyPr lIns="0" tIns="45710" rIns="0" bIns="45710">
            <a:noAutofit/>
          </a:bodyPr>
          <a:lstStyle>
            <a:lvl1pPr marL="174625" indent="-117475">
              <a:lnSpc>
                <a:spcPct val="95000"/>
              </a:lnSpc>
              <a:spcBef>
                <a:spcPts val="1110"/>
              </a:spcBef>
              <a:buClr>
                <a:schemeClr val="tx1"/>
              </a:buClr>
              <a:buSzPct val="60000"/>
              <a:buFont typeface="Arial"/>
              <a:buChar char="•"/>
              <a:defRPr sz="2000" b="0" i="0">
                <a:solidFill>
                  <a:schemeClr val="tx1"/>
                </a:solidFill>
                <a:latin typeface="+mn-lt"/>
                <a:cs typeface="CiscoSans ExtraLight"/>
              </a:defRPr>
            </a:lvl1pPr>
            <a:lvl2pPr marL="288925" indent="-114300">
              <a:lnSpc>
                <a:spcPct val="95000"/>
              </a:lnSpc>
              <a:spcBef>
                <a:spcPts val="450"/>
              </a:spcBef>
              <a:buClr>
                <a:schemeClr val="tx1"/>
              </a:buClr>
              <a:buSzPct val="60000"/>
              <a:buFont typeface="Arial"/>
              <a:buChar char="•"/>
              <a:defRPr sz="1800" b="0" i="0">
                <a:solidFill>
                  <a:schemeClr val="tx1"/>
                </a:solidFill>
                <a:latin typeface="+mn-lt"/>
                <a:cs typeface="CiscoSans ExtraLight"/>
              </a:defRPr>
            </a:lvl2pPr>
            <a:lvl3pPr marL="403225" indent="-114300">
              <a:buClr>
                <a:schemeClr val="tx1"/>
              </a:buClr>
              <a:buSzPct val="60000"/>
              <a:buFont typeface="Arial"/>
              <a:buChar char="•"/>
              <a:defRPr sz="1600" b="0" i="0">
                <a:solidFill>
                  <a:schemeClr val="tx1"/>
                </a:solidFill>
                <a:latin typeface="+mn-lt"/>
                <a:cs typeface="CiscoSans ExtraLight"/>
              </a:defRPr>
            </a:lvl3pPr>
            <a:lvl4pPr marL="517525" indent="-114300">
              <a:buClr>
                <a:schemeClr val="tx1"/>
              </a:buClr>
              <a:buSzPct val="60000"/>
              <a:buFont typeface="Arial"/>
              <a:buChar char="•"/>
              <a:defRPr sz="1400" b="0" i="0">
                <a:solidFill>
                  <a:schemeClr val="tx1"/>
                </a:solidFill>
                <a:latin typeface="+mn-lt"/>
                <a:cs typeface="CiscoSans ExtraLight"/>
              </a:defRPr>
            </a:lvl4pPr>
            <a:lvl5pPr marL="631825" indent="-114300">
              <a:buClr>
                <a:schemeClr val="tx1"/>
              </a:buClr>
              <a:buSzPct val="60000"/>
              <a:buFont typeface="Arial"/>
              <a:buChar char="•"/>
              <a:defRPr sz="1200" b="0" i="0">
                <a:solidFill>
                  <a:schemeClr val="tx1"/>
                </a:solidFill>
                <a:latin typeface="+mn-lt"/>
                <a:cs typeface="CiscoSans ExtraLight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quarter" idx="11"/>
          </p:nvPr>
        </p:nvSpPr>
        <p:spPr>
          <a:xfrm>
            <a:off x="4755866" y="1205898"/>
            <a:ext cx="3886200" cy="3083094"/>
          </a:xfrm>
          <a:prstGeom prst="rect">
            <a:avLst/>
          </a:prstGeom>
        </p:spPr>
        <p:txBody>
          <a:bodyPr lIns="0" tIns="45710" rIns="0" bIns="45710">
            <a:noAutofit/>
          </a:bodyPr>
          <a:lstStyle>
            <a:lvl1pPr marL="174625" indent="-117475">
              <a:lnSpc>
                <a:spcPct val="95000"/>
              </a:lnSpc>
              <a:spcBef>
                <a:spcPts val="1110"/>
              </a:spcBef>
              <a:buClr>
                <a:schemeClr val="tx1"/>
              </a:buClr>
              <a:buSzPct val="60000"/>
              <a:buFont typeface="Arial"/>
              <a:buChar char="•"/>
              <a:defRPr sz="2000" b="0" i="0" baseline="0">
                <a:solidFill>
                  <a:schemeClr val="tx1"/>
                </a:solidFill>
                <a:latin typeface="+mn-lt"/>
                <a:cs typeface="CiscoSans ExtraLight"/>
              </a:defRPr>
            </a:lvl1pPr>
            <a:lvl2pPr marL="288925" indent="-114300">
              <a:lnSpc>
                <a:spcPct val="95000"/>
              </a:lnSpc>
              <a:spcBef>
                <a:spcPts val="450"/>
              </a:spcBef>
              <a:buClr>
                <a:schemeClr val="tx1"/>
              </a:buClr>
              <a:buSzPct val="60000"/>
              <a:buFont typeface="Arial"/>
              <a:buChar char="•"/>
              <a:defRPr sz="1800" b="0" i="0">
                <a:solidFill>
                  <a:schemeClr val="tx1"/>
                </a:solidFill>
                <a:latin typeface="+mn-lt"/>
                <a:cs typeface="CiscoSans ExtraLight"/>
              </a:defRPr>
            </a:lvl2pPr>
            <a:lvl3pPr marL="403225" indent="-114300">
              <a:buClr>
                <a:schemeClr val="tx1"/>
              </a:buClr>
              <a:buSzPct val="60000"/>
              <a:buFont typeface="Arial"/>
              <a:buChar char="•"/>
              <a:defRPr sz="1600" b="0" i="0">
                <a:solidFill>
                  <a:schemeClr val="tx1"/>
                </a:solidFill>
                <a:latin typeface="+mn-lt"/>
                <a:cs typeface="CiscoSans ExtraLight"/>
              </a:defRPr>
            </a:lvl3pPr>
            <a:lvl4pPr marL="517525" indent="-114300">
              <a:buClr>
                <a:schemeClr val="tx1"/>
              </a:buClr>
              <a:buSzPct val="60000"/>
              <a:buFont typeface="Arial"/>
              <a:buChar char="•"/>
              <a:defRPr sz="1400" b="0" i="0">
                <a:solidFill>
                  <a:schemeClr val="tx1"/>
                </a:solidFill>
                <a:latin typeface="+mn-lt"/>
                <a:cs typeface="CiscoSans ExtraLight"/>
              </a:defRPr>
            </a:lvl4pPr>
            <a:lvl5pPr marL="631825" indent="-114300">
              <a:buClr>
                <a:schemeClr val="tx1"/>
              </a:buClr>
              <a:buSzPct val="60000"/>
              <a:buFont typeface="Arial"/>
              <a:buChar char="•"/>
              <a:defRPr sz="1200" b="0" i="0">
                <a:solidFill>
                  <a:schemeClr val="tx1"/>
                </a:solidFill>
                <a:latin typeface="+mn-lt"/>
                <a:cs typeface="CiscoSans ExtraLight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80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880305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>
              <a:defRPr sz="2800">
                <a:solidFill>
                  <a:schemeClr val="tx2"/>
                </a:solidFill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8967244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544892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able Placeholder 11"/>
          <p:cNvSpPr>
            <a:spLocks noGrp="1"/>
          </p:cNvSpPr>
          <p:nvPr>
            <p:ph type="tbl" sz="quarter" idx="12"/>
          </p:nvPr>
        </p:nvSpPr>
        <p:spPr>
          <a:xfrm>
            <a:off x="533400" y="1347788"/>
            <a:ext cx="8115300" cy="2658728"/>
          </a:xfrm>
          <a:prstGeom prst="rect">
            <a:avLst/>
          </a:prstGeom>
        </p:spPr>
        <p:txBody>
          <a:bodyPr lIns="91420" tIns="45710" rIns="91420" bIns="45710">
            <a:noAutofit/>
          </a:bodyPr>
          <a:lstStyle>
            <a:lvl1pPr marL="0" indent="0" algn="ctr">
              <a:buNone/>
              <a:defRPr sz="2000" baseline="0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en-US" noProof="0"/>
              <a:t>Click icon to add table</a:t>
            </a:r>
            <a:endParaRPr lang="en-GB" noProof="0" dirty="0"/>
          </a:p>
        </p:txBody>
      </p:sp>
      <p:sp>
        <p:nvSpPr>
          <p:cNvPr id="6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437767" y="4148220"/>
            <a:ext cx="7180312" cy="326233"/>
          </a:xfrm>
          <a:prstGeom prst="rect">
            <a:avLst/>
          </a:prstGeom>
        </p:spPr>
        <p:txBody>
          <a:bodyPr wrap="square" lIns="91420" tIns="45710" rIns="91420" bIns="45710" anchor="b" anchorCtr="0">
            <a:noAutofit/>
          </a:bodyPr>
          <a:lstStyle>
            <a:lvl1pPr algn="l" defTabSz="603575">
              <a:lnSpc>
                <a:spcPct val="100000"/>
              </a:lnSpc>
              <a:spcBef>
                <a:spcPct val="50000"/>
              </a:spcBef>
              <a:buNone/>
              <a:defRPr sz="1400" b="0" i="0">
                <a:solidFill>
                  <a:schemeClr val="tx1"/>
                </a:solidFill>
                <a:latin typeface="+mn-lt"/>
                <a:cs typeface="CiscoSans ExtraLight"/>
              </a:defRPr>
            </a:lvl1pPr>
            <a:lvl2pPr>
              <a:buFont typeface="Arial" pitchFamily="34" charset="0"/>
              <a:buNone/>
              <a:defRPr sz="1100"/>
            </a:lvl2pPr>
            <a:lvl3pPr>
              <a:buFont typeface="Arial" pitchFamily="34" charset="0"/>
              <a:buNone/>
              <a:defRPr sz="1100"/>
            </a:lvl3pPr>
            <a:lvl4pPr>
              <a:buFont typeface="Arial" pitchFamily="34" charset="0"/>
              <a:buNone/>
              <a:defRPr sz="1100"/>
            </a:lvl4pPr>
            <a:lvl5pPr>
              <a:buFont typeface="Arial" pitchFamily="34" charset="0"/>
              <a:buNone/>
              <a:defRPr sz="1100"/>
            </a:lvl5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80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545634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hart Placeholder 2"/>
          <p:cNvSpPr>
            <a:spLocks noGrp="1"/>
          </p:cNvSpPr>
          <p:nvPr>
            <p:ph type="chart" sz="quarter" idx="10"/>
          </p:nvPr>
        </p:nvSpPr>
        <p:spPr>
          <a:xfrm>
            <a:off x="533400" y="1201738"/>
            <a:ext cx="8115300" cy="2808287"/>
          </a:xfrm>
          <a:prstGeom prst="rect">
            <a:avLst/>
          </a:prstGeom>
        </p:spPr>
        <p:txBody>
          <a:bodyPr vert="horz" lIns="91420" tIns="45710" rIns="91420" bIns="45710">
            <a:noAutofit/>
          </a:bodyPr>
          <a:lstStyle>
            <a:lvl1pPr marL="0" indent="0" algn="ctr">
              <a:buNone/>
              <a:defRPr sz="2000" b="0" i="0">
                <a:solidFill>
                  <a:schemeClr val="tx1"/>
                </a:solidFill>
                <a:latin typeface="+mn-lt"/>
                <a:cs typeface="CiscoSans ExtraLight"/>
              </a:defRPr>
            </a:lvl1pPr>
          </a:lstStyle>
          <a:p>
            <a:pPr lvl="0"/>
            <a:r>
              <a:rPr lang="en-US" noProof="0"/>
              <a:t>Click icon to add chart</a:t>
            </a:r>
            <a:endParaRPr lang="en-US" noProof="0" dirty="0"/>
          </a:p>
        </p:txBody>
      </p:sp>
      <p:sp>
        <p:nvSpPr>
          <p:cNvPr id="7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437767" y="4148220"/>
            <a:ext cx="7180312" cy="326233"/>
          </a:xfrm>
          <a:prstGeom prst="rect">
            <a:avLst/>
          </a:prstGeom>
        </p:spPr>
        <p:txBody>
          <a:bodyPr wrap="square" lIns="91420" tIns="45710" rIns="91420" bIns="45710" anchor="b" anchorCtr="0">
            <a:noAutofit/>
          </a:bodyPr>
          <a:lstStyle>
            <a:lvl1pPr algn="l" defTabSz="603575">
              <a:lnSpc>
                <a:spcPct val="100000"/>
              </a:lnSpc>
              <a:spcBef>
                <a:spcPct val="50000"/>
              </a:spcBef>
              <a:buNone/>
              <a:defRPr sz="1400" b="0" i="0">
                <a:solidFill>
                  <a:schemeClr val="tx1"/>
                </a:solidFill>
                <a:latin typeface="+mn-lt"/>
                <a:cs typeface="CiscoSans ExtraLight"/>
              </a:defRPr>
            </a:lvl1pPr>
            <a:lvl2pPr>
              <a:buFont typeface="Arial" pitchFamily="34" charset="0"/>
              <a:buNone/>
              <a:defRPr sz="1100"/>
            </a:lvl2pPr>
            <a:lvl3pPr>
              <a:buFont typeface="Arial" pitchFamily="34" charset="0"/>
              <a:buNone/>
              <a:defRPr sz="1100"/>
            </a:lvl3pPr>
            <a:lvl4pPr>
              <a:buFont typeface="Arial" pitchFamily="34" charset="0"/>
              <a:buNone/>
              <a:defRPr sz="1100"/>
            </a:lvl4pPr>
            <a:lvl5pPr>
              <a:buFont typeface="Arial" pitchFamily="34" charset="0"/>
              <a:buNone/>
              <a:defRPr sz="1100"/>
            </a:lvl5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69945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Multi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74662" y="1347788"/>
            <a:ext cx="8280057" cy="3073946"/>
          </a:xfrm>
          <a:prstGeom prst="rect">
            <a:avLst/>
          </a:prstGeom>
        </p:spPr>
        <p:txBody>
          <a:bodyPr lIns="91420" tIns="45710" rIns="91420" bIns="45710">
            <a:noAutofit/>
          </a:bodyPr>
          <a:lstStyle>
            <a:lvl1pPr marL="285690" marR="0" indent="-285690" algn="ctr" defTabSz="457105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 sz="2000" b="0" i="0" baseline="0">
                <a:solidFill>
                  <a:schemeClr val="tx1"/>
                </a:solidFill>
                <a:latin typeface="+mn-lt"/>
                <a:cs typeface="CiscoSans ExtraLight"/>
              </a:defRPr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182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Half_Page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 hasCustomPrompt="1"/>
          </p:nvPr>
        </p:nvSpPr>
        <p:spPr>
          <a:xfrm>
            <a:off x="462301" y="1665182"/>
            <a:ext cx="3662024" cy="2925868"/>
          </a:xfrm>
          <a:prstGeom prst="rect">
            <a:avLst/>
          </a:prstGeom>
        </p:spPr>
        <p:txBody>
          <a:bodyPr lIns="91420" tIns="45710" rIns="91420" bIns="45710">
            <a:noAutofit/>
          </a:bodyPr>
          <a:lstStyle>
            <a:lvl1pPr marL="174625" indent="-117475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60000"/>
              <a:buFont typeface="Arial"/>
              <a:buChar char="•"/>
              <a:defRPr sz="2000" b="0" i="0">
                <a:solidFill>
                  <a:schemeClr val="bg1">
                    <a:lumMod val="75000"/>
                  </a:schemeClr>
                </a:solidFill>
                <a:latin typeface="+mn-lt"/>
                <a:ea typeface="CiscoSansTT Thin" charset="0"/>
                <a:cs typeface="CiscoSansTT Thin" charset="0"/>
              </a:defRPr>
            </a:lvl1pPr>
            <a:lvl2pPr marL="288925" indent="-114300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60000"/>
              <a:buFont typeface="Arial"/>
              <a:buChar char="•"/>
              <a:defRPr sz="1800" b="0" i="0">
                <a:solidFill>
                  <a:schemeClr val="bg1">
                    <a:lumMod val="75000"/>
                  </a:schemeClr>
                </a:solidFill>
                <a:latin typeface="+mn-lt"/>
                <a:ea typeface="CiscoSansTT Thin" charset="0"/>
                <a:cs typeface="CiscoSansTT Thin" charset="0"/>
              </a:defRPr>
            </a:lvl2pPr>
            <a:lvl3pPr marL="403225" indent="-114300">
              <a:buClr>
                <a:schemeClr val="tx2"/>
              </a:buClr>
              <a:buSzPct val="60000"/>
              <a:buFont typeface="Arial"/>
              <a:buChar char="•"/>
              <a:defRPr sz="1600" b="0" i="0">
                <a:solidFill>
                  <a:schemeClr val="bg1">
                    <a:lumMod val="75000"/>
                  </a:schemeClr>
                </a:solidFill>
                <a:latin typeface="+mn-lt"/>
                <a:ea typeface="CiscoSansTT Thin" charset="0"/>
                <a:cs typeface="CiscoSansTT Thin" charset="0"/>
              </a:defRPr>
            </a:lvl3pPr>
            <a:lvl4pPr marL="517525" indent="-114300">
              <a:buClr>
                <a:schemeClr val="tx2"/>
              </a:buClr>
              <a:buSzPct val="60000"/>
              <a:buFont typeface="Arial"/>
              <a:buChar char="•"/>
              <a:defRPr sz="1400" b="0" i="0">
                <a:solidFill>
                  <a:schemeClr val="bg1">
                    <a:lumMod val="75000"/>
                  </a:schemeClr>
                </a:solidFill>
                <a:latin typeface="+mn-lt"/>
                <a:ea typeface="CiscoSansTT Thin" charset="0"/>
                <a:cs typeface="CiscoSansTT Thin" charset="0"/>
              </a:defRPr>
            </a:lvl4pPr>
            <a:lvl5pPr marL="631825" indent="-114300">
              <a:buClr>
                <a:schemeClr val="tx2"/>
              </a:buClr>
              <a:buSzPct val="60000"/>
              <a:buFont typeface="Arial"/>
              <a:buChar char="•"/>
              <a:defRPr sz="1200" b="0" i="0">
                <a:solidFill>
                  <a:schemeClr val="bg1">
                    <a:lumMod val="75000"/>
                  </a:schemeClr>
                </a:solidFill>
                <a:latin typeface="+mn-lt"/>
                <a:ea typeface="CiscoSansTT Thin" charset="0"/>
                <a:cs typeface="CiscoSansTT Thin" charset="0"/>
              </a:defRPr>
            </a:lvl5pPr>
          </a:lstStyle>
          <a:p>
            <a:pPr lvl="0"/>
            <a:r>
              <a:rPr lang="en-GB" dirty="0"/>
              <a:t>First level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6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3686559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>
              <a:defRPr sz="3200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0051997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2" pos="288" userDrawn="1">
          <p15:clr>
            <a:srgbClr val="FBAE40"/>
          </p15:clr>
        </p15:guide>
        <p15:guide id="3" pos="2598" userDrawn="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Half_Page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latin typeface="+mj-lt"/>
            </a:endParaRPr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19100" y="1657350"/>
            <a:ext cx="3827463" cy="1828800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>
          <a:xfrm>
            <a:off x="5097463" y="531812"/>
            <a:ext cx="3551237" cy="4059237"/>
          </a:xfrm>
          <a:prstGeom prst="rect">
            <a:avLst/>
          </a:prstGeom>
        </p:spPr>
        <p:txBody>
          <a:bodyPr lIns="0" rIns="0" anchor="ctr" anchorCtr="0"/>
          <a:lstStyle>
            <a:lvl1pPr marL="169863" indent="-169863">
              <a:lnSpc>
                <a:spcPct val="100000"/>
              </a:lnSpc>
              <a:buClr>
                <a:schemeClr val="tx1"/>
              </a:buClr>
              <a:buSzPct val="60000"/>
              <a:buFont typeface="Arial" panose="020B0604020202020204" pitchFamily="34" charset="0"/>
              <a:buChar char="•"/>
              <a:tabLst>
                <a:tab pos="228600" algn="l"/>
              </a:tabLst>
              <a:defRPr sz="2400"/>
            </a:lvl1pPr>
            <a:lvl2pPr marL="346075" indent="-171450">
              <a:lnSpc>
                <a:spcPct val="100000"/>
              </a:lnSpc>
              <a:buClr>
                <a:schemeClr val="tx1"/>
              </a:buClr>
              <a:buSzPct val="60000"/>
              <a:buFont typeface="Arial" panose="020B0604020202020204" pitchFamily="34" charset="0"/>
              <a:buChar char="•"/>
              <a:defRPr sz="2400"/>
            </a:lvl2pPr>
            <a:lvl3pPr marL="457200" indent="-117475">
              <a:lnSpc>
                <a:spcPct val="100000"/>
              </a:lnSpc>
              <a:buClr>
                <a:schemeClr val="tx1"/>
              </a:buClr>
              <a:buSzPct val="60000"/>
              <a:buFont typeface="Arial" panose="020B0604020202020204" pitchFamily="34" charset="0"/>
              <a:buChar char="•"/>
              <a:defRPr sz="2000"/>
            </a:lvl3pPr>
            <a:lvl4pPr marL="574675" indent="-117475">
              <a:lnSpc>
                <a:spcPct val="100000"/>
              </a:lnSpc>
              <a:buClr>
                <a:schemeClr val="tx1"/>
              </a:buClr>
              <a:buSzPct val="60000"/>
              <a:buFont typeface="Arial" panose="020B0604020202020204" pitchFamily="34" charset="0"/>
              <a:buChar char="•"/>
              <a:tabLst/>
              <a:defRPr sz="1800"/>
            </a:lvl4pPr>
            <a:lvl5pPr marL="744538" indent="-112713">
              <a:lnSpc>
                <a:spcPct val="100000"/>
              </a:lnSpc>
              <a:buClr>
                <a:schemeClr val="tx1"/>
              </a:buClr>
              <a:buSzPct val="60000"/>
              <a:buFont typeface="Arial" panose="020B0604020202020204" pitchFamily="34" charset="0"/>
              <a:buChar char="•"/>
              <a:defRPr sz="18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25568354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>
          <p15:clr>
            <a:srgbClr val="FBAE40"/>
          </p15:clr>
        </p15:guide>
        <p15:guide id="2" pos="264">
          <p15:clr>
            <a:srgbClr val="FBAE40"/>
          </p15:clr>
        </p15:guide>
        <p15:guide id="3" orient="horz" pos="2196" userDrawn="1">
          <p15:clr>
            <a:srgbClr val="FBAE40"/>
          </p15:clr>
        </p15:guide>
        <p15:guide id="4" pos="2675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Half_Page_Text_2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510540"/>
            <a:ext cx="3808797" cy="655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t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>
          <a:xfrm>
            <a:off x="5097463" y="510540"/>
            <a:ext cx="3551237" cy="4080510"/>
          </a:xfrm>
          <a:prstGeom prst="rect">
            <a:avLst/>
          </a:prstGeom>
        </p:spPr>
        <p:txBody>
          <a:bodyPr lIns="0" rIns="0"/>
          <a:lstStyle>
            <a:lvl1pPr marL="114300" indent="-114300">
              <a:lnSpc>
                <a:spcPct val="100000"/>
              </a:lnSpc>
              <a:buClr>
                <a:schemeClr val="tx1"/>
              </a:buClr>
              <a:buSzPct val="60000"/>
              <a:defRPr sz="2000"/>
            </a:lvl1pPr>
            <a:lvl2pPr marL="228600" indent="-114300">
              <a:lnSpc>
                <a:spcPct val="100000"/>
              </a:lnSpc>
              <a:buClr>
                <a:schemeClr val="tx1"/>
              </a:buClr>
              <a:buSzPct val="60000"/>
              <a:defRPr sz="2000"/>
            </a:lvl2pPr>
            <a:lvl3pPr marL="342900" indent="-114300">
              <a:lnSpc>
                <a:spcPct val="100000"/>
              </a:lnSpc>
              <a:buClr>
                <a:schemeClr val="tx1"/>
              </a:buClr>
              <a:buSzPct val="60000"/>
              <a:defRPr sz="1800"/>
            </a:lvl3pPr>
            <a:lvl4pPr marL="457200" indent="-123825">
              <a:lnSpc>
                <a:spcPct val="100000"/>
              </a:lnSpc>
              <a:buClr>
                <a:schemeClr val="tx1"/>
              </a:buClr>
              <a:buSzPct val="60000"/>
              <a:defRPr sz="1600"/>
            </a:lvl4pPr>
            <a:lvl5pPr marL="574675" indent="-117475">
              <a:lnSpc>
                <a:spcPct val="100000"/>
              </a:lnSpc>
              <a:buClr>
                <a:schemeClr val="tx1"/>
              </a:buClr>
              <a:buSzPct val="60000"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1"/>
          </p:nvPr>
        </p:nvSpPr>
        <p:spPr>
          <a:xfrm>
            <a:off x="437766" y="1659842"/>
            <a:ext cx="3808797" cy="2931208"/>
          </a:xfrm>
          <a:prstGeom prst="rect">
            <a:avLst/>
          </a:prstGeom>
        </p:spPr>
        <p:txBody>
          <a:bodyPr/>
          <a:lstStyle>
            <a:lvl1pPr marL="114300" indent="-114300">
              <a:buClr>
                <a:schemeClr val="tx2"/>
              </a:buClr>
              <a:buSzPct val="60000"/>
              <a:defRPr lang="en-US" sz="2000" kern="1200" dirty="0" smtClean="0">
                <a:solidFill>
                  <a:schemeClr val="bg1">
                    <a:lumMod val="75000"/>
                  </a:schemeClr>
                </a:solidFill>
                <a:latin typeface="+mn-lt"/>
                <a:ea typeface="ＭＳ Ｐゴシック" charset="0"/>
                <a:cs typeface="CiscoSans"/>
              </a:defRPr>
            </a:lvl1pPr>
            <a:lvl2pPr marL="228600" indent="-114300">
              <a:buClr>
                <a:schemeClr val="tx2"/>
              </a:buClr>
              <a:buSzPct val="60000"/>
              <a:defRPr sz="2000">
                <a:solidFill>
                  <a:schemeClr val="bg1">
                    <a:lumMod val="75000"/>
                  </a:schemeClr>
                </a:solidFill>
              </a:defRPr>
            </a:lvl2pPr>
            <a:lvl3pPr marL="342900" indent="-114300">
              <a:buClr>
                <a:schemeClr val="tx2"/>
              </a:buClr>
              <a:buSzPct val="60000"/>
              <a:defRPr sz="1800">
                <a:solidFill>
                  <a:schemeClr val="bg1">
                    <a:lumMod val="75000"/>
                  </a:schemeClr>
                </a:solidFill>
              </a:defRPr>
            </a:lvl3pPr>
            <a:lvl4pPr marL="457200" indent="-123825">
              <a:buClr>
                <a:schemeClr val="tx2"/>
              </a:buClr>
              <a:buSzPct val="60000"/>
              <a:defRPr sz="1600">
                <a:solidFill>
                  <a:schemeClr val="bg1">
                    <a:lumMod val="75000"/>
                  </a:schemeClr>
                </a:solidFill>
              </a:defRPr>
            </a:lvl4pPr>
            <a:lvl5pPr marL="574675" indent="-117475">
              <a:buClr>
                <a:schemeClr val="tx2"/>
              </a:buClr>
              <a:buSzPct val="60000"/>
              <a:defRPr sz="1600">
                <a:solidFill>
                  <a:schemeClr val="bg1">
                    <a:lumMod val="75000"/>
                  </a:schemeClr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7055128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4" pos="2675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g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itle 1"/>
          <p:cNvSpPr>
            <a:spLocks noGrp="1"/>
          </p:cNvSpPr>
          <p:nvPr>
            <p:ph type="ctrTitle" hasCustomPrompt="1"/>
          </p:nvPr>
        </p:nvSpPr>
        <p:spPr>
          <a:xfrm>
            <a:off x="416425" y="915409"/>
            <a:ext cx="7598042" cy="2569946"/>
          </a:xfrm>
          <a:prstGeom prst="rect">
            <a:avLst/>
          </a:prstGeom>
          <a:noFill/>
        </p:spPr>
        <p:txBody>
          <a:bodyPr anchor="b">
            <a:noAutofit/>
          </a:bodyPr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600" b="0" i="0" spc="0" baseline="0">
                <a:solidFill>
                  <a:schemeClr val="bg1">
                    <a:lumMod val="75000"/>
                  </a:schemeClr>
                </a:solidFill>
                <a:latin typeface="+mj-lt"/>
                <a:ea typeface="CiscoSansTT Thin" charset="0"/>
                <a:cs typeface="CiscoSansTT Thin" charset="0"/>
              </a:defRPr>
            </a:lvl1pPr>
          </a:lstStyle>
          <a:p>
            <a:r>
              <a:rPr lang="en-GB" dirty="0"/>
              <a:t>Section Title Goes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19151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Half_Page_Picture_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/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089525" y="531813"/>
            <a:ext cx="3559175" cy="3364846"/>
          </a:xfrm>
          <a:prstGeom prst="rect">
            <a:avLst/>
          </a:prstGeo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1"/>
          </p:nvPr>
        </p:nvSpPr>
        <p:spPr>
          <a:xfrm>
            <a:off x="5089525" y="4062350"/>
            <a:ext cx="3559175" cy="52514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buNone/>
              <a:defRPr sz="1400"/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394826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 userDrawn="1">
          <p15:clr>
            <a:srgbClr val="FBAE40"/>
          </p15:clr>
        </p15:guide>
        <p15:guide id="2" pos="264" userDrawn="1">
          <p15:clr>
            <a:srgbClr val="FBAE40"/>
          </p15:clr>
        </p15:guide>
        <p15:guide id="3" orient="horz" pos="2193" userDrawn="1">
          <p15:clr>
            <a:srgbClr val="FBAE40"/>
          </p15:clr>
        </p15:guide>
        <p15:guide id="4" pos="2675" userDrawn="1">
          <p15:clr>
            <a:srgbClr val="FBAE40"/>
          </p15:clr>
        </p15:guide>
        <p15:guide id="7" pos="3206" userDrawn="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Half_Page_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089525" y="531813"/>
            <a:ext cx="3559175" cy="4059236"/>
          </a:xfrm>
          <a:prstGeom prst="rect">
            <a:avLst/>
          </a:prstGeo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276462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>
          <p15:clr>
            <a:srgbClr val="FBAE40"/>
          </p15:clr>
        </p15:guide>
        <p15:guide id="2" pos="264">
          <p15:clr>
            <a:srgbClr val="FBAE40"/>
          </p15:clr>
        </p15:guide>
        <p15:guide id="3" orient="horz" pos="2193">
          <p15:clr>
            <a:srgbClr val="FBAE40"/>
          </p15:clr>
        </p15:guide>
        <p15:guide id="4" pos="2675">
          <p15:clr>
            <a:srgbClr val="FBAE40"/>
          </p15:clr>
        </p15:guide>
        <p15:guide id="7" pos="3206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Half_Page_Headlin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88446552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>
          <p15:clr>
            <a:srgbClr val="FBAE40"/>
          </p15:clr>
        </p15:guide>
        <p15:guide id="3" orient="horz" pos="2193">
          <p15:clr>
            <a:srgbClr val="FBAE40"/>
          </p15:clr>
        </p15:guide>
        <p15:guide id="4" pos="2675">
          <p15:clr>
            <a:srgbClr val="FBAE40"/>
          </p15:clr>
        </p15:guide>
        <p15:guide id="7" pos="3206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Half_Page_Picture_Fu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/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4580092" y="0"/>
            <a:ext cx="4563907" cy="5143500"/>
          </a:xfrm>
          <a:prstGeom prst="rect">
            <a:avLst/>
          </a:prstGeo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818087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>
          <p15:clr>
            <a:srgbClr val="FBAE40"/>
          </p15:clr>
        </p15:guide>
        <p15:guide id="3" orient="horz" pos="2193">
          <p15:clr>
            <a:srgbClr val="FBAE40"/>
          </p15:clr>
        </p15:guide>
        <p15:guide id="4" pos="2675">
          <p15:clr>
            <a:srgbClr val="FBAE40"/>
          </p15:clr>
        </p15:guide>
        <p15:guide id="7" pos="3206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Half_Page_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/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6" name="Chart Placeholder 5"/>
          <p:cNvSpPr>
            <a:spLocks noGrp="1"/>
          </p:cNvSpPr>
          <p:nvPr>
            <p:ph type="chart" sz="quarter" idx="10"/>
          </p:nvPr>
        </p:nvSpPr>
        <p:spPr>
          <a:xfrm>
            <a:off x="5089525" y="503238"/>
            <a:ext cx="3559175" cy="4087812"/>
          </a:xfrm>
          <a:prstGeom prst="rect">
            <a:avLst/>
          </a:prstGeo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83675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3" orient="horz" pos="2196" userDrawn="1">
          <p15:clr>
            <a:srgbClr val="FBAE40"/>
          </p15:clr>
        </p15:guide>
        <p15:guide id="4" pos="2675">
          <p15:clr>
            <a:srgbClr val="FBAE40"/>
          </p15:clr>
        </p15:guide>
        <p15:guide id="7" pos="3206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Half_Page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4580092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/>
          </a:p>
        </p:txBody>
      </p:sp>
      <p:sp>
        <p:nvSpPr>
          <p:cNvPr id="3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1659731"/>
            <a:ext cx="3808797" cy="1824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>
            <a:lvl1pPr algn="l" defTabSz="684213" rtl="0" eaLnBrk="1" fontAlgn="base" hangingPunct="1">
              <a:lnSpc>
                <a:spcPct val="85000"/>
              </a:lnSpc>
              <a:spcBef>
                <a:spcPct val="0"/>
              </a:spcBef>
              <a:spcAft>
                <a:spcPct val="0"/>
              </a:spcAft>
              <a:defRPr lang="en-GB" sz="3200" kern="1200" dirty="0">
                <a:solidFill>
                  <a:schemeClr val="bg1">
                    <a:lumMod val="75000"/>
                  </a:schemeClr>
                </a:solidFill>
                <a:latin typeface="+mj-lt"/>
                <a:ea typeface="ＭＳ Ｐゴシック" charset="0"/>
                <a:cs typeface="Tipo de letra del sistema Fina" charset="0"/>
              </a:defRPr>
            </a:lvl1pPr>
          </a:lstStyle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10"/>
          </p:nvPr>
        </p:nvSpPr>
        <p:spPr>
          <a:xfrm>
            <a:off x="5089525" y="503238"/>
            <a:ext cx="3559175" cy="4087812"/>
          </a:xfrm>
          <a:prstGeom prst="rect">
            <a:avLst/>
          </a:prstGeo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37871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4">
          <p15:clr>
            <a:srgbClr val="FBAE40"/>
          </p15:clr>
        </p15:guide>
        <p15:guide id="3" orient="horz" pos="2196">
          <p15:clr>
            <a:srgbClr val="FBAE40"/>
          </p15:clr>
        </p15:guide>
        <p15:guide id="4" pos="2675">
          <p15:clr>
            <a:srgbClr val="FBAE40"/>
          </p15:clr>
        </p15:guide>
        <p15:guide id="7" pos="3206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 Slide"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Freeform 6"/>
          <p:cNvSpPr>
            <a:spLocks noChangeAspect="1" noEditPoints="1"/>
          </p:cNvSpPr>
          <p:nvPr userDrawn="1"/>
        </p:nvSpPr>
        <p:spPr bwMode="auto">
          <a:xfrm>
            <a:off x="3762994" y="2129076"/>
            <a:ext cx="1618012" cy="859571"/>
          </a:xfrm>
          <a:custGeom>
            <a:avLst/>
            <a:gdLst>
              <a:gd name="T0" fmla="*/ 2671 w 3456"/>
              <a:gd name="T1" fmla="*/ 1521 h 1834"/>
              <a:gd name="T2" fmla="*/ 2857 w 3456"/>
              <a:gd name="T3" fmla="*/ 1677 h 1834"/>
              <a:gd name="T4" fmla="*/ 2975 w 3456"/>
              <a:gd name="T5" fmla="*/ 1465 h 1834"/>
              <a:gd name="T6" fmla="*/ 1129 w 3456"/>
              <a:gd name="T7" fmla="*/ 1823 h 1834"/>
              <a:gd name="T8" fmla="*/ 3082 w 3456"/>
              <a:gd name="T9" fmla="*/ 1330 h 1834"/>
              <a:gd name="T10" fmla="*/ 3082 w 3456"/>
              <a:gd name="T11" fmla="*/ 1712 h 1834"/>
              <a:gd name="T12" fmla="*/ 2700 w 3456"/>
              <a:gd name="T13" fmla="*/ 1809 h 1834"/>
              <a:gd name="T14" fmla="*/ 2513 w 3456"/>
              <a:gd name="T15" fmla="*/ 1479 h 1834"/>
              <a:gd name="T16" fmla="*/ 2783 w 3456"/>
              <a:gd name="T17" fmla="*/ 1211 h 1834"/>
              <a:gd name="T18" fmla="*/ 2351 w 3456"/>
              <a:gd name="T19" fmla="*/ 1392 h 1834"/>
              <a:gd name="T20" fmla="*/ 2136 w 3456"/>
              <a:gd name="T21" fmla="*/ 1381 h 1834"/>
              <a:gd name="T22" fmla="*/ 2093 w 3456"/>
              <a:gd name="T23" fmla="*/ 1625 h 1834"/>
              <a:gd name="T24" fmla="*/ 2335 w 3456"/>
              <a:gd name="T25" fmla="*/ 1658 h 1834"/>
              <a:gd name="T26" fmla="*/ 2174 w 3456"/>
              <a:gd name="T27" fmla="*/ 1832 h 1834"/>
              <a:gd name="T28" fmla="*/ 1903 w 3456"/>
              <a:gd name="T29" fmla="*/ 1605 h 1834"/>
              <a:gd name="T30" fmla="*/ 2047 w 3456"/>
              <a:gd name="T31" fmla="*/ 1249 h 1834"/>
              <a:gd name="T32" fmla="*/ 748 w 3456"/>
              <a:gd name="T33" fmla="*/ 1223 h 1834"/>
              <a:gd name="T34" fmla="*/ 642 w 3456"/>
              <a:gd name="T35" fmla="*/ 1359 h 1834"/>
              <a:gd name="T36" fmla="*/ 479 w 3456"/>
              <a:gd name="T37" fmla="*/ 1550 h 1834"/>
              <a:gd name="T38" fmla="*/ 697 w 3456"/>
              <a:gd name="T39" fmla="*/ 1676 h 1834"/>
              <a:gd name="T40" fmla="*/ 692 w 3456"/>
              <a:gd name="T41" fmla="*/ 1830 h 1834"/>
              <a:gd name="T42" fmla="*/ 370 w 3456"/>
              <a:gd name="T43" fmla="*/ 1710 h 1834"/>
              <a:gd name="T44" fmla="*/ 375 w 3456"/>
              <a:gd name="T45" fmla="*/ 1326 h 1834"/>
              <a:gd name="T46" fmla="*/ 1610 w 3456"/>
              <a:gd name="T47" fmla="*/ 1211 h 1834"/>
              <a:gd name="T48" fmla="*/ 1679 w 3456"/>
              <a:gd name="T49" fmla="*/ 1350 h 1834"/>
              <a:gd name="T50" fmla="*/ 1494 w 3456"/>
              <a:gd name="T51" fmla="*/ 1373 h 1834"/>
              <a:gd name="T52" fmla="*/ 1634 w 3456"/>
              <a:gd name="T53" fmla="*/ 1470 h 1834"/>
              <a:gd name="T54" fmla="*/ 1737 w 3456"/>
              <a:gd name="T55" fmla="*/ 1694 h 1834"/>
              <a:gd name="T56" fmla="*/ 1524 w 3456"/>
              <a:gd name="T57" fmla="*/ 1833 h 1834"/>
              <a:gd name="T58" fmla="*/ 1334 w 3456"/>
              <a:gd name="T59" fmla="*/ 1678 h 1834"/>
              <a:gd name="T60" fmla="*/ 1552 w 3456"/>
              <a:gd name="T61" fmla="*/ 1690 h 1834"/>
              <a:gd name="T62" fmla="*/ 1520 w 3456"/>
              <a:gd name="T63" fmla="*/ 1584 h 1834"/>
              <a:gd name="T64" fmla="*/ 1350 w 3456"/>
              <a:gd name="T65" fmla="*/ 1473 h 1834"/>
              <a:gd name="T66" fmla="*/ 1446 w 3456"/>
              <a:gd name="T67" fmla="*/ 1227 h 1834"/>
              <a:gd name="T68" fmla="*/ 3456 w 3456"/>
              <a:gd name="T69" fmla="*/ 569 h 1834"/>
              <a:gd name="T70" fmla="*/ 3328 w 3456"/>
              <a:gd name="T71" fmla="*/ 780 h 1834"/>
              <a:gd name="T72" fmla="*/ 3381 w 3456"/>
              <a:gd name="T73" fmla="*/ 493 h 1834"/>
              <a:gd name="T74" fmla="*/ 1793 w 3456"/>
              <a:gd name="T75" fmla="*/ 766 h 1834"/>
              <a:gd name="T76" fmla="*/ 1653 w 3456"/>
              <a:gd name="T77" fmla="*/ 727 h 1834"/>
              <a:gd name="T78" fmla="*/ 113 w 3456"/>
              <a:gd name="T79" fmla="*/ 503 h 1834"/>
              <a:gd name="T80" fmla="*/ 95 w 3456"/>
              <a:gd name="T81" fmla="*/ 801 h 1834"/>
              <a:gd name="T82" fmla="*/ 10 w 3456"/>
              <a:gd name="T83" fmla="*/ 531 h 1834"/>
              <a:gd name="T84" fmla="*/ 3040 w 3456"/>
              <a:gd name="T85" fmla="*/ 340 h 1834"/>
              <a:gd name="T86" fmla="*/ 2929 w 3456"/>
              <a:gd name="T87" fmla="*/ 793 h 1834"/>
              <a:gd name="T88" fmla="*/ 2947 w 3456"/>
              <a:gd name="T89" fmla="*/ 287 h 1834"/>
              <a:gd name="T90" fmla="*/ 2214 w 3456"/>
              <a:gd name="T91" fmla="*/ 748 h 1834"/>
              <a:gd name="T92" fmla="*/ 2069 w 3456"/>
              <a:gd name="T93" fmla="*/ 748 h 1834"/>
              <a:gd name="T94" fmla="*/ 1335 w 3456"/>
              <a:gd name="T95" fmla="*/ 287 h 1834"/>
              <a:gd name="T96" fmla="*/ 1353 w 3456"/>
              <a:gd name="T97" fmla="*/ 793 h 1834"/>
              <a:gd name="T98" fmla="*/ 1242 w 3456"/>
              <a:gd name="T99" fmla="*/ 340 h 1834"/>
              <a:gd name="T100" fmla="*/ 553 w 3456"/>
              <a:gd name="T101" fmla="*/ 322 h 1834"/>
              <a:gd name="T102" fmla="*/ 468 w 3456"/>
              <a:gd name="T103" fmla="*/ 801 h 1834"/>
              <a:gd name="T104" fmla="*/ 450 w 3456"/>
              <a:gd name="T105" fmla="*/ 295 h 1834"/>
              <a:gd name="T106" fmla="*/ 2630 w 3456"/>
              <a:gd name="T107" fmla="*/ 879 h 1834"/>
              <a:gd name="T108" fmla="*/ 2490 w 3456"/>
              <a:gd name="T109" fmla="*/ 917 h 1834"/>
              <a:gd name="T110" fmla="*/ 902 w 3456"/>
              <a:gd name="T111" fmla="*/ 0 h 1834"/>
              <a:gd name="T112" fmla="*/ 955 w 3456"/>
              <a:gd name="T113" fmla="*/ 931 h 1834"/>
              <a:gd name="T114" fmla="*/ 826 w 3456"/>
              <a:gd name="T115" fmla="*/ 75 h 1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456" h="1834">
                <a:moveTo>
                  <a:pt x="2828" y="1362"/>
                </a:moveTo>
                <a:lnTo>
                  <a:pt x="2798" y="1364"/>
                </a:lnTo>
                <a:lnTo>
                  <a:pt x="2771" y="1371"/>
                </a:lnTo>
                <a:lnTo>
                  <a:pt x="2747" y="1384"/>
                </a:lnTo>
                <a:lnTo>
                  <a:pt x="2725" y="1400"/>
                </a:lnTo>
                <a:lnTo>
                  <a:pt x="2706" y="1419"/>
                </a:lnTo>
                <a:lnTo>
                  <a:pt x="2691" y="1441"/>
                </a:lnTo>
                <a:lnTo>
                  <a:pt x="2680" y="1465"/>
                </a:lnTo>
                <a:lnTo>
                  <a:pt x="2674" y="1492"/>
                </a:lnTo>
                <a:lnTo>
                  <a:pt x="2671" y="1521"/>
                </a:lnTo>
                <a:lnTo>
                  <a:pt x="2674" y="1549"/>
                </a:lnTo>
                <a:lnTo>
                  <a:pt x="2680" y="1577"/>
                </a:lnTo>
                <a:lnTo>
                  <a:pt x="2691" y="1601"/>
                </a:lnTo>
                <a:lnTo>
                  <a:pt x="2706" y="1623"/>
                </a:lnTo>
                <a:lnTo>
                  <a:pt x="2725" y="1642"/>
                </a:lnTo>
                <a:lnTo>
                  <a:pt x="2747" y="1658"/>
                </a:lnTo>
                <a:lnTo>
                  <a:pt x="2771" y="1669"/>
                </a:lnTo>
                <a:lnTo>
                  <a:pt x="2798" y="1677"/>
                </a:lnTo>
                <a:lnTo>
                  <a:pt x="2828" y="1680"/>
                </a:lnTo>
                <a:lnTo>
                  <a:pt x="2857" y="1677"/>
                </a:lnTo>
                <a:lnTo>
                  <a:pt x="2883" y="1669"/>
                </a:lnTo>
                <a:lnTo>
                  <a:pt x="2908" y="1658"/>
                </a:lnTo>
                <a:lnTo>
                  <a:pt x="2930" y="1642"/>
                </a:lnTo>
                <a:lnTo>
                  <a:pt x="2948" y="1623"/>
                </a:lnTo>
                <a:lnTo>
                  <a:pt x="2964" y="1601"/>
                </a:lnTo>
                <a:lnTo>
                  <a:pt x="2975" y="1577"/>
                </a:lnTo>
                <a:lnTo>
                  <a:pt x="2982" y="1549"/>
                </a:lnTo>
                <a:lnTo>
                  <a:pt x="2985" y="1521"/>
                </a:lnTo>
                <a:lnTo>
                  <a:pt x="2982" y="1492"/>
                </a:lnTo>
                <a:lnTo>
                  <a:pt x="2975" y="1465"/>
                </a:lnTo>
                <a:lnTo>
                  <a:pt x="2964" y="1441"/>
                </a:lnTo>
                <a:lnTo>
                  <a:pt x="2948" y="1419"/>
                </a:lnTo>
                <a:lnTo>
                  <a:pt x="2930" y="1400"/>
                </a:lnTo>
                <a:lnTo>
                  <a:pt x="2908" y="1384"/>
                </a:lnTo>
                <a:lnTo>
                  <a:pt x="2883" y="1371"/>
                </a:lnTo>
                <a:lnTo>
                  <a:pt x="2857" y="1364"/>
                </a:lnTo>
                <a:lnTo>
                  <a:pt x="2828" y="1362"/>
                </a:lnTo>
                <a:close/>
                <a:moveTo>
                  <a:pt x="977" y="1218"/>
                </a:moveTo>
                <a:lnTo>
                  <a:pt x="1129" y="1218"/>
                </a:lnTo>
                <a:lnTo>
                  <a:pt x="1129" y="1823"/>
                </a:lnTo>
                <a:lnTo>
                  <a:pt x="977" y="1823"/>
                </a:lnTo>
                <a:lnTo>
                  <a:pt x="977" y="1218"/>
                </a:lnTo>
                <a:close/>
                <a:moveTo>
                  <a:pt x="2828" y="1208"/>
                </a:moveTo>
                <a:lnTo>
                  <a:pt x="2873" y="1211"/>
                </a:lnTo>
                <a:lnTo>
                  <a:pt x="2916" y="1219"/>
                </a:lnTo>
                <a:lnTo>
                  <a:pt x="2955" y="1232"/>
                </a:lnTo>
                <a:lnTo>
                  <a:pt x="2992" y="1251"/>
                </a:lnTo>
                <a:lnTo>
                  <a:pt x="3026" y="1273"/>
                </a:lnTo>
                <a:lnTo>
                  <a:pt x="3056" y="1299"/>
                </a:lnTo>
                <a:lnTo>
                  <a:pt x="3082" y="1330"/>
                </a:lnTo>
                <a:lnTo>
                  <a:pt x="3104" y="1363"/>
                </a:lnTo>
                <a:lnTo>
                  <a:pt x="3121" y="1398"/>
                </a:lnTo>
                <a:lnTo>
                  <a:pt x="3134" y="1437"/>
                </a:lnTo>
                <a:lnTo>
                  <a:pt x="3142" y="1479"/>
                </a:lnTo>
                <a:lnTo>
                  <a:pt x="3145" y="1521"/>
                </a:lnTo>
                <a:lnTo>
                  <a:pt x="3142" y="1563"/>
                </a:lnTo>
                <a:lnTo>
                  <a:pt x="3134" y="1604"/>
                </a:lnTo>
                <a:lnTo>
                  <a:pt x="3121" y="1642"/>
                </a:lnTo>
                <a:lnTo>
                  <a:pt x="3104" y="1679"/>
                </a:lnTo>
                <a:lnTo>
                  <a:pt x="3082" y="1712"/>
                </a:lnTo>
                <a:lnTo>
                  <a:pt x="3056" y="1742"/>
                </a:lnTo>
                <a:lnTo>
                  <a:pt x="3026" y="1769"/>
                </a:lnTo>
                <a:lnTo>
                  <a:pt x="2992" y="1791"/>
                </a:lnTo>
                <a:lnTo>
                  <a:pt x="2955" y="1809"/>
                </a:lnTo>
                <a:lnTo>
                  <a:pt x="2916" y="1822"/>
                </a:lnTo>
                <a:lnTo>
                  <a:pt x="2873" y="1831"/>
                </a:lnTo>
                <a:lnTo>
                  <a:pt x="2828" y="1834"/>
                </a:lnTo>
                <a:lnTo>
                  <a:pt x="2783" y="1831"/>
                </a:lnTo>
                <a:lnTo>
                  <a:pt x="2740" y="1822"/>
                </a:lnTo>
                <a:lnTo>
                  <a:pt x="2700" y="1809"/>
                </a:lnTo>
                <a:lnTo>
                  <a:pt x="2663" y="1791"/>
                </a:lnTo>
                <a:lnTo>
                  <a:pt x="2630" y="1769"/>
                </a:lnTo>
                <a:lnTo>
                  <a:pt x="2599" y="1742"/>
                </a:lnTo>
                <a:lnTo>
                  <a:pt x="2573" y="1712"/>
                </a:lnTo>
                <a:lnTo>
                  <a:pt x="2551" y="1679"/>
                </a:lnTo>
                <a:lnTo>
                  <a:pt x="2534" y="1642"/>
                </a:lnTo>
                <a:lnTo>
                  <a:pt x="2521" y="1604"/>
                </a:lnTo>
                <a:lnTo>
                  <a:pt x="2513" y="1563"/>
                </a:lnTo>
                <a:lnTo>
                  <a:pt x="2510" y="1521"/>
                </a:lnTo>
                <a:lnTo>
                  <a:pt x="2513" y="1479"/>
                </a:lnTo>
                <a:lnTo>
                  <a:pt x="2521" y="1437"/>
                </a:lnTo>
                <a:lnTo>
                  <a:pt x="2534" y="1398"/>
                </a:lnTo>
                <a:lnTo>
                  <a:pt x="2551" y="1363"/>
                </a:lnTo>
                <a:lnTo>
                  <a:pt x="2573" y="1330"/>
                </a:lnTo>
                <a:lnTo>
                  <a:pt x="2599" y="1299"/>
                </a:lnTo>
                <a:lnTo>
                  <a:pt x="2630" y="1273"/>
                </a:lnTo>
                <a:lnTo>
                  <a:pt x="2663" y="1251"/>
                </a:lnTo>
                <a:lnTo>
                  <a:pt x="2700" y="1232"/>
                </a:lnTo>
                <a:lnTo>
                  <a:pt x="2740" y="1219"/>
                </a:lnTo>
                <a:lnTo>
                  <a:pt x="2783" y="1211"/>
                </a:lnTo>
                <a:lnTo>
                  <a:pt x="2828" y="1208"/>
                </a:lnTo>
                <a:close/>
                <a:moveTo>
                  <a:pt x="2213" y="1208"/>
                </a:moveTo>
                <a:lnTo>
                  <a:pt x="2242" y="1209"/>
                </a:lnTo>
                <a:lnTo>
                  <a:pt x="2268" y="1211"/>
                </a:lnTo>
                <a:lnTo>
                  <a:pt x="2292" y="1215"/>
                </a:lnTo>
                <a:lnTo>
                  <a:pt x="2312" y="1219"/>
                </a:lnTo>
                <a:lnTo>
                  <a:pt x="2329" y="1223"/>
                </a:lnTo>
                <a:lnTo>
                  <a:pt x="2343" y="1227"/>
                </a:lnTo>
                <a:lnTo>
                  <a:pt x="2351" y="1230"/>
                </a:lnTo>
                <a:lnTo>
                  <a:pt x="2351" y="1392"/>
                </a:lnTo>
                <a:lnTo>
                  <a:pt x="2346" y="1389"/>
                </a:lnTo>
                <a:lnTo>
                  <a:pt x="2335" y="1384"/>
                </a:lnTo>
                <a:lnTo>
                  <a:pt x="2321" y="1377"/>
                </a:lnTo>
                <a:lnTo>
                  <a:pt x="2302" y="1371"/>
                </a:lnTo>
                <a:lnTo>
                  <a:pt x="2279" y="1365"/>
                </a:lnTo>
                <a:lnTo>
                  <a:pt x="2253" y="1360"/>
                </a:lnTo>
                <a:lnTo>
                  <a:pt x="2223" y="1359"/>
                </a:lnTo>
                <a:lnTo>
                  <a:pt x="2192" y="1362"/>
                </a:lnTo>
                <a:lnTo>
                  <a:pt x="2163" y="1369"/>
                </a:lnTo>
                <a:lnTo>
                  <a:pt x="2136" y="1381"/>
                </a:lnTo>
                <a:lnTo>
                  <a:pt x="2113" y="1396"/>
                </a:lnTo>
                <a:lnTo>
                  <a:pt x="2095" y="1415"/>
                </a:lnTo>
                <a:lnTo>
                  <a:pt x="2079" y="1437"/>
                </a:lnTo>
                <a:lnTo>
                  <a:pt x="2067" y="1463"/>
                </a:lnTo>
                <a:lnTo>
                  <a:pt x="2060" y="1490"/>
                </a:lnTo>
                <a:lnTo>
                  <a:pt x="2058" y="1521"/>
                </a:lnTo>
                <a:lnTo>
                  <a:pt x="2060" y="1550"/>
                </a:lnTo>
                <a:lnTo>
                  <a:pt x="2066" y="1578"/>
                </a:lnTo>
                <a:lnTo>
                  <a:pt x="2078" y="1602"/>
                </a:lnTo>
                <a:lnTo>
                  <a:pt x="2093" y="1625"/>
                </a:lnTo>
                <a:lnTo>
                  <a:pt x="2112" y="1644"/>
                </a:lnTo>
                <a:lnTo>
                  <a:pt x="2135" y="1660"/>
                </a:lnTo>
                <a:lnTo>
                  <a:pt x="2162" y="1672"/>
                </a:lnTo>
                <a:lnTo>
                  <a:pt x="2191" y="1679"/>
                </a:lnTo>
                <a:lnTo>
                  <a:pt x="2223" y="1682"/>
                </a:lnTo>
                <a:lnTo>
                  <a:pt x="2253" y="1680"/>
                </a:lnTo>
                <a:lnTo>
                  <a:pt x="2279" y="1676"/>
                </a:lnTo>
                <a:lnTo>
                  <a:pt x="2301" y="1671"/>
                </a:lnTo>
                <a:lnTo>
                  <a:pt x="2321" y="1664"/>
                </a:lnTo>
                <a:lnTo>
                  <a:pt x="2335" y="1658"/>
                </a:lnTo>
                <a:lnTo>
                  <a:pt x="2346" y="1653"/>
                </a:lnTo>
                <a:lnTo>
                  <a:pt x="2351" y="1649"/>
                </a:lnTo>
                <a:lnTo>
                  <a:pt x="2351" y="1812"/>
                </a:lnTo>
                <a:lnTo>
                  <a:pt x="2339" y="1816"/>
                </a:lnTo>
                <a:lnTo>
                  <a:pt x="2322" y="1820"/>
                </a:lnTo>
                <a:lnTo>
                  <a:pt x="2300" y="1826"/>
                </a:lnTo>
                <a:lnTo>
                  <a:pt x="2275" y="1830"/>
                </a:lnTo>
                <a:lnTo>
                  <a:pt x="2245" y="1833"/>
                </a:lnTo>
                <a:lnTo>
                  <a:pt x="2213" y="1834"/>
                </a:lnTo>
                <a:lnTo>
                  <a:pt x="2174" y="1832"/>
                </a:lnTo>
                <a:lnTo>
                  <a:pt x="2136" y="1826"/>
                </a:lnTo>
                <a:lnTo>
                  <a:pt x="2100" y="1815"/>
                </a:lnTo>
                <a:lnTo>
                  <a:pt x="2065" y="1801"/>
                </a:lnTo>
                <a:lnTo>
                  <a:pt x="2033" y="1783"/>
                </a:lnTo>
                <a:lnTo>
                  <a:pt x="2002" y="1762"/>
                </a:lnTo>
                <a:lnTo>
                  <a:pt x="1975" y="1737"/>
                </a:lnTo>
                <a:lnTo>
                  <a:pt x="1952" y="1710"/>
                </a:lnTo>
                <a:lnTo>
                  <a:pt x="1931" y="1678"/>
                </a:lnTo>
                <a:lnTo>
                  <a:pt x="1915" y="1643"/>
                </a:lnTo>
                <a:lnTo>
                  <a:pt x="1903" y="1605"/>
                </a:lnTo>
                <a:lnTo>
                  <a:pt x="1896" y="1564"/>
                </a:lnTo>
                <a:lnTo>
                  <a:pt x="1892" y="1521"/>
                </a:lnTo>
                <a:lnTo>
                  <a:pt x="1896" y="1477"/>
                </a:lnTo>
                <a:lnTo>
                  <a:pt x="1904" y="1434"/>
                </a:lnTo>
                <a:lnTo>
                  <a:pt x="1917" y="1395"/>
                </a:lnTo>
                <a:lnTo>
                  <a:pt x="1934" y="1359"/>
                </a:lnTo>
                <a:lnTo>
                  <a:pt x="1957" y="1326"/>
                </a:lnTo>
                <a:lnTo>
                  <a:pt x="1984" y="1296"/>
                </a:lnTo>
                <a:lnTo>
                  <a:pt x="2014" y="1271"/>
                </a:lnTo>
                <a:lnTo>
                  <a:pt x="2047" y="1249"/>
                </a:lnTo>
                <a:lnTo>
                  <a:pt x="2085" y="1231"/>
                </a:lnTo>
                <a:lnTo>
                  <a:pt x="2125" y="1218"/>
                </a:lnTo>
                <a:lnTo>
                  <a:pt x="2168" y="1211"/>
                </a:lnTo>
                <a:lnTo>
                  <a:pt x="2213" y="1208"/>
                </a:lnTo>
                <a:close/>
                <a:moveTo>
                  <a:pt x="630" y="1208"/>
                </a:moveTo>
                <a:lnTo>
                  <a:pt x="660" y="1209"/>
                </a:lnTo>
                <a:lnTo>
                  <a:pt x="687" y="1211"/>
                </a:lnTo>
                <a:lnTo>
                  <a:pt x="711" y="1215"/>
                </a:lnTo>
                <a:lnTo>
                  <a:pt x="731" y="1219"/>
                </a:lnTo>
                <a:lnTo>
                  <a:pt x="748" y="1223"/>
                </a:lnTo>
                <a:lnTo>
                  <a:pt x="760" y="1227"/>
                </a:lnTo>
                <a:lnTo>
                  <a:pt x="769" y="1230"/>
                </a:lnTo>
                <a:lnTo>
                  <a:pt x="769" y="1392"/>
                </a:lnTo>
                <a:lnTo>
                  <a:pt x="763" y="1389"/>
                </a:lnTo>
                <a:lnTo>
                  <a:pt x="754" y="1384"/>
                </a:lnTo>
                <a:lnTo>
                  <a:pt x="739" y="1377"/>
                </a:lnTo>
                <a:lnTo>
                  <a:pt x="721" y="1371"/>
                </a:lnTo>
                <a:lnTo>
                  <a:pt x="697" y="1365"/>
                </a:lnTo>
                <a:lnTo>
                  <a:pt x="671" y="1360"/>
                </a:lnTo>
                <a:lnTo>
                  <a:pt x="642" y="1359"/>
                </a:lnTo>
                <a:lnTo>
                  <a:pt x="611" y="1362"/>
                </a:lnTo>
                <a:lnTo>
                  <a:pt x="581" y="1369"/>
                </a:lnTo>
                <a:lnTo>
                  <a:pt x="555" y="1381"/>
                </a:lnTo>
                <a:lnTo>
                  <a:pt x="532" y="1396"/>
                </a:lnTo>
                <a:lnTo>
                  <a:pt x="513" y="1415"/>
                </a:lnTo>
                <a:lnTo>
                  <a:pt x="497" y="1437"/>
                </a:lnTo>
                <a:lnTo>
                  <a:pt x="485" y="1463"/>
                </a:lnTo>
                <a:lnTo>
                  <a:pt x="479" y="1490"/>
                </a:lnTo>
                <a:lnTo>
                  <a:pt x="475" y="1521"/>
                </a:lnTo>
                <a:lnTo>
                  <a:pt x="479" y="1550"/>
                </a:lnTo>
                <a:lnTo>
                  <a:pt x="485" y="1578"/>
                </a:lnTo>
                <a:lnTo>
                  <a:pt x="496" y="1602"/>
                </a:lnTo>
                <a:lnTo>
                  <a:pt x="512" y="1625"/>
                </a:lnTo>
                <a:lnTo>
                  <a:pt x="531" y="1644"/>
                </a:lnTo>
                <a:lnTo>
                  <a:pt x="554" y="1660"/>
                </a:lnTo>
                <a:lnTo>
                  <a:pt x="580" y="1672"/>
                </a:lnTo>
                <a:lnTo>
                  <a:pt x="610" y="1679"/>
                </a:lnTo>
                <a:lnTo>
                  <a:pt x="642" y="1682"/>
                </a:lnTo>
                <a:lnTo>
                  <a:pt x="671" y="1680"/>
                </a:lnTo>
                <a:lnTo>
                  <a:pt x="697" y="1676"/>
                </a:lnTo>
                <a:lnTo>
                  <a:pt x="719" y="1671"/>
                </a:lnTo>
                <a:lnTo>
                  <a:pt x="738" y="1664"/>
                </a:lnTo>
                <a:lnTo>
                  <a:pt x="753" y="1658"/>
                </a:lnTo>
                <a:lnTo>
                  <a:pt x="763" y="1653"/>
                </a:lnTo>
                <a:lnTo>
                  <a:pt x="769" y="1649"/>
                </a:lnTo>
                <a:lnTo>
                  <a:pt x="769" y="1812"/>
                </a:lnTo>
                <a:lnTo>
                  <a:pt x="757" y="1816"/>
                </a:lnTo>
                <a:lnTo>
                  <a:pt x="740" y="1820"/>
                </a:lnTo>
                <a:lnTo>
                  <a:pt x="718" y="1826"/>
                </a:lnTo>
                <a:lnTo>
                  <a:pt x="692" y="1830"/>
                </a:lnTo>
                <a:lnTo>
                  <a:pt x="663" y="1833"/>
                </a:lnTo>
                <a:lnTo>
                  <a:pt x="630" y="1834"/>
                </a:lnTo>
                <a:lnTo>
                  <a:pt x="592" y="1832"/>
                </a:lnTo>
                <a:lnTo>
                  <a:pt x="554" y="1826"/>
                </a:lnTo>
                <a:lnTo>
                  <a:pt x="518" y="1815"/>
                </a:lnTo>
                <a:lnTo>
                  <a:pt x="484" y="1801"/>
                </a:lnTo>
                <a:lnTo>
                  <a:pt x="451" y="1783"/>
                </a:lnTo>
                <a:lnTo>
                  <a:pt x="421" y="1762"/>
                </a:lnTo>
                <a:lnTo>
                  <a:pt x="394" y="1737"/>
                </a:lnTo>
                <a:lnTo>
                  <a:pt x="370" y="1710"/>
                </a:lnTo>
                <a:lnTo>
                  <a:pt x="350" y="1678"/>
                </a:lnTo>
                <a:lnTo>
                  <a:pt x="333" y="1643"/>
                </a:lnTo>
                <a:lnTo>
                  <a:pt x="322" y="1605"/>
                </a:lnTo>
                <a:lnTo>
                  <a:pt x="314" y="1564"/>
                </a:lnTo>
                <a:lnTo>
                  <a:pt x="311" y="1521"/>
                </a:lnTo>
                <a:lnTo>
                  <a:pt x="314" y="1477"/>
                </a:lnTo>
                <a:lnTo>
                  <a:pt x="323" y="1434"/>
                </a:lnTo>
                <a:lnTo>
                  <a:pt x="335" y="1395"/>
                </a:lnTo>
                <a:lnTo>
                  <a:pt x="353" y="1359"/>
                </a:lnTo>
                <a:lnTo>
                  <a:pt x="375" y="1326"/>
                </a:lnTo>
                <a:lnTo>
                  <a:pt x="402" y="1296"/>
                </a:lnTo>
                <a:lnTo>
                  <a:pt x="433" y="1271"/>
                </a:lnTo>
                <a:lnTo>
                  <a:pt x="466" y="1249"/>
                </a:lnTo>
                <a:lnTo>
                  <a:pt x="503" y="1231"/>
                </a:lnTo>
                <a:lnTo>
                  <a:pt x="544" y="1218"/>
                </a:lnTo>
                <a:lnTo>
                  <a:pt x="585" y="1211"/>
                </a:lnTo>
                <a:lnTo>
                  <a:pt x="630" y="1208"/>
                </a:lnTo>
                <a:close/>
                <a:moveTo>
                  <a:pt x="1556" y="1208"/>
                </a:moveTo>
                <a:lnTo>
                  <a:pt x="1583" y="1209"/>
                </a:lnTo>
                <a:lnTo>
                  <a:pt x="1610" y="1211"/>
                </a:lnTo>
                <a:lnTo>
                  <a:pt x="1634" y="1213"/>
                </a:lnTo>
                <a:lnTo>
                  <a:pt x="1656" y="1217"/>
                </a:lnTo>
                <a:lnTo>
                  <a:pt x="1675" y="1220"/>
                </a:lnTo>
                <a:lnTo>
                  <a:pt x="1689" y="1223"/>
                </a:lnTo>
                <a:lnTo>
                  <a:pt x="1699" y="1226"/>
                </a:lnTo>
                <a:lnTo>
                  <a:pt x="1704" y="1227"/>
                </a:lnTo>
                <a:lnTo>
                  <a:pt x="1704" y="1356"/>
                </a:lnTo>
                <a:lnTo>
                  <a:pt x="1700" y="1355"/>
                </a:lnTo>
                <a:lnTo>
                  <a:pt x="1691" y="1353"/>
                </a:lnTo>
                <a:lnTo>
                  <a:pt x="1679" y="1350"/>
                </a:lnTo>
                <a:lnTo>
                  <a:pt x="1663" y="1347"/>
                </a:lnTo>
                <a:lnTo>
                  <a:pt x="1645" y="1343"/>
                </a:lnTo>
                <a:lnTo>
                  <a:pt x="1625" y="1340"/>
                </a:lnTo>
                <a:lnTo>
                  <a:pt x="1605" y="1338"/>
                </a:lnTo>
                <a:lnTo>
                  <a:pt x="1586" y="1337"/>
                </a:lnTo>
                <a:lnTo>
                  <a:pt x="1557" y="1339"/>
                </a:lnTo>
                <a:lnTo>
                  <a:pt x="1534" y="1344"/>
                </a:lnTo>
                <a:lnTo>
                  <a:pt x="1515" y="1351"/>
                </a:lnTo>
                <a:lnTo>
                  <a:pt x="1502" y="1362"/>
                </a:lnTo>
                <a:lnTo>
                  <a:pt x="1494" y="1373"/>
                </a:lnTo>
                <a:lnTo>
                  <a:pt x="1491" y="1387"/>
                </a:lnTo>
                <a:lnTo>
                  <a:pt x="1494" y="1402"/>
                </a:lnTo>
                <a:lnTo>
                  <a:pt x="1501" y="1413"/>
                </a:lnTo>
                <a:lnTo>
                  <a:pt x="1511" y="1423"/>
                </a:lnTo>
                <a:lnTo>
                  <a:pt x="1523" y="1430"/>
                </a:lnTo>
                <a:lnTo>
                  <a:pt x="1536" y="1436"/>
                </a:lnTo>
                <a:lnTo>
                  <a:pt x="1549" y="1441"/>
                </a:lnTo>
                <a:lnTo>
                  <a:pt x="1560" y="1445"/>
                </a:lnTo>
                <a:lnTo>
                  <a:pt x="1602" y="1458"/>
                </a:lnTo>
                <a:lnTo>
                  <a:pt x="1634" y="1470"/>
                </a:lnTo>
                <a:lnTo>
                  <a:pt x="1661" y="1484"/>
                </a:lnTo>
                <a:lnTo>
                  <a:pt x="1684" y="1501"/>
                </a:lnTo>
                <a:lnTo>
                  <a:pt x="1703" y="1519"/>
                </a:lnTo>
                <a:lnTo>
                  <a:pt x="1719" y="1539"/>
                </a:lnTo>
                <a:lnTo>
                  <a:pt x="1731" y="1560"/>
                </a:lnTo>
                <a:lnTo>
                  <a:pt x="1740" y="1583"/>
                </a:lnTo>
                <a:lnTo>
                  <a:pt x="1745" y="1606"/>
                </a:lnTo>
                <a:lnTo>
                  <a:pt x="1746" y="1630"/>
                </a:lnTo>
                <a:lnTo>
                  <a:pt x="1744" y="1664"/>
                </a:lnTo>
                <a:lnTo>
                  <a:pt x="1737" y="1694"/>
                </a:lnTo>
                <a:lnTo>
                  <a:pt x="1727" y="1720"/>
                </a:lnTo>
                <a:lnTo>
                  <a:pt x="1712" y="1744"/>
                </a:lnTo>
                <a:lnTo>
                  <a:pt x="1696" y="1764"/>
                </a:lnTo>
                <a:lnTo>
                  <a:pt x="1676" y="1781"/>
                </a:lnTo>
                <a:lnTo>
                  <a:pt x="1654" y="1796"/>
                </a:lnTo>
                <a:lnTo>
                  <a:pt x="1630" y="1809"/>
                </a:lnTo>
                <a:lnTo>
                  <a:pt x="1604" y="1818"/>
                </a:lnTo>
                <a:lnTo>
                  <a:pt x="1578" y="1826"/>
                </a:lnTo>
                <a:lnTo>
                  <a:pt x="1551" y="1830"/>
                </a:lnTo>
                <a:lnTo>
                  <a:pt x="1524" y="1833"/>
                </a:lnTo>
                <a:lnTo>
                  <a:pt x="1498" y="1834"/>
                </a:lnTo>
                <a:lnTo>
                  <a:pt x="1467" y="1833"/>
                </a:lnTo>
                <a:lnTo>
                  <a:pt x="1439" y="1832"/>
                </a:lnTo>
                <a:lnTo>
                  <a:pt x="1412" y="1829"/>
                </a:lnTo>
                <a:lnTo>
                  <a:pt x="1388" y="1827"/>
                </a:lnTo>
                <a:lnTo>
                  <a:pt x="1368" y="1823"/>
                </a:lnTo>
                <a:lnTo>
                  <a:pt x="1351" y="1820"/>
                </a:lnTo>
                <a:lnTo>
                  <a:pt x="1339" y="1818"/>
                </a:lnTo>
                <a:lnTo>
                  <a:pt x="1334" y="1817"/>
                </a:lnTo>
                <a:lnTo>
                  <a:pt x="1334" y="1678"/>
                </a:lnTo>
                <a:lnTo>
                  <a:pt x="1343" y="1680"/>
                </a:lnTo>
                <a:lnTo>
                  <a:pt x="1356" y="1684"/>
                </a:lnTo>
                <a:lnTo>
                  <a:pt x="1375" y="1688"/>
                </a:lnTo>
                <a:lnTo>
                  <a:pt x="1397" y="1693"/>
                </a:lnTo>
                <a:lnTo>
                  <a:pt x="1422" y="1697"/>
                </a:lnTo>
                <a:lnTo>
                  <a:pt x="1448" y="1700"/>
                </a:lnTo>
                <a:lnTo>
                  <a:pt x="1477" y="1701"/>
                </a:lnTo>
                <a:lnTo>
                  <a:pt x="1507" y="1699"/>
                </a:lnTo>
                <a:lnTo>
                  <a:pt x="1531" y="1696"/>
                </a:lnTo>
                <a:lnTo>
                  <a:pt x="1552" y="1690"/>
                </a:lnTo>
                <a:lnTo>
                  <a:pt x="1568" y="1681"/>
                </a:lnTo>
                <a:lnTo>
                  <a:pt x="1578" y="1671"/>
                </a:lnTo>
                <a:lnTo>
                  <a:pt x="1585" y="1658"/>
                </a:lnTo>
                <a:lnTo>
                  <a:pt x="1587" y="1644"/>
                </a:lnTo>
                <a:lnTo>
                  <a:pt x="1585" y="1629"/>
                </a:lnTo>
                <a:lnTo>
                  <a:pt x="1578" y="1618"/>
                </a:lnTo>
                <a:lnTo>
                  <a:pt x="1567" y="1607"/>
                </a:lnTo>
                <a:lnTo>
                  <a:pt x="1553" y="1598"/>
                </a:lnTo>
                <a:lnTo>
                  <a:pt x="1537" y="1590"/>
                </a:lnTo>
                <a:lnTo>
                  <a:pt x="1520" y="1584"/>
                </a:lnTo>
                <a:lnTo>
                  <a:pt x="1509" y="1581"/>
                </a:lnTo>
                <a:lnTo>
                  <a:pt x="1498" y="1577"/>
                </a:lnTo>
                <a:lnTo>
                  <a:pt x="1487" y="1574"/>
                </a:lnTo>
                <a:lnTo>
                  <a:pt x="1462" y="1565"/>
                </a:lnTo>
                <a:lnTo>
                  <a:pt x="1439" y="1555"/>
                </a:lnTo>
                <a:lnTo>
                  <a:pt x="1416" y="1542"/>
                </a:lnTo>
                <a:lnTo>
                  <a:pt x="1396" y="1528"/>
                </a:lnTo>
                <a:lnTo>
                  <a:pt x="1378" y="1512"/>
                </a:lnTo>
                <a:lnTo>
                  <a:pt x="1363" y="1494"/>
                </a:lnTo>
                <a:lnTo>
                  <a:pt x="1350" y="1473"/>
                </a:lnTo>
                <a:lnTo>
                  <a:pt x="1341" y="1451"/>
                </a:lnTo>
                <a:lnTo>
                  <a:pt x="1334" y="1425"/>
                </a:lnTo>
                <a:lnTo>
                  <a:pt x="1332" y="1396"/>
                </a:lnTo>
                <a:lnTo>
                  <a:pt x="1334" y="1364"/>
                </a:lnTo>
                <a:lnTo>
                  <a:pt x="1342" y="1333"/>
                </a:lnTo>
                <a:lnTo>
                  <a:pt x="1354" y="1306"/>
                </a:lnTo>
                <a:lnTo>
                  <a:pt x="1371" y="1281"/>
                </a:lnTo>
                <a:lnTo>
                  <a:pt x="1392" y="1259"/>
                </a:lnTo>
                <a:lnTo>
                  <a:pt x="1417" y="1241"/>
                </a:lnTo>
                <a:lnTo>
                  <a:pt x="1446" y="1227"/>
                </a:lnTo>
                <a:lnTo>
                  <a:pt x="1479" y="1216"/>
                </a:lnTo>
                <a:lnTo>
                  <a:pt x="1515" y="1210"/>
                </a:lnTo>
                <a:lnTo>
                  <a:pt x="1556" y="1208"/>
                </a:lnTo>
                <a:close/>
                <a:moveTo>
                  <a:pt x="3381" y="493"/>
                </a:moveTo>
                <a:lnTo>
                  <a:pt x="3400" y="496"/>
                </a:lnTo>
                <a:lnTo>
                  <a:pt x="3418" y="503"/>
                </a:lnTo>
                <a:lnTo>
                  <a:pt x="3434" y="515"/>
                </a:lnTo>
                <a:lnTo>
                  <a:pt x="3446" y="531"/>
                </a:lnTo>
                <a:lnTo>
                  <a:pt x="3453" y="548"/>
                </a:lnTo>
                <a:lnTo>
                  <a:pt x="3456" y="569"/>
                </a:lnTo>
                <a:lnTo>
                  <a:pt x="3456" y="727"/>
                </a:lnTo>
                <a:lnTo>
                  <a:pt x="3453" y="748"/>
                </a:lnTo>
                <a:lnTo>
                  <a:pt x="3446" y="766"/>
                </a:lnTo>
                <a:lnTo>
                  <a:pt x="3434" y="780"/>
                </a:lnTo>
                <a:lnTo>
                  <a:pt x="3418" y="793"/>
                </a:lnTo>
                <a:lnTo>
                  <a:pt x="3400" y="801"/>
                </a:lnTo>
                <a:lnTo>
                  <a:pt x="3381" y="803"/>
                </a:lnTo>
                <a:lnTo>
                  <a:pt x="3361" y="801"/>
                </a:lnTo>
                <a:lnTo>
                  <a:pt x="3343" y="793"/>
                </a:lnTo>
                <a:lnTo>
                  <a:pt x="3328" y="780"/>
                </a:lnTo>
                <a:lnTo>
                  <a:pt x="3316" y="766"/>
                </a:lnTo>
                <a:lnTo>
                  <a:pt x="3308" y="748"/>
                </a:lnTo>
                <a:lnTo>
                  <a:pt x="3306" y="727"/>
                </a:lnTo>
                <a:lnTo>
                  <a:pt x="3306" y="569"/>
                </a:lnTo>
                <a:lnTo>
                  <a:pt x="3308" y="548"/>
                </a:lnTo>
                <a:lnTo>
                  <a:pt x="3316" y="531"/>
                </a:lnTo>
                <a:lnTo>
                  <a:pt x="3328" y="515"/>
                </a:lnTo>
                <a:lnTo>
                  <a:pt x="3343" y="503"/>
                </a:lnTo>
                <a:lnTo>
                  <a:pt x="3361" y="496"/>
                </a:lnTo>
                <a:lnTo>
                  <a:pt x="3381" y="493"/>
                </a:lnTo>
                <a:close/>
                <a:moveTo>
                  <a:pt x="1728" y="493"/>
                </a:moveTo>
                <a:lnTo>
                  <a:pt x="1748" y="496"/>
                </a:lnTo>
                <a:lnTo>
                  <a:pt x="1766" y="503"/>
                </a:lnTo>
                <a:lnTo>
                  <a:pt x="1781" y="515"/>
                </a:lnTo>
                <a:lnTo>
                  <a:pt x="1793" y="531"/>
                </a:lnTo>
                <a:lnTo>
                  <a:pt x="1800" y="548"/>
                </a:lnTo>
                <a:lnTo>
                  <a:pt x="1803" y="569"/>
                </a:lnTo>
                <a:lnTo>
                  <a:pt x="1803" y="727"/>
                </a:lnTo>
                <a:lnTo>
                  <a:pt x="1800" y="748"/>
                </a:lnTo>
                <a:lnTo>
                  <a:pt x="1793" y="766"/>
                </a:lnTo>
                <a:lnTo>
                  <a:pt x="1781" y="780"/>
                </a:lnTo>
                <a:lnTo>
                  <a:pt x="1766" y="793"/>
                </a:lnTo>
                <a:lnTo>
                  <a:pt x="1748" y="801"/>
                </a:lnTo>
                <a:lnTo>
                  <a:pt x="1728" y="803"/>
                </a:lnTo>
                <a:lnTo>
                  <a:pt x="1708" y="801"/>
                </a:lnTo>
                <a:lnTo>
                  <a:pt x="1690" y="793"/>
                </a:lnTo>
                <a:lnTo>
                  <a:pt x="1675" y="780"/>
                </a:lnTo>
                <a:lnTo>
                  <a:pt x="1663" y="766"/>
                </a:lnTo>
                <a:lnTo>
                  <a:pt x="1656" y="748"/>
                </a:lnTo>
                <a:lnTo>
                  <a:pt x="1653" y="727"/>
                </a:lnTo>
                <a:lnTo>
                  <a:pt x="1653" y="569"/>
                </a:lnTo>
                <a:lnTo>
                  <a:pt x="1656" y="548"/>
                </a:lnTo>
                <a:lnTo>
                  <a:pt x="1663" y="531"/>
                </a:lnTo>
                <a:lnTo>
                  <a:pt x="1675" y="515"/>
                </a:lnTo>
                <a:lnTo>
                  <a:pt x="1690" y="503"/>
                </a:lnTo>
                <a:lnTo>
                  <a:pt x="1708" y="496"/>
                </a:lnTo>
                <a:lnTo>
                  <a:pt x="1728" y="493"/>
                </a:lnTo>
                <a:close/>
                <a:moveTo>
                  <a:pt x="75" y="493"/>
                </a:moveTo>
                <a:lnTo>
                  <a:pt x="95" y="496"/>
                </a:lnTo>
                <a:lnTo>
                  <a:pt x="113" y="503"/>
                </a:lnTo>
                <a:lnTo>
                  <a:pt x="129" y="515"/>
                </a:lnTo>
                <a:lnTo>
                  <a:pt x="140" y="531"/>
                </a:lnTo>
                <a:lnTo>
                  <a:pt x="148" y="548"/>
                </a:lnTo>
                <a:lnTo>
                  <a:pt x="151" y="569"/>
                </a:lnTo>
                <a:lnTo>
                  <a:pt x="151" y="727"/>
                </a:lnTo>
                <a:lnTo>
                  <a:pt x="148" y="748"/>
                </a:lnTo>
                <a:lnTo>
                  <a:pt x="140" y="766"/>
                </a:lnTo>
                <a:lnTo>
                  <a:pt x="129" y="780"/>
                </a:lnTo>
                <a:lnTo>
                  <a:pt x="113" y="793"/>
                </a:lnTo>
                <a:lnTo>
                  <a:pt x="95" y="801"/>
                </a:lnTo>
                <a:lnTo>
                  <a:pt x="75" y="803"/>
                </a:lnTo>
                <a:lnTo>
                  <a:pt x="56" y="801"/>
                </a:lnTo>
                <a:lnTo>
                  <a:pt x="38" y="793"/>
                </a:lnTo>
                <a:lnTo>
                  <a:pt x="22" y="780"/>
                </a:lnTo>
                <a:lnTo>
                  <a:pt x="10" y="766"/>
                </a:lnTo>
                <a:lnTo>
                  <a:pt x="3" y="748"/>
                </a:lnTo>
                <a:lnTo>
                  <a:pt x="0" y="727"/>
                </a:lnTo>
                <a:lnTo>
                  <a:pt x="0" y="569"/>
                </a:lnTo>
                <a:lnTo>
                  <a:pt x="3" y="548"/>
                </a:lnTo>
                <a:lnTo>
                  <a:pt x="10" y="531"/>
                </a:lnTo>
                <a:lnTo>
                  <a:pt x="22" y="515"/>
                </a:lnTo>
                <a:lnTo>
                  <a:pt x="38" y="503"/>
                </a:lnTo>
                <a:lnTo>
                  <a:pt x="56" y="496"/>
                </a:lnTo>
                <a:lnTo>
                  <a:pt x="75" y="493"/>
                </a:lnTo>
                <a:close/>
                <a:moveTo>
                  <a:pt x="2968" y="285"/>
                </a:moveTo>
                <a:lnTo>
                  <a:pt x="2988" y="287"/>
                </a:lnTo>
                <a:lnTo>
                  <a:pt x="3006" y="295"/>
                </a:lnTo>
                <a:lnTo>
                  <a:pt x="3021" y="307"/>
                </a:lnTo>
                <a:lnTo>
                  <a:pt x="3033" y="322"/>
                </a:lnTo>
                <a:lnTo>
                  <a:pt x="3040" y="340"/>
                </a:lnTo>
                <a:lnTo>
                  <a:pt x="3043" y="360"/>
                </a:lnTo>
                <a:lnTo>
                  <a:pt x="3043" y="727"/>
                </a:lnTo>
                <a:lnTo>
                  <a:pt x="3040" y="748"/>
                </a:lnTo>
                <a:lnTo>
                  <a:pt x="3033" y="766"/>
                </a:lnTo>
                <a:lnTo>
                  <a:pt x="3021" y="780"/>
                </a:lnTo>
                <a:lnTo>
                  <a:pt x="3006" y="793"/>
                </a:lnTo>
                <a:lnTo>
                  <a:pt x="2988" y="801"/>
                </a:lnTo>
                <a:lnTo>
                  <a:pt x="2968" y="803"/>
                </a:lnTo>
                <a:lnTo>
                  <a:pt x="2947" y="801"/>
                </a:lnTo>
                <a:lnTo>
                  <a:pt x="2929" y="793"/>
                </a:lnTo>
                <a:lnTo>
                  <a:pt x="2915" y="780"/>
                </a:lnTo>
                <a:lnTo>
                  <a:pt x="2903" y="766"/>
                </a:lnTo>
                <a:lnTo>
                  <a:pt x="2895" y="748"/>
                </a:lnTo>
                <a:lnTo>
                  <a:pt x="2893" y="727"/>
                </a:lnTo>
                <a:lnTo>
                  <a:pt x="2893" y="360"/>
                </a:lnTo>
                <a:lnTo>
                  <a:pt x="2895" y="340"/>
                </a:lnTo>
                <a:lnTo>
                  <a:pt x="2903" y="322"/>
                </a:lnTo>
                <a:lnTo>
                  <a:pt x="2915" y="307"/>
                </a:lnTo>
                <a:lnTo>
                  <a:pt x="2929" y="295"/>
                </a:lnTo>
                <a:lnTo>
                  <a:pt x="2947" y="287"/>
                </a:lnTo>
                <a:lnTo>
                  <a:pt x="2968" y="285"/>
                </a:lnTo>
                <a:close/>
                <a:moveTo>
                  <a:pt x="2142" y="285"/>
                </a:moveTo>
                <a:lnTo>
                  <a:pt x="2162" y="287"/>
                </a:lnTo>
                <a:lnTo>
                  <a:pt x="2179" y="295"/>
                </a:lnTo>
                <a:lnTo>
                  <a:pt x="2194" y="307"/>
                </a:lnTo>
                <a:lnTo>
                  <a:pt x="2207" y="322"/>
                </a:lnTo>
                <a:lnTo>
                  <a:pt x="2214" y="340"/>
                </a:lnTo>
                <a:lnTo>
                  <a:pt x="2216" y="360"/>
                </a:lnTo>
                <a:lnTo>
                  <a:pt x="2216" y="727"/>
                </a:lnTo>
                <a:lnTo>
                  <a:pt x="2214" y="748"/>
                </a:lnTo>
                <a:lnTo>
                  <a:pt x="2207" y="766"/>
                </a:lnTo>
                <a:lnTo>
                  <a:pt x="2194" y="780"/>
                </a:lnTo>
                <a:lnTo>
                  <a:pt x="2179" y="793"/>
                </a:lnTo>
                <a:lnTo>
                  <a:pt x="2162" y="801"/>
                </a:lnTo>
                <a:lnTo>
                  <a:pt x="2142" y="803"/>
                </a:lnTo>
                <a:lnTo>
                  <a:pt x="2122" y="801"/>
                </a:lnTo>
                <a:lnTo>
                  <a:pt x="2104" y="793"/>
                </a:lnTo>
                <a:lnTo>
                  <a:pt x="2088" y="780"/>
                </a:lnTo>
                <a:lnTo>
                  <a:pt x="2077" y="766"/>
                </a:lnTo>
                <a:lnTo>
                  <a:pt x="2069" y="748"/>
                </a:lnTo>
                <a:lnTo>
                  <a:pt x="2066" y="727"/>
                </a:lnTo>
                <a:lnTo>
                  <a:pt x="2066" y="360"/>
                </a:lnTo>
                <a:lnTo>
                  <a:pt x="2069" y="340"/>
                </a:lnTo>
                <a:lnTo>
                  <a:pt x="2077" y="322"/>
                </a:lnTo>
                <a:lnTo>
                  <a:pt x="2088" y="307"/>
                </a:lnTo>
                <a:lnTo>
                  <a:pt x="2104" y="295"/>
                </a:lnTo>
                <a:lnTo>
                  <a:pt x="2122" y="287"/>
                </a:lnTo>
                <a:lnTo>
                  <a:pt x="2142" y="285"/>
                </a:lnTo>
                <a:close/>
                <a:moveTo>
                  <a:pt x="1315" y="285"/>
                </a:moveTo>
                <a:lnTo>
                  <a:pt x="1335" y="287"/>
                </a:lnTo>
                <a:lnTo>
                  <a:pt x="1353" y="295"/>
                </a:lnTo>
                <a:lnTo>
                  <a:pt x="1368" y="307"/>
                </a:lnTo>
                <a:lnTo>
                  <a:pt x="1380" y="322"/>
                </a:lnTo>
                <a:lnTo>
                  <a:pt x="1388" y="340"/>
                </a:lnTo>
                <a:lnTo>
                  <a:pt x="1390" y="360"/>
                </a:lnTo>
                <a:lnTo>
                  <a:pt x="1390" y="727"/>
                </a:lnTo>
                <a:lnTo>
                  <a:pt x="1388" y="748"/>
                </a:lnTo>
                <a:lnTo>
                  <a:pt x="1380" y="766"/>
                </a:lnTo>
                <a:lnTo>
                  <a:pt x="1368" y="780"/>
                </a:lnTo>
                <a:lnTo>
                  <a:pt x="1353" y="793"/>
                </a:lnTo>
                <a:lnTo>
                  <a:pt x="1335" y="801"/>
                </a:lnTo>
                <a:lnTo>
                  <a:pt x="1315" y="803"/>
                </a:lnTo>
                <a:lnTo>
                  <a:pt x="1295" y="801"/>
                </a:lnTo>
                <a:lnTo>
                  <a:pt x="1277" y="793"/>
                </a:lnTo>
                <a:lnTo>
                  <a:pt x="1262" y="780"/>
                </a:lnTo>
                <a:lnTo>
                  <a:pt x="1250" y="766"/>
                </a:lnTo>
                <a:lnTo>
                  <a:pt x="1242" y="748"/>
                </a:lnTo>
                <a:lnTo>
                  <a:pt x="1240" y="727"/>
                </a:lnTo>
                <a:lnTo>
                  <a:pt x="1240" y="360"/>
                </a:lnTo>
                <a:lnTo>
                  <a:pt x="1242" y="340"/>
                </a:lnTo>
                <a:lnTo>
                  <a:pt x="1250" y="322"/>
                </a:lnTo>
                <a:lnTo>
                  <a:pt x="1262" y="307"/>
                </a:lnTo>
                <a:lnTo>
                  <a:pt x="1277" y="295"/>
                </a:lnTo>
                <a:lnTo>
                  <a:pt x="1295" y="287"/>
                </a:lnTo>
                <a:lnTo>
                  <a:pt x="1315" y="285"/>
                </a:lnTo>
                <a:close/>
                <a:moveTo>
                  <a:pt x="488" y="285"/>
                </a:moveTo>
                <a:lnTo>
                  <a:pt x="508" y="287"/>
                </a:lnTo>
                <a:lnTo>
                  <a:pt x="527" y="295"/>
                </a:lnTo>
                <a:lnTo>
                  <a:pt x="541" y="307"/>
                </a:lnTo>
                <a:lnTo>
                  <a:pt x="553" y="322"/>
                </a:lnTo>
                <a:lnTo>
                  <a:pt x="561" y="340"/>
                </a:lnTo>
                <a:lnTo>
                  <a:pt x="563" y="360"/>
                </a:lnTo>
                <a:lnTo>
                  <a:pt x="563" y="727"/>
                </a:lnTo>
                <a:lnTo>
                  <a:pt x="561" y="748"/>
                </a:lnTo>
                <a:lnTo>
                  <a:pt x="553" y="766"/>
                </a:lnTo>
                <a:lnTo>
                  <a:pt x="541" y="780"/>
                </a:lnTo>
                <a:lnTo>
                  <a:pt x="527" y="793"/>
                </a:lnTo>
                <a:lnTo>
                  <a:pt x="508" y="801"/>
                </a:lnTo>
                <a:lnTo>
                  <a:pt x="488" y="803"/>
                </a:lnTo>
                <a:lnTo>
                  <a:pt x="468" y="801"/>
                </a:lnTo>
                <a:lnTo>
                  <a:pt x="450" y="793"/>
                </a:lnTo>
                <a:lnTo>
                  <a:pt x="436" y="780"/>
                </a:lnTo>
                <a:lnTo>
                  <a:pt x="423" y="766"/>
                </a:lnTo>
                <a:lnTo>
                  <a:pt x="416" y="748"/>
                </a:lnTo>
                <a:lnTo>
                  <a:pt x="414" y="727"/>
                </a:lnTo>
                <a:lnTo>
                  <a:pt x="414" y="360"/>
                </a:lnTo>
                <a:lnTo>
                  <a:pt x="416" y="340"/>
                </a:lnTo>
                <a:lnTo>
                  <a:pt x="423" y="322"/>
                </a:lnTo>
                <a:lnTo>
                  <a:pt x="436" y="307"/>
                </a:lnTo>
                <a:lnTo>
                  <a:pt x="450" y="295"/>
                </a:lnTo>
                <a:lnTo>
                  <a:pt x="468" y="287"/>
                </a:lnTo>
                <a:lnTo>
                  <a:pt x="488" y="285"/>
                </a:lnTo>
                <a:close/>
                <a:moveTo>
                  <a:pt x="2555" y="0"/>
                </a:moveTo>
                <a:lnTo>
                  <a:pt x="2575" y="2"/>
                </a:lnTo>
                <a:lnTo>
                  <a:pt x="2593" y="10"/>
                </a:lnTo>
                <a:lnTo>
                  <a:pt x="2608" y="22"/>
                </a:lnTo>
                <a:lnTo>
                  <a:pt x="2619" y="37"/>
                </a:lnTo>
                <a:lnTo>
                  <a:pt x="2628" y="55"/>
                </a:lnTo>
                <a:lnTo>
                  <a:pt x="2630" y="75"/>
                </a:lnTo>
                <a:lnTo>
                  <a:pt x="2630" y="879"/>
                </a:lnTo>
                <a:lnTo>
                  <a:pt x="2628" y="899"/>
                </a:lnTo>
                <a:lnTo>
                  <a:pt x="2619" y="917"/>
                </a:lnTo>
                <a:lnTo>
                  <a:pt x="2608" y="931"/>
                </a:lnTo>
                <a:lnTo>
                  <a:pt x="2593" y="944"/>
                </a:lnTo>
                <a:lnTo>
                  <a:pt x="2575" y="951"/>
                </a:lnTo>
                <a:lnTo>
                  <a:pt x="2555" y="953"/>
                </a:lnTo>
                <a:lnTo>
                  <a:pt x="2535" y="951"/>
                </a:lnTo>
                <a:lnTo>
                  <a:pt x="2517" y="944"/>
                </a:lnTo>
                <a:lnTo>
                  <a:pt x="2502" y="931"/>
                </a:lnTo>
                <a:lnTo>
                  <a:pt x="2490" y="917"/>
                </a:lnTo>
                <a:lnTo>
                  <a:pt x="2483" y="899"/>
                </a:lnTo>
                <a:lnTo>
                  <a:pt x="2480" y="879"/>
                </a:lnTo>
                <a:lnTo>
                  <a:pt x="2480" y="75"/>
                </a:lnTo>
                <a:lnTo>
                  <a:pt x="2483" y="55"/>
                </a:lnTo>
                <a:lnTo>
                  <a:pt x="2490" y="37"/>
                </a:lnTo>
                <a:lnTo>
                  <a:pt x="2502" y="22"/>
                </a:lnTo>
                <a:lnTo>
                  <a:pt x="2517" y="10"/>
                </a:lnTo>
                <a:lnTo>
                  <a:pt x="2535" y="2"/>
                </a:lnTo>
                <a:lnTo>
                  <a:pt x="2555" y="0"/>
                </a:lnTo>
                <a:close/>
                <a:moveTo>
                  <a:pt x="902" y="0"/>
                </a:moveTo>
                <a:lnTo>
                  <a:pt x="922" y="2"/>
                </a:lnTo>
                <a:lnTo>
                  <a:pt x="939" y="10"/>
                </a:lnTo>
                <a:lnTo>
                  <a:pt x="955" y="22"/>
                </a:lnTo>
                <a:lnTo>
                  <a:pt x="967" y="37"/>
                </a:lnTo>
                <a:lnTo>
                  <a:pt x="974" y="55"/>
                </a:lnTo>
                <a:lnTo>
                  <a:pt x="977" y="75"/>
                </a:lnTo>
                <a:lnTo>
                  <a:pt x="977" y="879"/>
                </a:lnTo>
                <a:lnTo>
                  <a:pt x="974" y="899"/>
                </a:lnTo>
                <a:lnTo>
                  <a:pt x="967" y="917"/>
                </a:lnTo>
                <a:lnTo>
                  <a:pt x="955" y="931"/>
                </a:lnTo>
                <a:lnTo>
                  <a:pt x="939" y="944"/>
                </a:lnTo>
                <a:lnTo>
                  <a:pt x="922" y="951"/>
                </a:lnTo>
                <a:lnTo>
                  <a:pt x="902" y="953"/>
                </a:lnTo>
                <a:lnTo>
                  <a:pt x="882" y="951"/>
                </a:lnTo>
                <a:lnTo>
                  <a:pt x="864" y="944"/>
                </a:lnTo>
                <a:lnTo>
                  <a:pt x="848" y="931"/>
                </a:lnTo>
                <a:lnTo>
                  <a:pt x="837" y="917"/>
                </a:lnTo>
                <a:lnTo>
                  <a:pt x="829" y="899"/>
                </a:lnTo>
                <a:lnTo>
                  <a:pt x="826" y="879"/>
                </a:lnTo>
                <a:lnTo>
                  <a:pt x="826" y="75"/>
                </a:lnTo>
                <a:lnTo>
                  <a:pt x="829" y="55"/>
                </a:lnTo>
                <a:lnTo>
                  <a:pt x="837" y="37"/>
                </a:lnTo>
                <a:lnTo>
                  <a:pt x="848" y="22"/>
                </a:lnTo>
                <a:lnTo>
                  <a:pt x="864" y="10"/>
                </a:lnTo>
                <a:lnTo>
                  <a:pt x="882" y="2"/>
                </a:lnTo>
                <a:lnTo>
                  <a:pt x="902" y="0"/>
                </a:lnTo>
                <a:close/>
              </a:path>
            </a:pathLst>
          </a:custGeom>
          <a:solidFill>
            <a:schemeClr val="accent3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875956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-animated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/>
          <p:cNvSpPr>
            <a:spLocks noGrp="1"/>
          </p:cNvSpPr>
          <p:nvPr userDrawn="1">
            <p:ph type="ctrTitle" hasCustomPrompt="1"/>
          </p:nvPr>
        </p:nvSpPr>
        <p:spPr>
          <a:xfrm>
            <a:off x="221394" y="2108877"/>
            <a:ext cx="8301718" cy="644730"/>
          </a:xfrm>
          <a:prstGeom prst="rect">
            <a:avLst/>
          </a:prstGeom>
        </p:spPr>
        <p:txBody>
          <a:bodyPr anchor="b" anchorCtr="0"/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tx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Presentation Title Goes Here</a:t>
            </a:r>
          </a:p>
        </p:txBody>
      </p:sp>
      <p:sp>
        <p:nvSpPr>
          <p:cNvPr id="24" name="Subtitle 2"/>
          <p:cNvSpPr>
            <a:spLocks noGrp="1"/>
          </p:cNvSpPr>
          <p:nvPr userDrawn="1">
            <p:ph type="subTitle" idx="1" hasCustomPrompt="1"/>
          </p:nvPr>
        </p:nvSpPr>
        <p:spPr>
          <a:xfrm>
            <a:off x="260446" y="3621017"/>
            <a:ext cx="8112126" cy="288131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indent="0" algn="l">
              <a:buNone/>
              <a:defRPr sz="1200" b="0" i="0">
                <a:solidFill>
                  <a:schemeClr val="tx1"/>
                </a:solidFill>
                <a:latin typeface="+mn-lt"/>
                <a:cs typeface="CiscoSansTT ExtraLight" panose="020B0303020201020303" pitchFamily="34" charset="0"/>
              </a:defRPr>
            </a:lvl1pPr>
            <a:lvl2pPr marL="3428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6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3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1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6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99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Speaker Name</a:t>
            </a:r>
          </a:p>
        </p:txBody>
      </p:sp>
      <p:sp>
        <p:nvSpPr>
          <p:cNvPr id="25" name="Text Placeholder 38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259868" y="3873681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tx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Speaker Title</a:t>
            </a:r>
          </a:p>
        </p:txBody>
      </p:sp>
      <p:sp>
        <p:nvSpPr>
          <p:cNvPr id="26" name="Text Placeholder 40"/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251847" y="4453672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tx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sz="quarter" idx="13" hasCustomPrompt="1"/>
          </p:nvPr>
        </p:nvSpPr>
        <p:spPr>
          <a:xfrm>
            <a:off x="252571" y="2622503"/>
            <a:ext cx="8302625" cy="29900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>
              <a:buFont typeface="Arial" panose="020B0604020202020204" pitchFamily="34" charset="0"/>
              <a:buNone/>
              <a:defRPr sz="1800" baseline="0">
                <a:solidFill>
                  <a:schemeClr val="tx1"/>
                </a:solidFill>
                <a:latin typeface="+mj-lt"/>
              </a:defRPr>
            </a:lvl1pPr>
            <a:lvl2pPr marL="304752" indent="0">
              <a:buNone/>
              <a:defRPr/>
            </a:lvl2pPr>
            <a:lvl3pPr marL="427362" indent="0">
              <a:buNone/>
              <a:defRPr/>
            </a:lvl3pPr>
            <a:lvl4pPr marL="516646" indent="0">
              <a:buNone/>
              <a:defRPr/>
            </a:lvl4pPr>
            <a:lvl5pPr marL="601166" indent="0">
              <a:buNone/>
              <a:defRPr/>
            </a:lvl5pPr>
          </a:lstStyle>
          <a:p>
            <a:pPr lvl="0"/>
            <a:r>
              <a:rPr lang="en-GB" dirty="0"/>
              <a:t>Subhead goes here</a:t>
            </a:r>
          </a:p>
        </p:txBody>
      </p:sp>
      <p:cxnSp>
        <p:nvCxnSpPr>
          <p:cNvPr id="27" name="Straight Connector 26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3" name="Group 67"/>
          <p:cNvGrpSpPr/>
          <p:nvPr userDrawn="1"/>
        </p:nvGrpSpPr>
        <p:grpSpPr>
          <a:xfrm>
            <a:off x="285166" y="307876"/>
            <a:ext cx="862739" cy="459830"/>
            <a:chOff x="609606" y="528528"/>
            <a:chExt cx="1444732" cy="763787"/>
          </a:xfrm>
          <a:solidFill>
            <a:srgbClr val="7F7F7F"/>
          </a:solidFill>
        </p:grpSpPr>
        <p:sp>
          <p:nvSpPr>
            <p:cNvPr id="74" name="Rectangle 73"/>
            <p:cNvSpPr>
              <a:spLocks noChangeArrowheads="1"/>
            </p:cNvSpPr>
            <p:nvPr/>
          </p:nvSpPr>
          <p:spPr bwMode="black">
            <a:xfrm>
              <a:off x="1016583" y="1035671"/>
              <a:ext cx="65914" cy="249729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5" name="Freeform 74"/>
            <p:cNvSpPr>
              <a:spLocks/>
            </p:cNvSpPr>
            <p:nvPr/>
          </p:nvSpPr>
          <p:spPr bwMode="black">
            <a:xfrm>
              <a:off x="1400565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6" name="Freeform 75"/>
            <p:cNvSpPr>
              <a:spLocks/>
            </p:cNvSpPr>
            <p:nvPr/>
          </p:nvSpPr>
          <p:spPr bwMode="black">
            <a:xfrm>
              <a:off x="740666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7" name="Freeform 76"/>
            <p:cNvSpPr>
              <a:spLocks noEditPoints="1"/>
            </p:cNvSpPr>
            <p:nvPr/>
          </p:nvSpPr>
          <p:spPr bwMode="black">
            <a:xfrm>
              <a:off x="1660386" y="1028755"/>
              <a:ext cx="262121" cy="263560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8" name="Freeform 77"/>
            <p:cNvSpPr>
              <a:spLocks/>
            </p:cNvSpPr>
            <p:nvPr/>
          </p:nvSpPr>
          <p:spPr bwMode="black">
            <a:xfrm>
              <a:off x="1167569" y="1028755"/>
              <a:ext cx="170915" cy="263560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9" name="Freeform 78"/>
            <p:cNvSpPr>
              <a:spLocks/>
            </p:cNvSpPr>
            <p:nvPr/>
          </p:nvSpPr>
          <p:spPr bwMode="black">
            <a:xfrm>
              <a:off x="609606" y="732922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0" name="Freeform 79"/>
            <p:cNvSpPr>
              <a:spLocks/>
            </p:cNvSpPr>
            <p:nvPr/>
          </p:nvSpPr>
          <p:spPr bwMode="black">
            <a:xfrm>
              <a:off x="783587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1" name="Freeform 80"/>
            <p:cNvSpPr>
              <a:spLocks/>
            </p:cNvSpPr>
            <p:nvPr/>
          </p:nvSpPr>
          <p:spPr bwMode="black">
            <a:xfrm>
              <a:off x="954502" y="528528"/>
              <a:ext cx="62080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2" name="Freeform 81"/>
            <p:cNvSpPr>
              <a:spLocks/>
            </p:cNvSpPr>
            <p:nvPr/>
          </p:nvSpPr>
          <p:spPr bwMode="black">
            <a:xfrm>
              <a:off x="1128481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3" name="Freeform 82"/>
            <p:cNvSpPr>
              <a:spLocks/>
            </p:cNvSpPr>
            <p:nvPr/>
          </p:nvSpPr>
          <p:spPr bwMode="black">
            <a:xfrm>
              <a:off x="1298630" y="732922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4" name="Freeform 83"/>
            <p:cNvSpPr>
              <a:spLocks/>
            </p:cNvSpPr>
            <p:nvPr/>
          </p:nvSpPr>
          <p:spPr bwMode="black">
            <a:xfrm>
              <a:off x="1472609" y="646860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5" name="Freeform 84"/>
            <p:cNvSpPr>
              <a:spLocks/>
            </p:cNvSpPr>
            <p:nvPr/>
          </p:nvSpPr>
          <p:spPr bwMode="black">
            <a:xfrm>
              <a:off x="1646588" y="528528"/>
              <a:ext cx="62847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6" name="Freeform 85"/>
            <p:cNvSpPr>
              <a:spLocks/>
            </p:cNvSpPr>
            <p:nvPr/>
          </p:nvSpPr>
          <p:spPr bwMode="black">
            <a:xfrm>
              <a:off x="1817502" y="646864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7" name="Freeform 86"/>
            <p:cNvSpPr>
              <a:spLocks/>
            </p:cNvSpPr>
            <p:nvPr/>
          </p:nvSpPr>
          <p:spPr bwMode="black">
            <a:xfrm>
              <a:off x="1991491" y="732927"/>
              <a:ext cx="62847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478465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4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build="p">
        <p:tmplLst>
          <p:tmpl lvl="1">
            <p:tnLst>
              <p:par>
                <p:cTn presetID="2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Slide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/>
          <p:cNvSpPr>
            <a:spLocks noGrp="1"/>
          </p:cNvSpPr>
          <p:nvPr userDrawn="1">
            <p:ph type="ctrTitle" hasCustomPrompt="1"/>
          </p:nvPr>
        </p:nvSpPr>
        <p:spPr>
          <a:xfrm>
            <a:off x="221394" y="2108877"/>
            <a:ext cx="8301718" cy="644730"/>
          </a:xfrm>
          <a:prstGeom prst="rect">
            <a:avLst/>
          </a:prstGeom>
        </p:spPr>
        <p:txBody>
          <a:bodyPr anchor="b" anchorCtr="0"/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tx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Presentation Title Goes Here</a:t>
            </a:r>
          </a:p>
        </p:txBody>
      </p:sp>
      <p:sp>
        <p:nvSpPr>
          <p:cNvPr id="24" name="Subtitle 2"/>
          <p:cNvSpPr>
            <a:spLocks noGrp="1"/>
          </p:cNvSpPr>
          <p:nvPr userDrawn="1">
            <p:ph type="subTitle" idx="1" hasCustomPrompt="1"/>
          </p:nvPr>
        </p:nvSpPr>
        <p:spPr>
          <a:xfrm>
            <a:off x="260446" y="3621017"/>
            <a:ext cx="8112126" cy="288131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indent="0" algn="l">
              <a:buNone/>
              <a:defRPr sz="1200" b="0" i="0">
                <a:solidFill>
                  <a:schemeClr val="tx1"/>
                </a:solidFill>
                <a:latin typeface="+mn-lt"/>
                <a:cs typeface="CiscoSansTT ExtraLight" panose="020B0303020201020303" pitchFamily="34" charset="0"/>
              </a:defRPr>
            </a:lvl1pPr>
            <a:lvl2pPr marL="3428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6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3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1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6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99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Speaker Name</a:t>
            </a:r>
          </a:p>
        </p:txBody>
      </p:sp>
      <p:sp>
        <p:nvSpPr>
          <p:cNvPr id="25" name="Text Placeholder 38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259868" y="3873681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tx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Speaker Title</a:t>
            </a:r>
          </a:p>
        </p:txBody>
      </p:sp>
      <p:sp>
        <p:nvSpPr>
          <p:cNvPr id="26" name="Text Placeholder 40"/>
          <p:cNvSpPr>
            <a:spLocks noGrp="1"/>
          </p:cNvSpPr>
          <p:nvPr userDrawn="1">
            <p:ph type="body" sz="quarter" idx="11" hasCustomPrompt="1"/>
          </p:nvPr>
        </p:nvSpPr>
        <p:spPr>
          <a:xfrm>
            <a:off x="251847" y="4453672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tx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sz="quarter" idx="13" hasCustomPrompt="1"/>
          </p:nvPr>
        </p:nvSpPr>
        <p:spPr>
          <a:xfrm>
            <a:off x="252571" y="2622503"/>
            <a:ext cx="8302625" cy="29900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>
              <a:buFont typeface="Arial" panose="020B0604020202020204" pitchFamily="34" charset="0"/>
              <a:buNone/>
              <a:defRPr sz="1800" baseline="0">
                <a:solidFill>
                  <a:schemeClr val="tx1"/>
                </a:solidFill>
                <a:latin typeface="+mj-lt"/>
              </a:defRPr>
            </a:lvl1pPr>
            <a:lvl2pPr marL="304752" indent="0">
              <a:buNone/>
              <a:defRPr/>
            </a:lvl2pPr>
            <a:lvl3pPr marL="427362" indent="0">
              <a:buNone/>
              <a:defRPr/>
            </a:lvl3pPr>
            <a:lvl4pPr marL="516646" indent="0">
              <a:buNone/>
              <a:defRPr/>
            </a:lvl4pPr>
            <a:lvl5pPr marL="601166" indent="0">
              <a:buNone/>
              <a:defRPr/>
            </a:lvl5pPr>
          </a:lstStyle>
          <a:p>
            <a:pPr lvl="0"/>
            <a:r>
              <a:rPr lang="en-GB" dirty="0"/>
              <a:t>Subhead goes here</a:t>
            </a:r>
          </a:p>
        </p:txBody>
      </p:sp>
      <p:cxnSp>
        <p:nvCxnSpPr>
          <p:cNvPr id="27" name="Straight Connector 26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3" name="Group 67"/>
          <p:cNvGrpSpPr/>
          <p:nvPr userDrawn="1"/>
        </p:nvGrpSpPr>
        <p:grpSpPr>
          <a:xfrm>
            <a:off x="285166" y="307876"/>
            <a:ext cx="862739" cy="459830"/>
            <a:chOff x="609606" y="528528"/>
            <a:chExt cx="1444732" cy="763787"/>
          </a:xfrm>
          <a:solidFill>
            <a:srgbClr val="7F7F7F"/>
          </a:solidFill>
        </p:grpSpPr>
        <p:sp>
          <p:nvSpPr>
            <p:cNvPr id="74" name="Rectangle 73"/>
            <p:cNvSpPr>
              <a:spLocks noChangeArrowheads="1"/>
            </p:cNvSpPr>
            <p:nvPr/>
          </p:nvSpPr>
          <p:spPr bwMode="black">
            <a:xfrm>
              <a:off x="1016583" y="1035671"/>
              <a:ext cx="65914" cy="249729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5" name="Freeform 74"/>
            <p:cNvSpPr>
              <a:spLocks/>
            </p:cNvSpPr>
            <p:nvPr/>
          </p:nvSpPr>
          <p:spPr bwMode="black">
            <a:xfrm>
              <a:off x="1400565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6" name="Freeform 75"/>
            <p:cNvSpPr>
              <a:spLocks/>
            </p:cNvSpPr>
            <p:nvPr/>
          </p:nvSpPr>
          <p:spPr bwMode="black">
            <a:xfrm>
              <a:off x="740666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7" name="Freeform 76"/>
            <p:cNvSpPr>
              <a:spLocks noEditPoints="1"/>
            </p:cNvSpPr>
            <p:nvPr/>
          </p:nvSpPr>
          <p:spPr bwMode="black">
            <a:xfrm>
              <a:off x="1660386" y="1028755"/>
              <a:ext cx="262121" cy="263560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8" name="Freeform 77"/>
            <p:cNvSpPr>
              <a:spLocks/>
            </p:cNvSpPr>
            <p:nvPr/>
          </p:nvSpPr>
          <p:spPr bwMode="black">
            <a:xfrm>
              <a:off x="1167569" y="1028755"/>
              <a:ext cx="170915" cy="263560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79" name="Freeform 78"/>
            <p:cNvSpPr>
              <a:spLocks/>
            </p:cNvSpPr>
            <p:nvPr/>
          </p:nvSpPr>
          <p:spPr bwMode="black">
            <a:xfrm>
              <a:off x="609606" y="732922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0" name="Freeform 79"/>
            <p:cNvSpPr>
              <a:spLocks/>
            </p:cNvSpPr>
            <p:nvPr/>
          </p:nvSpPr>
          <p:spPr bwMode="black">
            <a:xfrm>
              <a:off x="783587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1" name="Freeform 80"/>
            <p:cNvSpPr>
              <a:spLocks/>
            </p:cNvSpPr>
            <p:nvPr/>
          </p:nvSpPr>
          <p:spPr bwMode="black">
            <a:xfrm>
              <a:off x="954502" y="528528"/>
              <a:ext cx="62080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2" name="Freeform 81"/>
            <p:cNvSpPr>
              <a:spLocks/>
            </p:cNvSpPr>
            <p:nvPr/>
          </p:nvSpPr>
          <p:spPr bwMode="black">
            <a:xfrm>
              <a:off x="1128481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3" name="Freeform 82"/>
            <p:cNvSpPr>
              <a:spLocks/>
            </p:cNvSpPr>
            <p:nvPr/>
          </p:nvSpPr>
          <p:spPr bwMode="black">
            <a:xfrm>
              <a:off x="1298630" y="732922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4" name="Freeform 83"/>
            <p:cNvSpPr>
              <a:spLocks/>
            </p:cNvSpPr>
            <p:nvPr/>
          </p:nvSpPr>
          <p:spPr bwMode="black">
            <a:xfrm>
              <a:off x="1472609" y="646860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5" name="Freeform 84"/>
            <p:cNvSpPr>
              <a:spLocks/>
            </p:cNvSpPr>
            <p:nvPr/>
          </p:nvSpPr>
          <p:spPr bwMode="black">
            <a:xfrm>
              <a:off x="1646588" y="528528"/>
              <a:ext cx="62847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6" name="Freeform 85"/>
            <p:cNvSpPr>
              <a:spLocks/>
            </p:cNvSpPr>
            <p:nvPr/>
          </p:nvSpPr>
          <p:spPr bwMode="black">
            <a:xfrm>
              <a:off x="1817502" y="646864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7" name="Freeform 86"/>
            <p:cNvSpPr>
              <a:spLocks/>
            </p:cNvSpPr>
            <p:nvPr/>
          </p:nvSpPr>
          <p:spPr bwMode="black">
            <a:xfrm>
              <a:off x="1991491" y="732927"/>
              <a:ext cx="62847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243146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4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build="p">
        <p:tmplLst>
          <p:tmpl lvl="1">
            <p:tnLst>
              <p:par>
                <p:cTn presetID="2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_Title Slide-animated gradient">
    <p:bg>
      <p:bgPr>
        <a:gradFill>
          <a:gsLst>
            <a:gs pos="0">
              <a:srgbClr val="272749"/>
            </a:gs>
            <a:gs pos="100000">
              <a:srgbClr val="32BEBD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/>
          <p:cNvSpPr>
            <a:spLocks noGrp="1"/>
          </p:cNvSpPr>
          <p:nvPr>
            <p:ph type="ctrTitle" hasCustomPrompt="1"/>
          </p:nvPr>
        </p:nvSpPr>
        <p:spPr>
          <a:xfrm>
            <a:off x="221394" y="2108877"/>
            <a:ext cx="8301718" cy="644730"/>
          </a:xfrm>
          <a:prstGeom prst="rect">
            <a:avLst/>
          </a:prstGeom>
        </p:spPr>
        <p:txBody>
          <a:bodyPr anchor="b" anchorCtr="0"/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Presentation Title Goes Here</a:t>
            </a:r>
          </a:p>
        </p:txBody>
      </p:sp>
      <p:sp>
        <p:nvSpPr>
          <p:cNvPr id="24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252425" y="3621017"/>
            <a:ext cx="8112126" cy="288131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indent="0" algn="l">
              <a:buNone/>
              <a:defRPr sz="1200" b="0" i="0">
                <a:solidFill>
                  <a:schemeClr val="bg1"/>
                </a:solidFill>
                <a:latin typeface="+mn-lt"/>
                <a:cs typeface="CiscoSans"/>
              </a:defRPr>
            </a:lvl1pPr>
            <a:lvl2pPr marL="3428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6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3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1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6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99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Speaker Name</a:t>
            </a:r>
          </a:p>
        </p:txBody>
      </p:sp>
      <p:sp>
        <p:nvSpPr>
          <p:cNvPr id="25" name="Text Placeholder 38"/>
          <p:cNvSpPr>
            <a:spLocks noGrp="1"/>
          </p:cNvSpPr>
          <p:nvPr>
            <p:ph type="body" sz="quarter" idx="10" hasCustomPrompt="1"/>
          </p:nvPr>
        </p:nvSpPr>
        <p:spPr>
          <a:xfrm>
            <a:off x="251847" y="3873681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bg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Speaker Title</a:t>
            </a:r>
          </a:p>
        </p:txBody>
      </p:sp>
      <p:sp>
        <p:nvSpPr>
          <p:cNvPr id="26" name="Text Placeholder 40"/>
          <p:cNvSpPr>
            <a:spLocks noGrp="1"/>
          </p:cNvSpPr>
          <p:nvPr>
            <p:ph type="body" sz="quarter" idx="11" hasCustomPrompt="1"/>
          </p:nvPr>
        </p:nvSpPr>
        <p:spPr>
          <a:xfrm>
            <a:off x="251847" y="4453672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bg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252571" y="2622503"/>
            <a:ext cx="8302625" cy="29900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>
              <a:buFont typeface="Arial" panose="020B0604020202020204" pitchFamily="34" charset="0"/>
              <a:buNone/>
              <a:defRPr sz="1800" baseline="0">
                <a:solidFill>
                  <a:schemeClr val="bg1"/>
                </a:solidFill>
                <a:latin typeface="+mj-lt"/>
              </a:defRPr>
            </a:lvl1pPr>
            <a:lvl2pPr marL="304752" indent="0">
              <a:buNone/>
              <a:defRPr/>
            </a:lvl2pPr>
            <a:lvl3pPr marL="427362" indent="0">
              <a:buNone/>
              <a:defRPr/>
            </a:lvl3pPr>
            <a:lvl4pPr marL="516646" indent="0">
              <a:buNone/>
              <a:defRPr/>
            </a:lvl4pPr>
            <a:lvl5pPr marL="601166" indent="0">
              <a:buNone/>
              <a:defRPr/>
            </a:lvl5pPr>
          </a:lstStyle>
          <a:p>
            <a:pPr lvl="0"/>
            <a:r>
              <a:rPr lang="en-GB" dirty="0"/>
              <a:t>Subhead goes here</a:t>
            </a:r>
          </a:p>
        </p:txBody>
      </p:sp>
      <p:grpSp>
        <p:nvGrpSpPr>
          <p:cNvPr id="28" name="Group 67"/>
          <p:cNvGrpSpPr/>
          <p:nvPr userDrawn="1"/>
        </p:nvGrpSpPr>
        <p:grpSpPr>
          <a:xfrm>
            <a:off x="285166" y="307876"/>
            <a:ext cx="862739" cy="459830"/>
            <a:chOff x="609606" y="528528"/>
            <a:chExt cx="1444732" cy="763787"/>
          </a:xfrm>
          <a:solidFill>
            <a:schemeClr val="bg1"/>
          </a:solidFill>
        </p:grpSpPr>
        <p:sp>
          <p:nvSpPr>
            <p:cNvPr id="32" name="Rectangle 31"/>
            <p:cNvSpPr>
              <a:spLocks noChangeArrowheads="1"/>
            </p:cNvSpPr>
            <p:nvPr/>
          </p:nvSpPr>
          <p:spPr bwMode="black">
            <a:xfrm>
              <a:off x="1016583" y="1035671"/>
              <a:ext cx="65914" cy="249729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5" name="Freeform 44"/>
            <p:cNvSpPr>
              <a:spLocks/>
            </p:cNvSpPr>
            <p:nvPr/>
          </p:nvSpPr>
          <p:spPr bwMode="black">
            <a:xfrm>
              <a:off x="1400565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6" name="Freeform 45"/>
            <p:cNvSpPr>
              <a:spLocks/>
            </p:cNvSpPr>
            <p:nvPr/>
          </p:nvSpPr>
          <p:spPr bwMode="black">
            <a:xfrm>
              <a:off x="740666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7" name="Freeform 46"/>
            <p:cNvSpPr>
              <a:spLocks noEditPoints="1"/>
            </p:cNvSpPr>
            <p:nvPr/>
          </p:nvSpPr>
          <p:spPr bwMode="black">
            <a:xfrm>
              <a:off x="1660386" y="1028755"/>
              <a:ext cx="262121" cy="263560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8" name="Freeform 47"/>
            <p:cNvSpPr>
              <a:spLocks/>
            </p:cNvSpPr>
            <p:nvPr/>
          </p:nvSpPr>
          <p:spPr bwMode="black">
            <a:xfrm>
              <a:off x="1167569" y="1028755"/>
              <a:ext cx="170915" cy="263560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9" name="Freeform 48"/>
            <p:cNvSpPr>
              <a:spLocks/>
            </p:cNvSpPr>
            <p:nvPr/>
          </p:nvSpPr>
          <p:spPr bwMode="black">
            <a:xfrm>
              <a:off x="609606" y="732922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0" name="Freeform 49"/>
            <p:cNvSpPr>
              <a:spLocks/>
            </p:cNvSpPr>
            <p:nvPr/>
          </p:nvSpPr>
          <p:spPr bwMode="black">
            <a:xfrm>
              <a:off x="783587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1" name="Freeform 50"/>
            <p:cNvSpPr>
              <a:spLocks/>
            </p:cNvSpPr>
            <p:nvPr/>
          </p:nvSpPr>
          <p:spPr bwMode="black">
            <a:xfrm>
              <a:off x="954502" y="528528"/>
              <a:ext cx="62080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2" name="Freeform 51"/>
            <p:cNvSpPr>
              <a:spLocks/>
            </p:cNvSpPr>
            <p:nvPr/>
          </p:nvSpPr>
          <p:spPr bwMode="black">
            <a:xfrm>
              <a:off x="1128481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3" name="Freeform 52"/>
            <p:cNvSpPr>
              <a:spLocks/>
            </p:cNvSpPr>
            <p:nvPr/>
          </p:nvSpPr>
          <p:spPr bwMode="black">
            <a:xfrm>
              <a:off x="1298630" y="732922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4" name="Freeform 53"/>
            <p:cNvSpPr>
              <a:spLocks/>
            </p:cNvSpPr>
            <p:nvPr/>
          </p:nvSpPr>
          <p:spPr bwMode="black">
            <a:xfrm>
              <a:off x="1472609" y="646860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5" name="Freeform 54"/>
            <p:cNvSpPr>
              <a:spLocks/>
            </p:cNvSpPr>
            <p:nvPr/>
          </p:nvSpPr>
          <p:spPr bwMode="black">
            <a:xfrm>
              <a:off x="1646588" y="528528"/>
              <a:ext cx="62847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6" name="Freeform 55"/>
            <p:cNvSpPr>
              <a:spLocks/>
            </p:cNvSpPr>
            <p:nvPr/>
          </p:nvSpPr>
          <p:spPr bwMode="black">
            <a:xfrm>
              <a:off x="1817502" y="646864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7" name="Freeform 56"/>
            <p:cNvSpPr>
              <a:spLocks/>
            </p:cNvSpPr>
            <p:nvPr/>
          </p:nvSpPr>
          <p:spPr bwMode="black">
            <a:xfrm>
              <a:off x="1991491" y="732927"/>
              <a:ext cx="62847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20081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4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build="p">
        <p:tmplLst>
          <p:tmpl lvl="1">
            <p:tnLst>
              <p:par>
                <p:cTn presetID="2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gue_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itle 1"/>
          <p:cNvSpPr>
            <a:spLocks noGrp="1"/>
          </p:cNvSpPr>
          <p:nvPr>
            <p:ph type="ctrTitle" hasCustomPrompt="1"/>
          </p:nvPr>
        </p:nvSpPr>
        <p:spPr>
          <a:xfrm>
            <a:off x="416425" y="915409"/>
            <a:ext cx="7598042" cy="2569946"/>
          </a:xfrm>
          <a:prstGeom prst="rect">
            <a:avLst/>
          </a:prstGeom>
          <a:noFill/>
        </p:spPr>
        <p:txBody>
          <a:bodyPr anchor="b">
            <a:noAutofit/>
          </a:bodyPr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600" b="0" i="0" spc="0" baseline="0">
                <a:solidFill>
                  <a:schemeClr val="tx2"/>
                </a:solidFill>
                <a:latin typeface="+mj-lt"/>
                <a:ea typeface="CiscoSansTT Thin" charset="0"/>
                <a:cs typeface="CiscoSansTT Thin" charset="0"/>
              </a:defRPr>
            </a:lvl1pPr>
          </a:lstStyle>
          <a:p>
            <a:r>
              <a:rPr lang="en-GB" dirty="0"/>
              <a:t>Section Title Goes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677761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4_Title Slide gradient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/>
          <p:cNvSpPr>
            <a:spLocks noGrp="1"/>
          </p:cNvSpPr>
          <p:nvPr>
            <p:ph type="ctrTitle" hasCustomPrompt="1"/>
          </p:nvPr>
        </p:nvSpPr>
        <p:spPr>
          <a:xfrm>
            <a:off x="221394" y="2108877"/>
            <a:ext cx="8301718" cy="644730"/>
          </a:xfrm>
          <a:prstGeom prst="rect">
            <a:avLst/>
          </a:prstGeom>
        </p:spPr>
        <p:txBody>
          <a:bodyPr anchor="b" anchorCtr="0"/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Presentation Title Goes Here</a:t>
            </a:r>
          </a:p>
        </p:txBody>
      </p:sp>
      <p:sp>
        <p:nvSpPr>
          <p:cNvPr id="24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252425" y="3621017"/>
            <a:ext cx="8112126" cy="288131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indent="0" algn="l">
              <a:buNone/>
              <a:defRPr sz="1200" b="0" i="0">
                <a:solidFill>
                  <a:schemeClr val="bg1"/>
                </a:solidFill>
                <a:latin typeface="+mn-lt"/>
                <a:cs typeface="CiscoSans"/>
              </a:defRPr>
            </a:lvl1pPr>
            <a:lvl2pPr marL="3428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6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3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1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6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99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6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Speaker Name</a:t>
            </a:r>
          </a:p>
        </p:txBody>
      </p:sp>
      <p:sp>
        <p:nvSpPr>
          <p:cNvPr id="25" name="Text Placeholder 38"/>
          <p:cNvSpPr>
            <a:spLocks noGrp="1"/>
          </p:cNvSpPr>
          <p:nvPr>
            <p:ph type="body" sz="quarter" idx="10" hasCustomPrompt="1"/>
          </p:nvPr>
        </p:nvSpPr>
        <p:spPr>
          <a:xfrm>
            <a:off x="251847" y="3873681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bg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Speaker Title</a:t>
            </a:r>
          </a:p>
        </p:txBody>
      </p:sp>
      <p:sp>
        <p:nvSpPr>
          <p:cNvPr id="26" name="Text Placeholder 40"/>
          <p:cNvSpPr>
            <a:spLocks noGrp="1"/>
          </p:cNvSpPr>
          <p:nvPr>
            <p:ph type="body" sz="quarter" idx="11" hasCustomPrompt="1"/>
          </p:nvPr>
        </p:nvSpPr>
        <p:spPr>
          <a:xfrm>
            <a:off x="251847" y="4453672"/>
            <a:ext cx="8112650" cy="28813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 algn="l">
              <a:buFontTx/>
              <a:buNone/>
              <a:defRPr lang="en-US" sz="1200" b="0" i="0" kern="1200" dirty="0" smtClean="0">
                <a:solidFill>
                  <a:schemeClr val="bg1"/>
                </a:solidFill>
                <a:latin typeface="+mn-lt"/>
                <a:ea typeface="+mn-ea"/>
                <a:cs typeface="CiscoSans ExtraLight" pitchFamily="34" charset="0"/>
              </a:defRPr>
            </a:lvl1pPr>
            <a:lvl2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5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 hasCustomPrompt="1"/>
          </p:nvPr>
        </p:nvSpPr>
        <p:spPr>
          <a:xfrm>
            <a:off x="252571" y="2622503"/>
            <a:ext cx="8302625" cy="299001"/>
          </a:xfrm>
          <a:prstGeom prst="rect">
            <a:avLst/>
          </a:prstGeom>
        </p:spPr>
        <p:txBody>
          <a:bodyPr lIns="121883" tIns="60941" rIns="121883" bIns="60941"/>
          <a:lstStyle>
            <a:lvl1pPr marL="0" indent="0">
              <a:buFont typeface="Arial" panose="020B0604020202020204" pitchFamily="34" charset="0"/>
              <a:buNone/>
              <a:defRPr sz="1800" baseline="0">
                <a:solidFill>
                  <a:schemeClr val="bg1"/>
                </a:solidFill>
                <a:latin typeface="+mj-lt"/>
              </a:defRPr>
            </a:lvl1pPr>
            <a:lvl2pPr marL="304752" indent="0">
              <a:buNone/>
              <a:defRPr/>
            </a:lvl2pPr>
            <a:lvl3pPr marL="427362" indent="0">
              <a:buNone/>
              <a:defRPr/>
            </a:lvl3pPr>
            <a:lvl4pPr marL="516646" indent="0">
              <a:buNone/>
              <a:defRPr/>
            </a:lvl4pPr>
            <a:lvl5pPr marL="601166" indent="0">
              <a:buNone/>
              <a:defRPr/>
            </a:lvl5pPr>
          </a:lstStyle>
          <a:p>
            <a:pPr lvl="0"/>
            <a:r>
              <a:rPr lang="en-GB" dirty="0"/>
              <a:t>Subhead goes here</a:t>
            </a:r>
          </a:p>
        </p:txBody>
      </p:sp>
      <p:grpSp>
        <p:nvGrpSpPr>
          <p:cNvPr id="28" name="Group 67"/>
          <p:cNvGrpSpPr/>
          <p:nvPr userDrawn="1"/>
        </p:nvGrpSpPr>
        <p:grpSpPr>
          <a:xfrm>
            <a:off x="285166" y="307876"/>
            <a:ext cx="862739" cy="459830"/>
            <a:chOff x="609606" y="528528"/>
            <a:chExt cx="1444732" cy="763787"/>
          </a:xfrm>
          <a:solidFill>
            <a:schemeClr val="bg1"/>
          </a:solidFill>
        </p:grpSpPr>
        <p:sp>
          <p:nvSpPr>
            <p:cNvPr id="32" name="Rectangle 31"/>
            <p:cNvSpPr>
              <a:spLocks noChangeArrowheads="1"/>
            </p:cNvSpPr>
            <p:nvPr/>
          </p:nvSpPr>
          <p:spPr bwMode="black">
            <a:xfrm>
              <a:off x="1016583" y="1035671"/>
              <a:ext cx="65914" cy="249729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5" name="Freeform 44"/>
            <p:cNvSpPr>
              <a:spLocks/>
            </p:cNvSpPr>
            <p:nvPr/>
          </p:nvSpPr>
          <p:spPr bwMode="black">
            <a:xfrm>
              <a:off x="1400565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6" name="Freeform 45"/>
            <p:cNvSpPr>
              <a:spLocks/>
            </p:cNvSpPr>
            <p:nvPr/>
          </p:nvSpPr>
          <p:spPr bwMode="black">
            <a:xfrm>
              <a:off x="740666" y="1028755"/>
              <a:ext cx="190842" cy="263560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7" name="Freeform 46"/>
            <p:cNvSpPr>
              <a:spLocks noEditPoints="1"/>
            </p:cNvSpPr>
            <p:nvPr/>
          </p:nvSpPr>
          <p:spPr bwMode="black">
            <a:xfrm>
              <a:off x="1660386" y="1028755"/>
              <a:ext cx="262121" cy="263560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8" name="Freeform 47"/>
            <p:cNvSpPr>
              <a:spLocks/>
            </p:cNvSpPr>
            <p:nvPr/>
          </p:nvSpPr>
          <p:spPr bwMode="black">
            <a:xfrm>
              <a:off x="1167569" y="1028755"/>
              <a:ext cx="170915" cy="263560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49" name="Freeform 48"/>
            <p:cNvSpPr>
              <a:spLocks/>
            </p:cNvSpPr>
            <p:nvPr/>
          </p:nvSpPr>
          <p:spPr bwMode="black">
            <a:xfrm>
              <a:off x="609606" y="732922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0" name="Freeform 49"/>
            <p:cNvSpPr>
              <a:spLocks/>
            </p:cNvSpPr>
            <p:nvPr/>
          </p:nvSpPr>
          <p:spPr bwMode="black">
            <a:xfrm>
              <a:off x="783587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1" name="Freeform 50"/>
            <p:cNvSpPr>
              <a:spLocks/>
            </p:cNvSpPr>
            <p:nvPr/>
          </p:nvSpPr>
          <p:spPr bwMode="black">
            <a:xfrm>
              <a:off x="954502" y="528528"/>
              <a:ext cx="62080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2" name="Freeform 51"/>
            <p:cNvSpPr>
              <a:spLocks/>
            </p:cNvSpPr>
            <p:nvPr/>
          </p:nvSpPr>
          <p:spPr bwMode="black">
            <a:xfrm>
              <a:off x="1128481" y="646860"/>
              <a:ext cx="62081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3" name="Freeform 52"/>
            <p:cNvSpPr>
              <a:spLocks/>
            </p:cNvSpPr>
            <p:nvPr/>
          </p:nvSpPr>
          <p:spPr bwMode="black">
            <a:xfrm>
              <a:off x="1298630" y="732922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4" name="Freeform 53"/>
            <p:cNvSpPr>
              <a:spLocks/>
            </p:cNvSpPr>
            <p:nvPr/>
          </p:nvSpPr>
          <p:spPr bwMode="black">
            <a:xfrm>
              <a:off x="1472609" y="646860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5" name="Freeform 54"/>
            <p:cNvSpPr>
              <a:spLocks/>
            </p:cNvSpPr>
            <p:nvPr/>
          </p:nvSpPr>
          <p:spPr bwMode="black">
            <a:xfrm>
              <a:off x="1646588" y="528528"/>
              <a:ext cx="62847" cy="39495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6" name="Freeform 55"/>
            <p:cNvSpPr>
              <a:spLocks/>
            </p:cNvSpPr>
            <p:nvPr/>
          </p:nvSpPr>
          <p:spPr bwMode="black">
            <a:xfrm>
              <a:off x="1817502" y="646864"/>
              <a:ext cx="62847" cy="214383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57" name="Freeform 56"/>
            <p:cNvSpPr>
              <a:spLocks/>
            </p:cNvSpPr>
            <p:nvPr/>
          </p:nvSpPr>
          <p:spPr bwMode="black">
            <a:xfrm>
              <a:off x="1991491" y="732927"/>
              <a:ext cx="62847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>
                <a:solidFill>
                  <a:schemeClr val="bg1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91413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4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build="p">
        <p:tmplLst>
          <p:tmpl lvl="1">
            <p:tnLst>
              <p:par>
                <p:cTn presetID="22" presetClass="entr" presetSubtype="8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m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276493" y="3209549"/>
            <a:ext cx="4684867" cy="288131"/>
          </a:xfrm>
          <a:prstGeom prst="rect">
            <a:avLst/>
          </a:prstGeom>
        </p:spPr>
        <p:txBody>
          <a:bodyPr vert="horz" lIns="91424" tIns="45713" rIns="91424" bIns="45713" rtlCol="0">
            <a:noAutofit/>
          </a:bodyPr>
          <a:lstStyle>
            <a:lvl1pPr marL="0" indent="0" algn="l" defTabSz="685685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800" kern="1200" dirty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  <a:lvl2pPr marL="3428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5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3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2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0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99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27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685685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</a:pPr>
            <a:r>
              <a:rPr lang="en-US" dirty="0"/>
              <a:t>Presenter Name and Title Go Here</a:t>
            </a:r>
          </a:p>
        </p:txBody>
      </p:sp>
      <p:sp>
        <p:nvSpPr>
          <p:cNvPr id="27" name="Rectangle 3"/>
          <p:cNvSpPr>
            <a:spLocks noChangeArrowheads="1"/>
          </p:cNvSpPr>
          <p:nvPr/>
        </p:nvSpPr>
        <p:spPr bwMode="white">
          <a:xfrm>
            <a:off x="0" y="0"/>
            <a:ext cx="9144000" cy="13335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  <a:headEnd/>
            <a:tailEnd/>
          </a:ln>
          <a:effectLst/>
        </p:spPr>
        <p:txBody>
          <a:bodyPr wrap="none" lIns="68568" tIns="34285" rIns="68568" bIns="34285" anchor="ctr"/>
          <a:lstStyle/>
          <a:p>
            <a:endParaRPr lang="en-US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48803" y="2462026"/>
            <a:ext cx="4712557" cy="766763"/>
          </a:xfrm>
        </p:spPr>
        <p:txBody>
          <a:bodyPr vert="horz" lIns="82280" tIns="45713" rIns="82280" bIns="45713" rtlCol="0" anchor="b" anchorCtr="0">
            <a:noAutofit/>
          </a:bodyPr>
          <a:lstStyle>
            <a:lvl1pPr marL="0" indent="0" algn="l" defTabSz="685685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Ciscolight" pitchFamily="2" charset="0"/>
              <a:buNone/>
              <a:defRPr lang="en-US" sz="4500" b="0" kern="1200" spc="0" baseline="0" dirty="0">
                <a:gradFill>
                  <a:gsLst>
                    <a:gs pos="0">
                      <a:schemeClr val="accent1"/>
                    </a:gs>
                    <a:gs pos="77000">
                      <a:srgbClr val="01BBBB"/>
                    </a:gs>
                    <a:gs pos="100000">
                      <a:schemeClr val="accent6"/>
                    </a:gs>
                  </a:gsLst>
                  <a:lin ang="12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Demo Title</a:t>
            </a:r>
          </a:p>
        </p:txBody>
      </p:sp>
      <p:sp>
        <p:nvSpPr>
          <p:cNvPr id="49" name="Rectangle 3"/>
          <p:cNvSpPr>
            <a:spLocks noChangeArrowheads="1"/>
          </p:cNvSpPr>
          <p:nvPr/>
        </p:nvSpPr>
        <p:spPr bwMode="hidden">
          <a:xfrm>
            <a:off x="0" y="0"/>
            <a:ext cx="9144000" cy="13335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  <a:headEnd/>
            <a:tailEnd/>
          </a:ln>
          <a:effectLst/>
        </p:spPr>
        <p:txBody>
          <a:bodyPr wrap="none" lIns="68568" tIns="34285" rIns="68568" bIns="34285" anchor="ctr"/>
          <a:lstStyle/>
          <a:p>
            <a:endParaRPr lang="en-US">
              <a:latin typeface="+mj-lt"/>
            </a:endParaRPr>
          </a:p>
        </p:txBody>
      </p:sp>
      <p:sp>
        <p:nvSpPr>
          <p:cNvPr id="31" name="Picture Placeholder 30"/>
          <p:cNvSpPr>
            <a:spLocks noGrp="1"/>
          </p:cNvSpPr>
          <p:nvPr>
            <p:ph type="pic" sz="quarter" idx="10" hasCustomPrompt="1"/>
          </p:nvPr>
        </p:nvSpPr>
        <p:spPr>
          <a:xfrm>
            <a:off x="5540380" y="1438276"/>
            <a:ext cx="2676525" cy="2166938"/>
          </a:xfrm>
          <a:prstGeom prst="rect">
            <a:avLst/>
          </a:prstGeom>
        </p:spPr>
        <p:txBody>
          <a:bodyPr lIns="121883" tIns="60941" rIns="121883" bIns="60941" anchor="ctr" anchorCtr="1"/>
          <a:lstStyle>
            <a:lvl1pPr marL="0" indent="0" algn="ctr">
              <a:buNone/>
              <a:defRPr>
                <a:solidFill>
                  <a:schemeClr val="tx2"/>
                </a:solidFill>
                <a:latin typeface="+mj-lt"/>
              </a:defRPr>
            </a:lvl1pPr>
          </a:lstStyle>
          <a:p>
            <a:r>
              <a:rPr lang="en-US" dirty="0"/>
              <a:t>Insert photo here</a:t>
            </a:r>
          </a:p>
        </p:txBody>
      </p:sp>
    </p:spTree>
    <p:extLst>
      <p:ext uri="{BB962C8B-B14F-4D97-AF65-F5344CB8AC3E}">
        <p14:creationId xmlns:p14="http://schemas.microsoft.com/office/powerpoint/2010/main" val="408957305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" grpId="0"/>
      <p:bldP spid="31" grpId="0"/>
    </p:bldLst>
  </p:timing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g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3"/>
          <p:cNvSpPr>
            <a:spLocks noChangeArrowheads="1"/>
          </p:cNvSpPr>
          <p:nvPr userDrawn="1"/>
        </p:nvSpPr>
        <p:spPr bwMode="white">
          <a:xfrm>
            <a:off x="0" y="0"/>
            <a:ext cx="9144000" cy="13335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  <a:headEnd/>
            <a:tailEnd/>
          </a:ln>
          <a:effectLst/>
        </p:spPr>
        <p:txBody>
          <a:bodyPr wrap="none" lIns="68565" tIns="34283" rIns="68565" bIns="34283" anchor="ctr"/>
          <a:lstStyle/>
          <a:p>
            <a:endParaRPr lang="en-US">
              <a:latin typeface="+mj-lt"/>
            </a:endParaRPr>
          </a:p>
        </p:txBody>
      </p:sp>
      <p:sp>
        <p:nvSpPr>
          <p:cNvPr id="47" name="Rectangle 3"/>
          <p:cNvSpPr>
            <a:spLocks noChangeArrowheads="1"/>
          </p:cNvSpPr>
          <p:nvPr userDrawn="1"/>
        </p:nvSpPr>
        <p:spPr bwMode="hidden">
          <a:xfrm>
            <a:off x="0" y="0"/>
            <a:ext cx="9144000" cy="13335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  <a:headEnd/>
            <a:tailEnd/>
          </a:ln>
          <a:effectLst/>
        </p:spPr>
        <p:txBody>
          <a:bodyPr wrap="none" lIns="68565" tIns="34283" rIns="68565" bIns="34283" anchor="ctr"/>
          <a:lstStyle/>
          <a:p>
            <a:endParaRPr lang="en-US">
              <a:latin typeface="+mj-lt"/>
            </a:endParaRPr>
          </a:p>
        </p:txBody>
      </p:sp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571576"/>
            <a:ext cx="8301718" cy="2569946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gradFill>
                  <a:gsLst>
                    <a:gs pos="0">
                      <a:schemeClr val="accent1"/>
                    </a:gs>
                    <a:gs pos="100000">
                      <a:srgbClr val="01BBBB"/>
                    </a:gs>
                  </a:gsLst>
                  <a:lin ang="1200000" scaled="0"/>
                </a:gradFill>
                <a:latin typeface="+mj-lt"/>
                <a:cs typeface="CiscoSans Thin"/>
              </a:defRPr>
            </a:lvl1pPr>
          </a:lstStyle>
          <a:p>
            <a:r>
              <a:rPr lang="en-US" dirty="0"/>
              <a:t>Section Title Goes Here</a:t>
            </a:r>
          </a:p>
        </p:txBody>
      </p:sp>
    </p:spTree>
    <p:extLst>
      <p:ext uri="{BB962C8B-B14F-4D97-AF65-F5344CB8AC3E}">
        <p14:creationId xmlns:p14="http://schemas.microsoft.com/office/powerpoint/2010/main" val="38713625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Segue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562609"/>
            <a:ext cx="8301718" cy="2569946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Section Title Goes Here</a:t>
            </a:r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0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950756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_Segue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562609"/>
            <a:ext cx="8301718" cy="2569946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marL="0" indent="0" algn="l">
              <a:lnSpc>
                <a:spcPct val="90000"/>
              </a:lnSpc>
              <a:buFont typeface="Arial" panose="020B0604020202020204" pitchFamily="34" charset="0"/>
              <a:buNone/>
              <a:defRPr sz="4500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Section Title Goes Here</a:t>
            </a:r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0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823166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ulti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ctrTitle" hasCustomPrompt="1"/>
          </p:nvPr>
        </p:nvSpPr>
        <p:spPr>
          <a:xfrm>
            <a:off x="259117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Title Goes Here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idx="1" hasCustomPrompt="1"/>
          </p:nvPr>
        </p:nvSpPr>
        <p:spPr>
          <a:xfrm>
            <a:off x="261498" y="1200154"/>
            <a:ext cx="8659976" cy="3394075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85664" marR="0" indent="-285664" algn="ctr" defTabSz="457063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 sz="2025" b="0" i="0" baseline="0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pPr marL="0" marR="0" lvl="0" indent="0" algn="l" defTabSz="457063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en-GB" dirty="0"/>
              <a:t>This slide will allow you to add one of the following:</a:t>
            </a:r>
            <a:br>
              <a:rPr lang="en-GB" dirty="0"/>
            </a:br>
            <a:r>
              <a:rPr lang="en-GB" dirty="0"/>
              <a:t>Table, Charts, Smart Art, Pictures, Clip Art and Media</a:t>
            </a:r>
            <a:br>
              <a:rPr lang="en-GB" dirty="0"/>
            </a:br>
            <a:r>
              <a:rPr lang="en-GB" dirty="0"/>
              <a:t>Click icon to add content</a:t>
            </a:r>
            <a:endParaRPr lang="en-US" dirty="0"/>
          </a:p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83520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5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5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Multi_Slide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ctrTitle" hasCustomPrompt="1"/>
          </p:nvPr>
        </p:nvSpPr>
        <p:spPr>
          <a:xfrm>
            <a:off x="259117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Title Goes Here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idx="1" hasCustomPrompt="1"/>
          </p:nvPr>
        </p:nvSpPr>
        <p:spPr>
          <a:xfrm>
            <a:off x="261498" y="1200154"/>
            <a:ext cx="8659976" cy="3394075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85664" marR="0" indent="-285664" algn="l" defTabSz="457063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 sz="2025" b="0" i="0" baseline="0">
                <a:solidFill>
                  <a:schemeClr val="bg1"/>
                </a:solidFill>
                <a:latin typeface="+mn-lt"/>
                <a:cs typeface="CiscoSans ExtraLight"/>
              </a:defRPr>
            </a:lvl1pPr>
          </a:lstStyle>
          <a:p>
            <a:pPr marL="0" marR="0" lvl="0" indent="0" algn="l" defTabSz="457063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en-GB" dirty="0"/>
              <a:t>This slide will allow you to add one of the following:</a:t>
            </a:r>
            <a:br>
              <a:rPr lang="en-GB" dirty="0"/>
            </a:br>
            <a:r>
              <a:rPr lang="en-GB" dirty="0"/>
              <a:t>Table, Charts, Smart Art, Pictures, Clip Art and Media</a:t>
            </a:r>
            <a:br>
              <a:rPr lang="en-GB" dirty="0"/>
            </a:br>
            <a:r>
              <a:rPr lang="en-GB" dirty="0"/>
              <a:t>Click icon to add content</a:t>
            </a:r>
            <a:endParaRPr lang="en-US" dirty="0"/>
          </a:p>
          <a:p>
            <a:pPr lvl="0"/>
            <a:endParaRPr lang="en-US" dirty="0"/>
          </a:p>
        </p:txBody>
      </p:sp>
      <p:sp>
        <p:nvSpPr>
          <p:cNvPr id="8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9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0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977161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5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5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245456" y="1249964"/>
            <a:ext cx="8582751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80903" indent="-223771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507848" indent="-215835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800"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747489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910952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1082351" indent="-168224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 b="0" i="0">
                <a:solidFill>
                  <a:schemeClr val="tx2"/>
                </a:solidFill>
                <a:latin typeface="+mn-lt"/>
                <a:cs typeface="CiscoSans ExtraLight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Title 1"/>
          <p:cNvSpPr>
            <a:spLocks noGrp="1"/>
          </p:cNvSpPr>
          <p:nvPr>
            <p:ph type="ctrTitle" hasCustomPrompt="1"/>
          </p:nvPr>
        </p:nvSpPr>
        <p:spPr>
          <a:xfrm>
            <a:off x="259742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Bullet Title Goes Here</a:t>
            </a:r>
          </a:p>
        </p:txBody>
      </p:sp>
    </p:spTree>
    <p:extLst>
      <p:ext uri="{BB962C8B-B14F-4D97-AF65-F5344CB8AC3E}">
        <p14:creationId xmlns:p14="http://schemas.microsoft.com/office/powerpoint/2010/main" val="2871032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Heavy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"/>
          <p:cNvSpPr>
            <a:spLocks noGrp="1"/>
          </p:cNvSpPr>
          <p:nvPr>
            <p:ph type="ctrTitle" hasCustomPrompt="1"/>
          </p:nvPr>
        </p:nvSpPr>
        <p:spPr>
          <a:xfrm>
            <a:off x="259742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Title Goes Here</a:t>
            </a:r>
          </a:p>
        </p:txBody>
      </p:sp>
      <p:sp>
        <p:nvSpPr>
          <p:cNvPr id="6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245457" y="1249964"/>
            <a:ext cx="4169632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28533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57063" indent="-215835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800"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628462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79986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971258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 b="0" i="0">
                <a:solidFill>
                  <a:schemeClr val="tx2"/>
                </a:solidFill>
                <a:latin typeface="+mn-lt"/>
                <a:cs typeface="CiscoSans ExtraLight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Text Placeholder 3"/>
          <p:cNvSpPr>
            <a:spLocks noGrp="1"/>
          </p:cNvSpPr>
          <p:nvPr>
            <p:ph type="body" sz="quarter" idx="11"/>
          </p:nvPr>
        </p:nvSpPr>
        <p:spPr>
          <a:xfrm>
            <a:off x="4640994" y="1249964"/>
            <a:ext cx="4169632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28533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57063" indent="-215835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800"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628462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79986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971258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 b="0" i="0">
                <a:solidFill>
                  <a:schemeClr val="tx2"/>
                </a:solidFill>
                <a:latin typeface="+mn-lt"/>
                <a:cs typeface="CiscoSans ExtraLight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6729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ullet_Heavy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"/>
          <p:cNvSpPr>
            <a:spLocks noGrp="1"/>
          </p:cNvSpPr>
          <p:nvPr>
            <p:ph type="ctrTitle" hasCustomPrompt="1"/>
          </p:nvPr>
        </p:nvSpPr>
        <p:spPr>
          <a:xfrm>
            <a:off x="259742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Title Goes Here</a:t>
            </a:r>
          </a:p>
        </p:txBody>
      </p:sp>
      <p:sp>
        <p:nvSpPr>
          <p:cNvPr id="9" name="Text Placeholder 3"/>
          <p:cNvSpPr>
            <a:spLocks noGrp="1"/>
          </p:cNvSpPr>
          <p:nvPr>
            <p:ph type="body" sz="quarter" idx="11" hasCustomPrompt="1"/>
          </p:nvPr>
        </p:nvSpPr>
        <p:spPr>
          <a:xfrm>
            <a:off x="245457" y="1249964"/>
            <a:ext cx="4169632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33294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>
              <a:lnSpc>
                <a:spcPct val="95000"/>
              </a:lnSpc>
              <a:spcBef>
                <a:spcPts val="450"/>
              </a:spcBef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2pPr>
            <a:lvl3pPr marL="43187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 b="0" i="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4pPr>
            <a:lvl5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5pPr>
          </a:lstStyle>
          <a:p>
            <a:r>
              <a:rPr lang="en-US" dirty="0"/>
              <a:t>This is an example of a bullet slide that uses more content than the standard bullet slide will allow</a:t>
            </a:r>
          </a:p>
          <a:p>
            <a:pPr lvl="2"/>
            <a:r>
              <a:rPr lang="en-US" dirty="0"/>
              <a:t>This is where all the second level information is</a:t>
            </a:r>
            <a:br>
              <a:rPr lang="en-US" dirty="0"/>
            </a:br>
            <a:r>
              <a:rPr lang="en-US" dirty="0"/>
              <a:t>placed if you choose to have an outline</a:t>
            </a:r>
          </a:p>
          <a:p>
            <a:pPr lvl="2"/>
            <a:r>
              <a:rPr lang="en-US" dirty="0"/>
              <a:t>Here is another bullet point</a:t>
            </a:r>
          </a:p>
          <a:p>
            <a:r>
              <a:rPr lang="en-US" dirty="0"/>
              <a:t>First level bullets are 14 point and</a:t>
            </a:r>
            <a:br>
              <a:rPr lang="en-US" dirty="0"/>
            </a:br>
            <a:r>
              <a:rPr lang="en-US" dirty="0"/>
              <a:t>use an actual bullet point</a:t>
            </a:r>
          </a:p>
          <a:p>
            <a:pPr lvl="2"/>
            <a:r>
              <a:rPr lang="en-US" dirty="0"/>
              <a:t>Second level bullets are 12 points in size</a:t>
            </a:r>
          </a:p>
          <a:p>
            <a:pPr lvl="2"/>
            <a:r>
              <a:rPr lang="en-US" dirty="0"/>
              <a:t>It’s important to keep consistency </a:t>
            </a:r>
          </a:p>
          <a:p>
            <a:r>
              <a:rPr lang="en-US" dirty="0"/>
              <a:t>If you are using this type of slide in your presentation, you are probably creating</a:t>
            </a:r>
            <a:br>
              <a:rPr lang="en-US" dirty="0"/>
            </a:br>
            <a:r>
              <a:rPr lang="en-US" dirty="0"/>
              <a:t>a document that should be printed and</a:t>
            </a:r>
            <a:br>
              <a:rPr lang="en-US" dirty="0"/>
            </a:br>
            <a:r>
              <a:rPr lang="en-US" dirty="0"/>
              <a:t>passed out to your audience</a:t>
            </a:r>
          </a:p>
          <a:p>
            <a:endParaRPr lang="en-US" dirty="0"/>
          </a:p>
        </p:txBody>
      </p:sp>
      <p:sp>
        <p:nvSpPr>
          <p:cNvPr id="10" name="Text Placeholder 3"/>
          <p:cNvSpPr>
            <a:spLocks noGrp="1"/>
          </p:cNvSpPr>
          <p:nvPr>
            <p:ph type="body" sz="quarter" idx="12" hasCustomPrompt="1"/>
          </p:nvPr>
        </p:nvSpPr>
        <p:spPr>
          <a:xfrm>
            <a:off x="4640994" y="1249964"/>
            <a:ext cx="4169632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23771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>
              <a:lnSpc>
                <a:spcPct val="95000"/>
              </a:lnSpc>
              <a:spcBef>
                <a:spcPts val="450"/>
              </a:spcBef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2pPr>
            <a:lvl3pPr marL="43187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 b="0" i="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4pPr>
            <a:lvl5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5pPr>
          </a:lstStyle>
          <a:p>
            <a:r>
              <a:rPr lang="en-US" dirty="0"/>
              <a:t>This is an example of a bullet slide that uses more content than the standard bullet slide will allow</a:t>
            </a:r>
          </a:p>
          <a:p>
            <a:pPr lvl="2"/>
            <a:r>
              <a:rPr lang="en-US" dirty="0"/>
              <a:t>This is where all the second level information is</a:t>
            </a:r>
            <a:br>
              <a:rPr lang="en-US" dirty="0"/>
            </a:br>
            <a:r>
              <a:rPr lang="en-US" dirty="0"/>
              <a:t>placed if you choose to have an outline</a:t>
            </a:r>
          </a:p>
          <a:p>
            <a:pPr lvl="2"/>
            <a:r>
              <a:rPr lang="en-US" dirty="0"/>
              <a:t>Here is another bullet point</a:t>
            </a:r>
          </a:p>
          <a:p>
            <a:r>
              <a:rPr lang="en-US" dirty="0"/>
              <a:t>First level bullets are 14 point and</a:t>
            </a:r>
            <a:br>
              <a:rPr lang="en-US" dirty="0"/>
            </a:br>
            <a:r>
              <a:rPr lang="en-US" dirty="0"/>
              <a:t>use an actual bullet point</a:t>
            </a:r>
          </a:p>
          <a:p>
            <a:pPr lvl="2"/>
            <a:r>
              <a:rPr lang="en-US" dirty="0"/>
              <a:t>Second level bullets are 12 points in size</a:t>
            </a:r>
          </a:p>
          <a:p>
            <a:pPr lvl="2"/>
            <a:r>
              <a:rPr lang="en-US" dirty="0"/>
              <a:t>It’s important to keep consistency </a:t>
            </a:r>
          </a:p>
          <a:p>
            <a:r>
              <a:rPr lang="en-US" dirty="0"/>
              <a:t>If you are using this type of slide in your presentation, you are probably creating</a:t>
            </a:r>
            <a:br>
              <a:rPr lang="en-US" dirty="0"/>
            </a:br>
            <a:r>
              <a:rPr lang="en-US" dirty="0"/>
              <a:t>a document that should be printed and</a:t>
            </a:r>
            <a:br>
              <a:rPr lang="en-US" dirty="0"/>
            </a:br>
            <a:r>
              <a:rPr lang="en-US" dirty="0"/>
              <a:t>passed out to your audience</a:t>
            </a:r>
          </a:p>
        </p:txBody>
      </p:sp>
    </p:spTree>
    <p:extLst>
      <p:ext uri="{BB962C8B-B14F-4D97-AF65-F5344CB8AC3E}">
        <p14:creationId xmlns:p14="http://schemas.microsoft.com/office/powerpoint/2010/main" val="5705493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Slide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468313" y="3916058"/>
            <a:ext cx="7791858" cy="349356"/>
          </a:xfrm>
          <a:prstGeom prst="rect">
            <a:avLst/>
          </a:prstGeom>
        </p:spPr>
        <p:txBody>
          <a:bodyPr wrap="square" lIns="91420" tIns="45710" rIns="91420" bIns="45710" anchor="b" anchorCtr="0">
            <a:noAutofit/>
          </a:bodyPr>
          <a:lstStyle>
            <a:lvl1pPr marL="0" indent="0" algn="l" defTabSz="603575">
              <a:lnSpc>
                <a:spcPct val="100000"/>
              </a:lnSpc>
              <a:spcBef>
                <a:spcPct val="50000"/>
              </a:spcBef>
              <a:buNone/>
              <a:defRPr sz="2200" b="0" i="0">
                <a:solidFill>
                  <a:schemeClr val="bg1">
                    <a:lumMod val="75000"/>
                  </a:schemeClr>
                </a:solidFill>
                <a:latin typeface="+mn-lt"/>
                <a:cs typeface="CiscoSans ExtraLight"/>
              </a:defRPr>
            </a:lvl1pPr>
            <a:lvl2pPr>
              <a:buFont typeface="Arial" pitchFamily="34" charset="0"/>
              <a:buNone/>
              <a:defRPr sz="1100"/>
            </a:lvl2pPr>
            <a:lvl3pPr>
              <a:buFont typeface="Arial" pitchFamily="34" charset="0"/>
              <a:buNone/>
              <a:defRPr sz="1100"/>
            </a:lvl3pPr>
            <a:lvl4pPr>
              <a:buFont typeface="Arial" pitchFamily="34" charset="0"/>
              <a:buNone/>
              <a:defRPr sz="1100"/>
            </a:lvl4pPr>
            <a:lvl5pPr>
              <a:buFont typeface="Arial" pitchFamily="34" charset="0"/>
              <a:buNone/>
              <a:defRPr sz="1100"/>
            </a:lvl5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Title 1"/>
          <p:cNvSpPr>
            <a:spLocks noGrp="1"/>
          </p:cNvSpPr>
          <p:nvPr>
            <p:ph type="ctrTitle"/>
          </p:nvPr>
        </p:nvSpPr>
        <p:spPr>
          <a:xfrm>
            <a:off x="287923" y="1540551"/>
            <a:ext cx="7972248" cy="2278837"/>
          </a:xfrm>
          <a:prstGeom prst="rect">
            <a:avLst/>
          </a:prstGeom>
        </p:spPr>
        <p:txBody>
          <a:bodyPr>
            <a:noAutofit/>
          </a:bodyPr>
          <a:lstStyle>
            <a:lvl1pPr marL="183600" indent="-399968" algn="l">
              <a:lnSpc>
                <a:spcPct val="90000"/>
              </a:lnSpc>
              <a:defRPr sz="4000" b="0" i="1" spc="0" baseline="0">
                <a:solidFill>
                  <a:schemeClr val="bg1">
                    <a:lumMod val="75000"/>
                  </a:schemeClr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99897242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 with pull 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ounded Rectangle 9"/>
          <p:cNvSpPr/>
          <p:nvPr userDrawn="1"/>
        </p:nvSpPr>
        <p:spPr>
          <a:xfrm>
            <a:off x="5143103" y="1229803"/>
            <a:ext cx="3623212" cy="3306356"/>
          </a:xfrm>
          <a:prstGeom prst="roundRect">
            <a:avLst>
              <a:gd name="adj" fmla="val 0"/>
            </a:avLst>
          </a:prstGeom>
          <a:gradFill flip="none" rotWithShape="1">
            <a:gsLst>
              <a:gs pos="0">
                <a:schemeClr val="bg2">
                  <a:lumMod val="92000"/>
                </a:schemeClr>
              </a:gs>
              <a:gs pos="47000">
                <a:schemeClr val="bg1"/>
              </a:gs>
              <a:gs pos="100000">
                <a:schemeClr val="bg2">
                  <a:lumMod val="92000"/>
                </a:schemeClr>
              </a:gs>
            </a:gsLst>
            <a:lin ang="2700000" scaled="1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12" tIns="45706" rIns="91412" bIns="45706"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1" hasCustomPrompt="1"/>
          </p:nvPr>
        </p:nvSpPr>
        <p:spPr>
          <a:xfrm>
            <a:off x="5221224" y="1310767"/>
            <a:ext cx="3236976" cy="1830001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85709" indent="-85709" algn="l" defTabSz="685657" rtl="0" eaLnBrk="1" latinLnBrk="0" hangingPunct="1">
              <a:lnSpc>
                <a:spcPct val="90000"/>
              </a:lnSpc>
              <a:spcBef>
                <a:spcPts val="0"/>
              </a:spcBef>
              <a:buNone/>
              <a:defRPr lang="en-US" sz="1500" kern="1200" dirty="0" smtClean="0">
                <a:gradFill>
                  <a:gsLst>
                    <a:gs pos="0">
                      <a:srgbClr val="272749"/>
                    </a:gs>
                    <a:gs pos="27000">
                      <a:srgbClr val="272749"/>
                    </a:gs>
                    <a:gs pos="100000">
                      <a:srgbClr val="B8E1D0"/>
                    </a:gs>
                    <a:gs pos="83000">
                      <a:srgbClr val="39BBB9"/>
                    </a:gs>
                  </a:gsLst>
                  <a:lin ang="3600000" scaled="0"/>
                </a:gradFill>
                <a:latin typeface="+mn-lt"/>
                <a:ea typeface="+mn-ea"/>
                <a:cs typeface="CiscoSans ExtraLight"/>
              </a:defRPr>
            </a:lvl1pPr>
            <a:lvl2pPr marL="85709" indent="-85709" algn="l" defTabSz="685657" rtl="0" eaLnBrk="1" latinLnBrk="0" hangingPunct="1">
              <a:defRPr lang="en-US" sz="15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2pPr>
            <a:lvl3pPr marL="85709" indent="-85709" algn="l" defTabSz="685657" rtl="0" eaLnBrk="1" latinLnBrk="0" hangingPunct="1">
              <a:defRPr lang="en-US" sz="15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3pPr>
            <a:lvl4pPr marL="85709" indent="-85709" algn="l" defTabSz="685657" rtl="0" eaLnBrk="1" latinLnBrk="0" hangingPunct="1">
              <a:defRPr lang="en-US" sz="15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4pPr>
            <a:lvl5pPr marL="85709" indent="-85709" algn="l" defTabSz="685657" rtl="0" eaLnBrk="1" latinLnBrk="0" hangingPunct="1">
              <a:defRPr lang="en-US" sz="15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“This is the sample pull quote.”</a:t>
            </a:r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14" hasCustomPrompt="1"/>
          </p:nvPr>
        </p:nvSpPr>
        <p:spPr>
          <a:xfrm>
            <a:off x="5299798" y="3552444"/>
            <a:ext cx="3326071" cy="253746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indent="0">
              <a:buClr>
                <a:schemeClr val="tx2"/>
              </a:buClr>
              <a:buFontTx/>
              <a:buNone/>
              <a:defRPr sz="1200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pPr lvl="0"/>
            <a:r>
              <a:rPr lang="en-US" dirty="0"/>
              <a:t>Source Name</a:t>
            </a:r>
          </a:p>
        </p:txBody>
      </p:sp>
      <p:sp>
        <p:nvSpPr>
          <p:cNvPr id="14" name="Title 1"/>
          <p:cNvSpPr>
            <a:spLocks noGrp="1"/>
          </p:cNvSpPr>
          <p:nvPr>
            <p:ph type="ctrTitle" hasCustomPrompt="1"/>
          </p:nvPr>
        </p:nvSpPr>
        <p:spPr>
          <a:xfrm>
            <a:off x="259741" y="302421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Pull Quote Style</a:t>
            </a:r>
          </a:p>
        </p:txBody>
      </p:sp>
      <p:sp>
        <p:nvSpPr>
          <p:cNvPr id="7" name="Text Placeholder 3"/>
          <p:cNvSpPr>
            <a:spLocks noGrp="1"/>
          </p:cNvSpPr>
          <p:nvPr>
            <p:ph type="body" sz="quarter" idx="15" hasCustomPrompt="1"/>
          </p:nvPr>
        </p:nvSpPr>
        <p:spPr>
          <a:xfrm>
            <a:off x="245457" y="1249964"/>
            <a:ext cx="4169632" cy="3266034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33294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55477" indent="-190443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3pPr>
            <a:lvl4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4pPr>
            <a:lvl5pPr>
              <a:buClrTx/>
              <a:defRPr b="0" i="0">
                <a:solidFill>
                  <a:schemeClr val="tx1"/>
                </a:solidFill>
                <a:latin typeface="+mn-lt"/>
                <a:cs typeface="CiscoSans ExtraLight"/>
              </a:defRPr>
            </a:lvl5pPr>
          </a:lstStyle>
          <a:p>
            <a:r>
              <a:rPr lang="en-US" dirty="0"/>
              <a:t>This is an example of a bullet</a:t>
            </a:r>
            <a:br>
              <a:rPr lang="en-US" dirty="0"/>
            </a:br>
            <a:r>
              <a:rPr lang="en-US" dirty="0"/>
              <a:t>slide with a pull quote</a:t>
            </a:r>
          </a:p>
          <a:p>
            <a:pPr lvl="1"/>
            <a:r>
              <a:rPr lang="en-US" dirty="0"/>
              <a:t>This is where all the second level </a:t>
            </a:r>
            <a:br>
              <a:rPr lang="en-US" dirty="0"/>
            </a:br>
            <a:r>
              <a:rPr lang="en-US" dirty="0"/>
              <a:t>information goes</a:t>
            </a:r>
          </a:p>
          <a:p>
            <a:pPr lvl="1"/>
            <a:r>
              <a:rPr lang="en-US" dirty="0"/>
              <a:t>This is another bullet point</a:t>
            </a:r>
          </a:p>
          <a:p>
            <a:r>
              <a:rPr lang="en-US" dirty="0"/>
              <a:t>First level bullets are 16 points</a:t>
            </a:r>
            <a:br>
              <a:rPr lang="en-US" dirty="0"/>
            </a:br>
            <a:r>
              <a:rPr lang="en-US" dirty="0"/>
              <a:t>and use a bullet point</a:t>
            </a:r>
          </a:p>
          <a:p>
            <a:pPr lvl="1"/>
            <a:r>
              <a:rPr lang="en-US" dirty="0"/>
              <a:t>Second level bullets are 14 points in size</a:t>
            </a:r>
          </a:p>
          <a:p>
            <a:pPr lvl="1"/>
            <a:r>
              <a:rPr lang="en-US" dirty="0"/>
              <a:t>It’s important to keep consistency </a:t>
            </a:r>
          </a:p>
        </p:txBody>
      </p:sp>
    </p:spTree>
    <p:extLst>
      <p:ext uri="{BB962C8B-B14F-4D97-AF65-F5344CB8AC3E}">
        <p14:creationId xmlns:p14="http://schemas.microsoft.com/office/powerpoint/2010/main" val="3633079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>
            <a:spLocks noGrp="1"/>
          </p:cNvSpPr>
          <p:nvPr>
            <p:ph type="ctrTitle" hasCustomPrompt="1"/>
          </p:nvPr>
        </p:nvSpPr>
        <p:spPr>
          <a:xfrm>
            <a:off x="259742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Bullet Title Goes Here</a:t>
            </a:r>
          </a:p>
        </p:txBody>
      </p:sp>
    </p:spTree>
    <p:extLst>
      <p:ext uri="{BB962C8B-B14F-4D97-AF65-F5344CB8AC3E}">
        <p14:creationId xmlns:p14="http://schemas.microsoft.com/office/powerpoint/2010/main" val="1828407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Bullet_Title only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>
            <a:spLocks noGrp="1"/>
          </p:cNvSpPr>
          <p:nvPr>
            <p:ph type="ctrTitle" hasCustomPrompt="1"/>
          </p:nvPr>
        </p:nvSpPr>
        <p:spPr>
          <a:xfrm>
            <a:off x="259742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Bullet Title Goes Here</a:t>
            </a:r>
          </a:p>
        </p:txBody>
      </p:sp>
      <p:sp>
        <p:nvSpPr>
          <p:cNvPr id="4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5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6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6807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2-Column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261786" y="302506"/>
            <a:ext cx="4005072" cy="628650"/>
          </a:xfrm>
          <a:prstGeom prst="rect">
            <a:avLst/>
          </a:prstGeom>
        </p:spPr>
        <p:txBody>
          <a:bodyPr vert="horz" lIns="82276" tIns="45711" rIns="82276" bIns="45711" rtlCol="0" anchor="t" anchorCtr="0">
            <a:noAutofit/>
          </a:bodyPr>
          <a:lstStyle>
            <a:lvl1pPr algn="l" defTabSz="685657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2475" b="0" i="0" kern="1200" spc="-75" baseline="0" dirty="0" smtClean="0">
                <a:solidFill>
                  <a:srgbClr val="00A2BF"/>
                </a:solidFill>
                <a:latin typeface="+mj-lt"/>
                <a:ea typeface="+mj-ea"/>
                <a:cs typeface="CiscoSans Thin"/>
              </a:defRPr>
            </a:lvl1pPr>
          </a:lstStyle>
          <a:p>
            <a:r>
              <a:rPr lang="en-US" dirty="0"/>
              <a:t>Two Column</a:t>
            </a:r>
            <a:br>
              <a:rPr lang="en-US" dirty="0"/>
            </a:br>
            <a:r>
              <a:rPr lang="en-US" dirty="0"/>
              <a:t>Title Left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1" hasCustomPrompt="1"/>
          </p:nvPr>
        </p:nvSpPr>
        <p:spPr>
          <a:xfrm>
            <a:off x="251539" y="1200150"/>
            <a:ext cx="4005072" cy="3394710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indent="0">
              <a:buClr>
                <a:schemeClr val="tx2"/>
              </a:buClr>
              <a:buSzPct val="80000"/>
              <a:buFont typeface="Wingdings" panose="05000000000000000000" pitchFamily="2" charset="2"/>
              <a:buNone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76151" indent="-171415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tabLst/>
              <a:defRPr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</a:lstStyle>
          <a:p>
            <a:pPr lvl="0"/>
            <a:r>
              <a:rPr lang="en-US" dirty="0"/>
              <a:t>Body copy uses sentence capital letters only, size 16, left aligned</a:t>
            </a:r>
          </a:p>
          <a:p>
            <a:pPr lvl="1"/>
            <a:r>
              <a:rPr lang="en-US" dirty="0"/>
              <a:t>Sub-bullets are size 14 </a:t>
            </a:r>
            <a:br>
              <a:rPr lang="en-US" dirty="0"/>
            </a:br>
            <a:r>
              <a:rPr lang="en-US" dirty="0"/>
              <a:t>and indented</a:t>
            </a:r>
          </a:p>
          <a:p>
            <a:pPr lvl="1"/>
            <a:r>
              <a:rPr lang="en-US" dirty="0"/>
              <a:t>Hyperlink: www.cisco.com </a:t>
            </a:r>
          </a:p>
          <a:p>
            <a:pPr lvl="0"/>
            <a:r>
              <a:rPr lang="en-US" dirty="0"/>
              <a:t>Use Cisco highlight color, bold, or both when emphasizing words, </a:t>
            </a:r>
            <a:br>
              <a:rPr lang="en-US" dirty="0"/>
            </a:br>
            <a:r>
              <a:rPr lang="en-US" dirty="0"/>
              <a:t>do not italicize; use yellow on the </a:t>
            </a:r>
            <a:br>
              <a:rPr lang="en-US" dirty="0"/>
            </a:br>
            <a:r>
              <a:rPr lang="en-US" dirty="0"/>
              <a:t>black template and red for the white template</a:t>
            </a:r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2" hasCustomPrompt="1"/>
          </p:nvPr>
        </p:nvSpPr>
        <p:spPr>
          <a:xfrm>
            <a:off x="4818888" y="1200150"/>
            <a:ext cx="4005072" cy="3394710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indent="0">
              <a:buClr>
                <a:schemeClr val="tx2"/>
              </a:buClr>
              <a:buSzPct val="80000"/>
              <a:buFont typeface="Wingdings" panose="05000000000000000000" pitchFamily="2" charset="2"/>
              <a:buNone/>
              <a:defRPr sz="157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76151" indent="-171415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b="0" i="0">
                <a:solidFill>
                  <a:schemeClr val="tx2"/>
                </a:solidFill>
                <a:latin typeface="+mn-lt"/>
                <a:cs typeface="CiscoSans ExtraLight"/>
              </a:defRPr>
            </a:lvl2pPr>
          </a:lstStyle>
          <a:p>
            <a:pPr lvl="0"/>
            <a:r>
              <a:rPr lang="en-US" dirty="0"/>
              <a:t>Body copy uses sentence capital letters only, size 16, left aligned</a:t>
            </a:r>
          </a:p>
          <a:p>
            <a:pPr lvl="1"/>
            <a:r>
              <a:rPr lang="en-US" dirty="0"/>
              <a:t>Sub-bullets are size 14</a:t>
            </a:r>
            <a:br>
              <a:rPr lang="en-US" dirty="0"/>
            </a:br>
            <a:r>
              <a:rPr lang="en-US" dirty="0"/>
              <a:t>and indented</a:t>
            </a:r>
          </a:p>
          <a:p>
            <a:pPr lvl="1"/>
            <a:r>
              <a:rPr lang="en-US" dirty="0"/>
              <a:t>Hyperlink: www.cisco.com  </a:t>
            </a:r>
          </a:p>
          <a:p>
            <a:pPr lvl="0"/>
            <a:r>
              <a:rPr lang="en-US" dirty="0"/>
              <a:t>Use Cisco highlight color, bold, or both when emphasizing words, do not italicize; use yellow on the black template and red for the white template</a:t>
            </a:r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3" hasCustomPrompt="1"/>
          </p:nvPr>
        </p:nvSpPr>
        <p:spPr>
          <a:xfrm>
            <a:off x="4822429" y="302506"/>
            <a:ext cx="4005072" cy="630936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marR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sz="2475" b="0" i="0" kern="1200" spc="-75" baseline="0" dirty="0">
                <a:solidFill>
                  <a:srgbClr val="00A2BF"/>
                </a:solidFill>
                <a:latin typeface="+mj-lt"/>
                <a:ea typeface="+mj-ea"/>
                <a:cs typeface="CiscoSans Thin"/>
              </a:defRPr>
            </a:lvl1pPr>
          </a:lstStyle>
          <a:p>
            <a:pPr marL="0" marR="0" lvl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Two Column</a:t>
            </a:r>
            <a:br>
              <a:rPr lang="en-US" dirty="0"/>
            </a:br>
            <a:r>
              <a:rPr lang="en-US" dirty="0"/>
              <a:t>Title Right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4600575" y="609605"/>
            <a:ext cx="0" cy="3985259"/>
          </a:xfrm>
          <a:prstGeom prst="line">
            <a:avLst/>
          </a:prstGeom>
          <a:ln w="38100" cap="flat" cmpd="sng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80552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hf hdr="0" ftr="0" dt="0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3-Column Layout No Bottom B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Text Placeholder 17"/>
          <p:cNvSpPr>
            <a:spLocks noGrp="1"/>
          </p:cNvSpPr>
          <p:nvPr>
            <p:ph type="body" sz="quarter" idx="17"/>
          </p:nvPr>
        </p:nvSpPr>
        <p:spPr>
          <a:xfrm>
            <a:off x="219515" y="75438"/>
            <a:ext cx="2668457" cy="864108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marR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lang="en-US" sz="2475" b="0" i="0" u="none" strike="noStrike" kern="1200" cap="none" spc="-75" normalizeH="0" baseline="0" noProof="0" dirty="0" smtClean="0">
                <a:ln>
                  <a:noFill/>
                </a:ln>
                <a:solidFill>
                  <a:srgbClr val="00A2BF"/>
                </a:solidFill>
                <a:effectLst/>
                <a:uLnTx/>
                <a:uFillTx/>
                <a:latin typeface="+mj-lt"/>
                <a:ea typeface="+mj-ea"/>
                <a:cs typeface="CiscoSans Thin"/>
              </a:defRPr>
            </a:lvl1pPr>
          </a:lstStyle>
          <a:p>
            <a:pPr marL="0" marR="0" lvl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/>
              <a:t>Click to edit Master text styles</a:t>
            </a:r>
          </a:p>
        </p:txBody>
      </p:sp>
      <p:sp>
        <p:nvSpPr>
          <p:cNvPr id="22" name="Text Placeholder 17"/>
          <p:cNvSpPr>
            <a:spLocks noGrp="1"/>
          </p:cNvSpPr>
          <p:nvPr>
            <p:ph type="body" sz="quarter" idx="19"/>
          </p:nvPr>
        </p:nvSpPr>
        <p:spPr>
          <a:xfrm>
            <a:off x="3258399" y="75438"/>
            <a:ext cx="2599859" cy="864108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marR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lang="en-US" sz="2475" b="0" i="0" u="none" strike="noStrike" kern="1200" cap="none" spc="-75" normalizeH="0" baseline="0" noProof="0" dirty="0" smtClean="0">
                <a:ln>
                  <a:noFill/>
                </a:ln>
                <a:solidFill>
                  <a:srgbClr val="00A2BF"/>
                </a:solidFill>
                <a:effectLst/>
                <a:uLnTx/>
                <a:uFillTx/>
                <a:latin typeface="+mj-lt"/>
                <a:ea typeface="+mj-ea"/>
                <a:cs typeface="CiscoSans Thin"/>
              </a:defRPr>
            </a:lvl1pPr>
          </a:lstStyle>
          <a:p>
            <a:pPr marL="0" marR="0" lvl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/>
              <a:t>Click to edit Master text styles</a:t>
            </a:r>
          </a:p>
        </p:txBody>
      </p:sp>
      <p:sp>
        <p:nvSpPr>
          <p:cNvPr id="23" name="Text Placeholder 17"/>
          <p:cNvSpPr>
            <a:spLocks noGrp="1"/>
          </p:cNvSpPr>
          <p:nvPr>
            <p:ph type="body" sz="quarter" idx="20"/>
          </p:nvPr>
        </p:nvSpPr>
        <p:spPr>
          <a:xfrm>
            <a:off x="6272202" y="75438"/>
            <a:ext cx="2634158" cy="864108"/>
          </a:xfrm>
          <a:prstGeom prst="rect">
            <a:avLst/>
          </a:prstGeom>
        </p:spPr>
        <p:txBody>
          <a:bodyPr lIns="121883" tIns="60941" rIns="121883" bIns="60941" anchor="b" anchorCtr="0">
            <a:noAutofit/>
          </a:bodyPr>
          <a:lstStyle>
            <a:lvl1pPr marL="0" marR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lang="en-US" sz="2475" b="0" i="0" u="none" strike="noStrike" kern="1200" cap="none" spc="-75" normalizeH="0" baseline="0" noProof="0" dirty="0" smtClean="0">
                <a:ln>
                  <a:noFill/>
                </a:ln>
                <a:solidFill>
                  <a:srgbClr val="00A2BF"/>
                </a:solidFill>
                <a:effectLst/>
                <a:uLnTx/>
                <a:uFillTx/>
                <a:latin typeface="+mj-lt"/>
                <a:ea typeface="+mj-ea"/>
                <a:cs typeface="CiscoSans Thin"/>
              </a:defRPr>
            </a:lvl1pPr>
          </a:lstStyle>
          <a:p>
            <a:pPr marL="0" marR="0" lvl="0" indent="0" algn="l" defTabSz="685657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219515" y="1201574"/>
            <a:ext cx="2668457" cy="3336008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223771" indent="-171399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403105" indent="-190443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569741" indent="-166638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745901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75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91730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00">
                <a:solidFill>
                  <a:schemeClr val="tx2"/>
                </a:solidFill>
                <a:latin typeface="+mn-lt"/>
                <a:cs typeface="CiscoSans ExtraLight"/>
              </a:defRPr>
            </a:lvl5pPr>
            <a:lvl6pPr marL="692319" indent="0">
              <a:buNone/>
              <a:defRPr/>
            </a:lvl6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1"/>
          </p:nvPr>
        </p:nvSpPr>
        <p:spPr>
          <a:xfrm>
            <a:off x="6272202" y="1183948"/>
            <a:ext cx="2634158" cy="3336008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171422" indent="-171422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359892" indent="-215936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572916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745901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75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917300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00">
                <a:solidFill>
                  <a:schemeClr val="tx2"/>
                </a:solidFill>
                <a:latin typeface="+mn-lt"/>
                <a:cs typeface="CiscoSans ExtraLight"/>
              </a:defRPr>
            </a:lvl5pPr>
            <a:lvl6pPr marL="692319" indent="0">
              <a:buNone/>
              <a:defRPr/>
            </a:lvl6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quarter" idx="22"/>
          </p:nvPr>
        </p:nvSpPr>
        <p:spPr>
          <a:xfrm>
            <a:off x="3258399" y="1201574"/>
            <a:ext cx="2599859" cy="3336008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171422" indent="-171422">
              <a:lnSpc>
                <a:spcPct val="95000"/>
              </a:lnSpc>
              <a:spcBef>
                <a:spcPts val="111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575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 marL="344384" indent="-176160">
              <a:lnSpc>
                <a:spcPct val="95000"/>
              </a:lnSpc>
              <a:spcBef>
                <a:spcPts val="450"/>
              </a:spcBef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425">
                <a:solidFill>
                  <a:schemeClr val="tx2"/>
                </a:solidFill>
                <a:latin typeface="+mn-lt"/>
                <a:cs typeface="CiscoSans ExtraLight"/>
              </a:defRPr>
            </a:lvl2pPr>
            <a:lvl3pPr marL="514197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1200">
                <a:solidFill>
                  <a:schemeClr val="tx2"/>
                </a:solidFill>
                <a:latin typeface="+mn-lt"/>
                <a:cs typeface="CiscoSans ExtraLight"/>
              </a:defRPr>
            </a:lvl3pPr>
            <a:lvl4pPr marL="687182" indent="-171399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75">
                <a:solidFill>
                  <a:schemeClr val="tx2"/>
                </a:solidFill>
                <a:latin typeface="+mn-lt"/>
                <a:cs typeface="CiscoSans ExtraLight"/>
              </a:defRPr>
            </a:lvl4pPr>
            <a:lvl5pPr marL="855405" indent="-168224">
              <a:buClr>
                <a:schemeClr val="tx2"/>
              </a:buClr>
              <a:buSzPct val="80000"/>
              <a:buFont typeface="Wingdings" panose="05000000000000000000" pitchFamily="2" charset="2"/>
              <a:buChar char="§"/>
              <a:defRPr sz="900">
                <a:solidFill>
                  <a:schemeClr val="tx2"/>
                </a:solidFill>
                <a:latin typeface="+mn-lt"/>
                <a:cs typeface="CiscoSans ExtraLight"/>
              </a:defRPr>
            </a:lvl5pPr>
            <a:lvl6pPr marL="692319" indent="0">
              <a:buNone/>
              <a:defRPr/>
            </a:lvl6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3" name="Straight Connector 2"/>
          <p:cNvCxnSpPr/>
          <p:nvPr userDrawn="1"/>
        </p:nvCxnSpPr>
        <p:spPr>
          <a:xfrm>
            <a:off x="3076575" y="609601"/>
            <a:ext cx="0" cy="3985259"/>
          </a:xfrm>
          <a:prstGeom prst="line">
            <a:avLst/>
          </a:prstGeom>
          <a:ln w="38100" cap="flat" cmpd="sng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 userDrawn="1"/>
        </p:nvCxnSpPr>
        <p:spPr>
          <a:xfrm>
            <a:off x="6067425" y="609601"/>
            <a:ext cx="0" cy="3985259"/>
          </a:xfrm>
          <a:prstGeom prst="line">
            <a:avLst/>
          </a:prstGeom>
          <a:ln w="38100" cap="flat" cmpd="sng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682176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Quot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723286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4" name="Title 1"/>
          <p:cNvSpPr>
            <a:spLocks noGrp="1"/>
          </p:cNvSpPr>
          <p:nvPr>
            <p:ph type="ctrTitle" hasCustomPrompt="1"/>
          </p:nvPr>
        </p:nvSpPr>
        <p:spPr>
          <a:xfrm>
            <a:off x="354841" y="940714"/>
            <a:ext cx="8168270" cy="2878673"/>
          </a:xfrm>
          <a:prstGeom prst="rect">
            <a:avLst/>
          </a:prstGeom>
        </p:spPr>
        <p:txBody>
          <a:bodyPr>
            <a:noAutofit/>
          </a:bodyPr>
          <a:lstStyle>
            <a:lvl1pPr marL="399931" indent="-399931" algn="l">
              <a:lnSpc>
                <a:spcPct val="90000"/>
              </a:lnSpc>
              <a:defRPr sz="6000" b="0" i="1" spc="0" baseline="0">
                <a:solidFill>
                  <a:schemeClr val="tx2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“Quote goes here.”</a:t>
            </a:r>
          </a:p>
        </p:txBody>
      </p:sp>
    </p:spTree>
    <p:extLst>
      <p:ext uri="{BB962C8B-B14F-4D97-AF65-F5344CB8AC3E}">
        <p14:creationId xmlns:p14="http://schemas.microsoft.com/office/powerpoint/2010/main" val="3869193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Quot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354841" y="940714"/>
            <a:ext cx="8168270" cy="2878673"/>
          </a:xfrm>
          <a:prstGeom prst="rect">
            <a:avLst/>
          </a:prstGeom>
        </p:spPr>
        <p:txBody>
          <a:bodyPr>
            <a:noAutofit/>
          </a:bodyPr>
          <a:lstStyle>
            <a:lvl1pPr marL="403105" indent="-403105" algn="l">
              <a:lnSpc>
                <a:spcPct val="90000"/>
              </a:lnSpc>
              <a:defRPr sz="6000" b="0" i="1" spc="0" baseline="0">
                <a:gradFill flip="none" rotWithShape="1">
                  <a:gsLst>
                    <a:gs pos="0">
                      <a:srgbClr val="272749"/>
                    </a:gs>
                    <a:gs pos="100000">
                      <a:srgbClr val="39BBB9"/>
                    </a:gs>
                    <a:gs pos="84000">
                      <a:srgbClr val="39BBB9"/>
                    </a:gs>
                    <a:gs pos="29000">
                      <a:srgbClr val="272749"/>
                    </a:gs>
                  </a:gsLst>
                  <a:lin ang="0" scaled="1"/>
                  <a:tileRect/>
                </a:gradFill>
                <a:latin typeface="+mj-lt"/>
                <a:cs typeface="CiscoSans Thin"/>
              </a:defRPr>
            </a:lvl1pPr>
          </a:lstStyle>
          <a:p>
            <a:r>
              <a:rPr lang="en-US" dirty="0"/>
              <a:t>“Quote goes here.”</a:t>
            </a: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724013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</p:spTree>
    <p:extLst>
      <p:ext uri="{BB962C8B-B14F-4D97-AF65-F5344CB8AC3E}">
        <p14:creationId xmlns:p14="http://schemas.microsoft.com/office/powerpoint/2010/main" val="42471975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Quote Slide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4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7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723286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bg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itle 1"/>
          <p:cNvSpPr>
            <a:spLocks noGrp="1"/>
          </p:cNvSpPr>
          <p:nvPr>
            <p:ph type="ctrTitle" hasCustomPrompt="1"/>
          </p:nvPr>
        </p:nvSpPr>
        <p:spPr>
          <a:xfrm>
            <a:off x="354841" y="940714"/>
            <a:ext cx="8168270" cy="2878673"/>
          </a:xfrm>
          <a:prstGeom prst="rect">
            <a:avLst/>
          </a:prstGeom>
        </p:spPr>
        <p:txBody>
          <a:bodyPr>
            <a:noAutofit/>
          </a:bodyPr>
          <a:lstStyle>
            <a:lvl1pPr marL="403105" indent="-403105" algn="l">
              <a:lnSpc>
                <a:spcPct val="90000"/>
              </a:lnSpc>
              <a:defRPr sz="6000" b="0" i="1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“Quote goes here.”</a:t>
            </a:r>
          </a:p>
        </p:txBody>
      </p:sp>
    </p:spTree>
    <p:extLst>
      <p:ext uri="{BB962C8B-B14F-4D97-AF65-F5344CB8AC3E}">
        <p14:creationId xmlns:p14="http://schemas.microsoft.com/office/powerpoint/2010/main" val="662386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_Quote Slide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4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7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723286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bg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itle 1"/>
          <p:cNvSpPr>
            <a:spLocks noGrp="1"/>
          </p:cNvSpPr>
          <p:nvPr>
            <p:ph type="ctrTitle" hasCustomPrompt="1"/>
          </p:nvPr>
        </p:nvSpPr>
        <p:spPr>
          <a:xfrm>
            <a:off x="354841" y="940714"/>
            <a:ext cx="8168270" cy="2878673"/>
          </a:xfrm>
          <a:prstGeom prst="rect">
            <a:avLst/>
          </a:prstGeom>
        </p:spPr>
        <p:txBody>
          <a:bodyPr>
            <a:noAutofit/>
          </a:bodyPr>
          <a:lstStyle>
            <a:lvl1pPr marL="403105" indent="-403105" algn="l">
              <a:lnSpc>
                <a:spcPct val="90000"/>
              </a:lnSpc>
              <a:defRPr sz="6000" b="0" i="1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“Quote goes here.”</a:t>
            </a:r>
          </a:p>
        </p:txBody>
      </p:sp>
    </p:spTree>
    <p:extLst>
      <p:ext uri="{BB962C8B-B14F-4D97-AF65-F5344CB8AC3E}">
        <p14:creationId xmlns:p14="http://schemas.microsoft.com/office/powerpoint/2010/main" val="93330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tement_Solid_bl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ctrTitle" hasCustomPrompt="1"/>
          </p:nvPr>
        </p:nvSpPr>
        <p:spPr>
          <a:xfrm>
            <a:off x="221394" y="940714"/>
            <a:ext cx="8301718" cy="2878673"/>
          </a:xfrm>
          <a:prstGeom prst="rect">
            <a:avLst/>
          </a:prstGeom>
        </p:spPr>
        <p:txBody>
          <a:bodyPr anchor="t" anchorCtr="1">
            <a:noAutofit/>
          </a:bodyPr>
          <a:lstStyle>
            <a:lvl1pPr algn="ctr">
              <a:lnSpc>
                <a:spcPct val="90000"/>
              </a:lnSpc>
              <a:defRPr sz="23025" b="0" i="1" spc="0" baseline="0">
                <a:solidFill>
                  <a:srgbClr val="272749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70%</a:t>
            </a: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9467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</p:spTree>
    <p:extLst>
      <p:ext uri="{BB962C8B-B14F-4D97-AF65-F5344CB8AC3E}">
        <p14:creationId xmlns:p14="http://schemas.microsoft.com/office/powerpoint/2010/main" val="16123878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Quote Slide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468313" y="3916058"/>
            <a:ext cx="7791858" cy="349356"/>
          </a:xfrm>
          <a:prstGeom prst="rect">
            <a:avLst/>
          </a:prstGeom>
        </p:spPr>
        <p:txBody>
          <a:bodyPr wrap="square" lIns="91420" tIns="45710" rIns="91420" bIns="45710" anchor="b" anchorCtr="0">
            <a:noAutofit/>
          </a:bodyPr>
          <a:lstStyle>
            <a:lvl1pPr marL="0" indent="0" algn="l" defTabSz="603575">
              <a:lnSpc>
                <a:spcPct val="100000"/>
              </a:lnSpc>
              <a:spcBef>
                <a:spcPct val="50000"/>
              </a:spcBef>
              <a:buNone/>
              <a:defRPr sz="2200" b="0" i="0">
                <a:solidFill>
                  <a:schemeClr val="tx1"/>
                </a:solidFill>
                <a:latin typeface="+mn-lt"/>
                <a:cs typeface="CiscoSans ExtraLight"/>
              </a:defRPr>
            </a:lvl1pPr>
            <a:lvl2pPr>
              <a:buFont typeface="Arial" pitchFamily="34" charset="0"/>
              <a:buNone/>
              <a:defRPr sz="1100"/>
            </a:lvl2pPr>
            <a:lvl3pPr>
              <a:buFont typeface="Arial" pitchFamily="34" charset="0"/>
              <a:buNone/>
              <a:defRPr sz="1100"/>
            </a:lvl3pPr>
            <a:lvl4pPr>
              <a:buFont typeface="Arial" pitchFamily="34" charset="0"/>
              <a:buNone/>
              <a:defRPr sz="1100"/>
            </a:lvl4pPr>
            <a:lvl5pPr>
              <a:buFont typeface="Arial" pitchFamily="34" charset="0"/>
              <a:buNone/>
              <a:defRPr sz="1100"/>
            </a:lvl5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Title 1"/>
          <p:cNvSpPr>
            <a:spLocks noGrp="1"/>
          </p:cNvSpPr>
          <p:nvPr>
            <p:ph type="ctrTitle"/>
          </p:nvPr>
        </p:nvSpPr>
        <p:spPr>
          <a:xfrm>
            <a:off x="287923" y="1540551"/>
            <a:ext cx="7972248" cy="2278837"/>
          </a:xfrm>
          <a:prstGeom prst="rect">
            <a:avLst/>
          </a:prstGeom>
        </p:spPr>
        <p:txBody>
          <a:bodyPr>
            <a:noAutofit/>
          </a:bodyPr>
          <a:lstStyle>
            <a:lvl1pPr marL="183600" indent="-399968" algn="l">
              <a:lnSpc>
                <a:spcPct val="90000"/>
              </a:lnSpc>
              <a:defRPr sz="4000" b="0" i="1" spc="0" baseline="0">
                <a:solidFill>
                  <a:schemeClr val="tx2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1948450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tement_Grad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221394" y="940714"/>
            <a:ext cx="8301718" cy="2878673"/>
          </a:xfrm>
          <a:prstGeom prst="rect">
            <a:avLst/>
          </a:prstGeom>
        </p:spPr>
        <p:txBody>
          <a:bodyPr anchor="t" anchorCtr="1">
            <a:noAutofit/>
          </a:bodyPr>
          <a:lstStyle>
            <a:lvl1pPr algn="ctr">
              <a:lnSpc>
                <a:spcPct val="90000"/>
              </a:lnSpc>
              <a:defRPr sz="23025" b="0" i="1" spc="0" baseline="0">
                <a:gradFill flip="none" rotWithShape="1">
                  <a:gsLst>
                    <a:gs pos="0">
                      <a:schemeClr val="tx2"/>
                    </a:gs>
                    <a:gs pos="100000">
                      <a:srgbClr val="39BBB9"/>
                    </a:gs>
                    <a:gs pos="84000">
                      <a:srgbClr val="39BBB9"/>
                    </a:gs>
                    <a:gs pos="29000">
                      <a:srgbClr val="272749"/>
                    </a:gs>
                  </a:gsLst>
                  <a:lin ang="0" scaled="1"/>
                  <a:tileRect/>
                </a:gradFill>
                <a:latin typeface="+mj-lt"/>
                <a:cs typeface="CiscoSans Thin"/>
              </a:defRPr>
            </a:lvl1pPr>
          </a:lstStyle>
          <a:p>
            <a:r>
              <a:rPr lang="en-US" dirty="0"/>
              <a:t>70%</a:t>
            </a: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9467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</p:spTree>
    <p:extLst>
      <p:ext uri="{BB962C8B-B14F-4D97-AF65-F5344CB8AC3E}">
        <p14:creationId xmlns:p14="http://schemas.microsoft.com/office/powerpoint/2010/main" val="25865203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Statement_Gradient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221394" y="940714"/>
            <a:ext cx="8301718" cy="2878673"/>
          </a:xfrm>
          <a:prstGeom prst="rect">
            <a:avLst/>
          </a:prstGeom>
        </p:spPr>
        <p:txBody>
          <a:bodyPr anchor="t" anchorCtr="1">
            <a:noAutofit/>
          </a:bodyPr>
          <a:lstStyle>
            <a:lvl1pPr algn="ctr">
              <a:lnSpc>
                <a:spcPct val="90000"/>
              </a:lnSpc>
              <a:defRPr sz="23025" b="0" i="1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70%</a:t>
            </a:r>
          </a:p>
        </p:txBody>
      </p:sp>
      <p:sp>
        <p:nvSpPr>
          <p:cNvPr id="3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9467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bg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4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5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6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20760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ig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705551"/>
            <a:ext cx="8301718" cy="2436518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algn="l">
              <a:lnSpc>
                <a:spcPct val="90000"/>
              </a:lnSpc>
              <a:defRPr sz="4500" b="0" i="0" spc="0" baseline="0">
                <a:gradFill>
                  <a:gsLst>
                    <a:gs pos="29000">
                      <a:srgbClr val="233754"/>
                    </a:gs>
                    <a:gs pos="0">
                      <a:schemeClr val="tx2"/>
                    </a:gs>
                    <a:gs pos="100000">
                      <a:srgbClr val="01BBBB"/>
                    </a:gs>
                  </a:gsLst>
                  <a:lin ang="1200000" scaled="0"/>
                </a:gradFill>
                <a:latin typeface="+mj-lt"/>
                <a:cs typeface="CiscoSans Thin"/>
              </a:defRPr>
            </a:lvl1pPr>
          </a:lstStyle>
          <a:p>
            <a:r>
              <a:rPr lang="en-US" dirty="0"/>
              <a:t>Statement Goes Here</a:t>
            </a:r>
          </a:p>
        </p:txBody>
      </p:sp>
    </p:spTree>
    <p:extLst>
      <p:ext uri="{BB962C8B-B14F-4D97-AF65-F5344CB8AC3E}">
        <p14:creationId xmlns:p14="http://schemas.microsoft.com/office/powerpoint/2010/main" val="2037336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Big Statem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705551"/>
            <a:ext cx="8301718" cy="2436518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algn="l">
              <a:lnSpc>
                <a:spcPct val="90000"/>
              </a:lnSpc>
              <a:defRPr sz="4500" b="0" i="0" spc="0" baseline="0">
                <a:solidFill>
                  <a:srgbClr val="FFFFF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Statement Goes Here</a:t>
            </a:r>
          </a:p>
        </p:txBody>
      </p:sp>
      <p:sp>
        <p:nvSpPr>
          <p:cNvPr id="10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1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7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7458475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Big Statement">
    <p:bg>
      <p:bgPr>
        <a:gradFill>
          <a:gsLst>
            <a:gs pos="0">
              <a:srgbClr val="272749"/>
            </a:gs>
            <a:gs pos="100000">
              <a:srgbClr val="32BEBD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6" name="Title 1"/>
          <p:cNvSpPr>
            <a:spLocks noGrp="1"/>
          </p:cNvSpPr>
          <p:nvPr>
            <p:ph type="ctrTitle" hasCustomPrompt="1"/>
          </p:nvPr>
        </p:nvSpPr>
        <p:spPr>
          <a:xfrm>
            <a:off x="245456" y="705551"/>
            <a:ext cx="8301718" cy="2436518"/>
          </a:xfrm>
          <a:prstGeom prst="rect">
            <a:avLst/>
          </a:prstGeom>
        </p:spPr>
        <p:txBody>
          <a:bodyPr anchor="b" anchorCtr="0">
            <a:noAutofit/>
          </a:bodyPr>
          <a:lstStyle>
            <a:lvl1pPr algn="l">
              <a:lnSpc>
                <a:spcPct val="90000"/>
              </a:lnSpc>
              <a:defRPr sz="4500" b="0" i="0" spc="0" baseline="0">
                <a:solidFill>
                  <a:srgbClr val="FFFFF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Statement Goes Here</a:t>
            </a:r>
          </a:p>
        </p:txBody>
      </p:sp>
      <p:sp>
        <p:nvSpPr>
          <p:cNvPr id="7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1739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</p:bldLst>
  </p:timing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torytel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253765" y="1439059"/>
            <a:ext cx="4117446" cy="2265389"/>
          </a:xfrm>
        </p:spPr>
        <p:txBody>
          <a:bodyPr vert="horz" lIns="82280" tIns="45713" rIns="82280" bIns="45713" rtlCol="0" anchor="ctr" anchorCtr="0">
            <a:noAutofit/>
          </a:bodyPr>
          <a:lstStyle>
            <a:lvl1pPr marL="0" indent="0" algn="l" defTabSz="685685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Ciscolight" pitchFamily="2" charset="0"/>
              <a:buNone/>
              <a:defRPr lang="en-US" sz="4500" b="0" kern="1200" spc="0" baseline="0" dirty="0">
                <a:gradFill>
                  <a:gsLst>
                    <a:gs pos="0">
                      <a:schemeClr val="tx2"/>
                    </a:gs>
                    <a:gs pos="100000">
                      <a:srgbClr val="01BBBB"/>
                    </a:gs>
                  </a:gsLst>
                  <a:lin ang="12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Telling Shared Experiences</a:t>
            </a:r>
          </a:p>
        </p:txBody>
      </p:sp>
      <p:sp>
        <p:nvSpPr>
          <p:cNvPr id="9" name="Text Placeholder 3"/>
          <p:cNvSpPr>
            <a:spLocks noGrp="1"/>
          </p:cNvSpPr>
          <p:nvPr>
            <p:ph type="body" sz="quarter" idx="11" hasCustomPrompt="1"/>
          </p:nvPr>
        </p:nvSpPr>
        <p:spPr>
          <a:xfrm>
            <a:off x="4922520" y="654518"/>
            <a:ext cx="3895344" cy="3840480"/>
          </a:xfrm>
          <a:prstGeom prst="rect">
            <a:avLst/>
          </a:prstGeom>
        </p:spPr>
        <p:txBody>
          <a:bodyPr lIns="121883" tIns="60941" rIns="121883" bIns="60941" anchor="ctr" anchorCtr="0">
            <a:noAutofit/>
          </a:bodyPr>
          <a:lstStyle>
            <a:lvl1pPr marL="0" indent="0">
              <a:buFontTx/>
              <a:buNone/>
              <a:defRPr sz="1575" baseline="0">
                <a:solidFill>
                  <a:schemeClr val="tx2"/>
                </a:solidFill>
                <a:latin typeface="+mn-lt"/>
              </a:defRPr>
            </a:lvl1pPr>
            <a:lvl2pPr>
              <a:defRPr sz="1500"/>
            </a:lvl2pPr>
            <a:lvl3pPr>
              <a:defRPr sz="1500"/>
            </a:lvl3pPr>
            <a:lvl4pPr>
              <a:defRPr sz="1500"/>
            </a:lvl4pPr>
            <a:lvl5pPr>
              <a:defRPr sz="1500"/>
            </a:lvl5pPr>
          </a:lstStyle>
          <a:p>
            <a:pPr lvl="0"/>
            <a:r>
              <a:rPr lang="en-US" dirty="0"/>
              <a:t>Tell your story here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4600575" y="609605"/>
            <a:ext cx="0" cy="3985259"/>
          </a:xfrm>
          <a:prstGeom prst="line">
            <a:avLst/>
          </a:prstGeom>
          <a:ln w="38100" cap="flat" cmpd="sng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02804862"/>
      </p:ext>
    </p:extLst>
  </p:cSld>
  <p:clrMapOvr>
    <a:masterClrMapping/>
  </p:clrMapOvr>
  <p:transition spd="slow">
    <p:wipe/>
  </p:transition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59557" y="302421"/>
            <a:ext cx="8631329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Table Title Goes Here</a:t>
            </a:r>
          </a:p>
        </p:txBody>
      </p:sp>
      <p:sp>
        <p:nvSpPr>
          <p:cNvPr id="12" name="Table Placeholder 11"/>
          <p:cNvSpPr>
            <a:spLocks noGrp="1"/>
          </p:cNvSpPr>
          <p:nvPr>
            <p:ph type="tbl" sz="quarter" idx="12" hasCustomPrompt="1"/>
          </p:nvPr>
        </p:nvSpPr>
        <p:spPr>
          <a:xfrm>
            <a:off x="369888" y="1187452"/>
            <a:ext cx="8450262" cy="3043238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indent="0" algn="ctr">
              <a:buNone/>
              <a:defRPr sz="2025" baseline="0">
                <a:solidFill>
                  <a:schemeClr val="tx2"/>
                </a:solidFill>
                <a:latin typeface="+mn-lt"/>
              </a:defRPr>
            </a:lvl1pPr>
          </a:lstStyle>
          <a:p>
            <a:r>
              <a:rPr lang="en-GB" dirty="0"/>
              <a:t>Click icon to add Table</a:t>
            </a:r>
          </a:p>
        </p:txBody>
      </p:sp>
      <p:sp>
        <p:nvSpPr>
          <p:cNvPr id="4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9467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</p:spTree>
    <p:extLst>
      <p:ext uri="{BB962C8B-B14F-4D97-AF65-F5344CB8AC3E}">
        <p14:creationId xmlns:p14="http://schemas.microsoft.com/office/powerpoint/2010/main" val="36828404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le and Table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59561" y="302421"/>
            <a:ext cx="8615217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Table Title Goes Here</a:t>
            </a:r>
          </a:p>
        </p:txBody>
      </p:sp>
      <p:sp>
        <p:nvSpPr>
          <p:cNvPr id="12" name="Table Placeholder 11"/>
          <p:cNvSpPr>
            <a:spLocks noGrp="1"/>
          </p:cNvSpPr>
          <p:nvPr>
            <p:ph type="tbl" sz="quarter" idx="12" hasCustomPrompt="1"/>
          </p:nvPr>
        </p:nvSpPr>
        <p:spPr>
          <a:xfrm>
            <a:off x="369892" y="1187452"/>
            <a:ext cx="8450261" cy="3043238"/>
          </a:xfrm>
          <a:prstGeom prst="rect">
            <a:avLst/>
          </a:prstGeom>
        </p:spPr>
        <p:txBody>
          <a:bodyPr lIns="121883" tIns="60941" rIns="121883" bIns="60941">
            <a:noAutofit/>
          </a:bodyPr>
          <a:lstStyle>
            <a:lvl1pPr marL="0" indent="0" algn="ctr">
              <a:buNone/>
              <a:defRPr sz="2025" baseline="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GB" dirty="0"/>
              <a:t>Click icon to add Table</a:t>
            </a:r>
          </a:p>
        </p:txBody>
      </p:sp>
      <p:sp>
        <p:nvSpPr>
          <p:cNvPr id="4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9467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marL="0" indent="0" algn="l" defTabSz="603521">
              <a:lnSpc>
                <a:spcPct val="100000"/>
              </a:lnSpc>
              <a:spcBef>
                <a:spcPct val="50000"/>
              </a:spcBef>
              <a:buNone/>
              <a:defRPr lang="en-US" sz="1575" b="0" i="0" kern="1200" dirty="0" smtClean="0">
                <a:solidFill>
                  <a:srgbClr val="FFFFFF"/>
                </a:solidFill>
                <a:latin typeface="+mj-lt"/>
                <a:ea typeface="+mn-ea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97562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5729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chemeClr val="tx1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259561" y="302421"/>
            <a:ext cx="8632053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Chart Title Goes Here</a:t>
            </a:r>
          </a:p>
        </p:txBody>
      </p:sp>
      <p:sp>
        <p:nvSpPr>
          <p:cNvPr id="6" name="Chart Placeholder 2"/>
          <p:cNvSpPr>
            <a:spLocks noGrp="1"/>
          </p:cNvSpPr>
          <p:nvPr>
            <p:ph type="chart" sz="quarter" idx="10"/>
          </p:nvPr>
        </p:nvSpPr>
        <p:spPr>
          <a:xfrm>
            <a:off x="369888" y="1187452"/>
            <a:ext cx="8450262" cy="3043238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r>
              <a:rPr lang="en-US"/>
              <a:t>Click icon to add chart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1405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hart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Chart Placeholder 2"/>
          <p:cNvSpPr>
            <a:spLocks noGrp="1"/>
          </p:cNvSpPr>
          <p:nvPr>
            <p:ph type="chart" sz="quarter" idx="10"/>
          </p:nvPr>
        </p:nvSpPr>
        <p:spPr>
          <a:xfrm>
            <a:off x="369888" y="1187452"/>
            <a:ext cx="8450262" cy="3043238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 b="0" i="0">
                <a:solidFill>
                  <a:srgbClr val="FFFFFF"/>
                </a:solidFill>
                <a:latin typeface="+mn-lt"/>
                <a:cs typeface="CiscoSans ExtraLight"/>
              </a:defRPr>
            </a:lvl1pPr>
          </a:lstStyle>
          <a:p>
            <a:r>
              <a:rPr lang="en-US"/>
              <a:t>Click icon to add chart</a:t>
            </a:r>
            <a:endParaRPr lang="en-US" dirty="0"/>
          </a:p>
        </p:txBody>
      </p:sp>
      <p:sp>
        <p:nvSpPr>
          <p:cNvPr id="19" name="Title 1"/>
          <p:cNvSpPr>
            <a:spLocks noGrp="1"/>
          </p:cNvSpPr>
          <p:nvPr>
            <p:ph type="ctrTitle" hasCustomPrompt="1"/>
          </p:nvPr>
        </p:nvSpPr>
        <p:spPr>
          <a:xfrm>
            <a:off x="259557" y="302421"/>
            <a:ext cx="8615940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Chart Title Goes Here</a:t>
            </a:r>
          </a:p>
        </p:txBody>
      </p:sp>
      <p:sp>
        <p:nvSpPr>
          <p:cNvPr id="22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245729" y="4365143"/>
            <a:ext cx="7461250" cy="207749"/>
          </a:xfrm>
          <a:prstGeom prst="rect">
            <a:avLst/>
          </a:prstGeom>
        </p:spPr>
        <p:txBody>
          <a:bodyPr wrap="square" lIns="121883" tIns="60941" rIns="121883" bIns="60941" anchor="b" anchorCtr="0">
            <a:noAutofit/>
          </a:bodyPr>
          <a:lstStyle>
            <a:lvl1pPr algn="l" defTabSz="603521">
              <a:lnSpc>
                <a:spcPct val="100000"/>
              </a:lnSpc>
              <a:spcBef>
                <a:spcPct val="50000"/>
              </a:spcBef>
              <a:buNone/>
              <a:defRPr sz="1575" b="0" i="0">
                <a:solidFill>
                  <a:srgbClr val="FFFFFF"/>
                </a:solidFill>
                <a:latin typeface="+mj-lt"/>
                <a:cs typeface="CiscoSans ExtraLight"/>
              </a:defRPr>
            </a:lvl1pPr>
            <a:lvl2pPr>
              <a:buFont typeface="Arial" pitchFamily="34" charset="0"/>
              <a:buNone/>
              <a:defRPr sz="1125"/>
            </a:lvl2pPr>
            <a:lvl3pPr>
              <a:buFont typeface="Arial" pitchFamily="34" charset="0"/>
              <a:buNone/>
              <a:defRPr sz="1125"/>
            </a:lvl3pPr>
            <a:lvl4pPr>
              <a:buFont typeface="Arial" pitchFamily="34" charset="0"/>
              <a:buNone/>
              <a:defRPr sz="1125"/>
            </a:lvl4pPr>
            <a:lvl5pPr>
              <a:buFont typeface="Arial" pitchFamily="34" charset="0"/>
              <a:buNone/>
              <a:defRPr sz="1125"/>
            </a:lvl5pPr>
          </a:lstStyle>
          <a:p>
            <a:r>
              <a:rPr lang="en-US" dirty="0"/>
              <a:t>Source information is set at 16 points.</a:t>
            </a:r>
          </a:p>
        </p:txBody>
      </p:sp>
      <p:sp>
        <p:nvSpPr>
          <p:cNvPr id="8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9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0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16169285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Full Bleed Photo Wit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9144000" cy="5143500"/>
          </a:xfrm>
          <a:prstGeom prst="rect">
            <a:avLst/>
          </a:prstGeom>
        </p:spPr>
        <p:txBody>
          <a:bodyPr vert="horz" lIns="91420" tIns="45710" rIns="91420" bIns="45710"/>
          <a:lstStyle>
            <a:lvl1pPr marL="0" indent="0" algn="ctr">
              <a:buNone/>
              <a:defRPr sz="2200" baseline="0">
                <a:solidFill>
                  <a:schemeClr val="tx1"/>
                </a:solidFill>
                <a:latin typeface="+mj-lt"/>
                <a:cs typeface="CiscoSans ExtraLight"/>
              </a:defRPr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6" name="Text Placeholder 2"/>
          <p:cNvSpPr>
            <a:spLocks noGrp="1"/>
          </p:cNvSpPr>
          <p:nvPr>
            <p:ph type="body" sz="quarter" idx="11"/>
          </p:nvPr>
        </p:nvSpPr>
        <p:spPr bwMode="auto">
          <a:xfrm>
            <a:off x="500063" y="3895662"/>
            <a:ext cx="8139112" cy="556563"/>
          </a:xfrm>
          <a:prstGeom prst="rect">
            <a:avLst/>
          </a:prstGeom>
          <a:noFill/>
        </p:spPr>
        <p:txBody>
          <a:bodyPr wrap="square" lIns="182880" tIns="91440" rIns="182880" bIns="91440" numCol="1" anchor="ctr" anchorCtr="0" compatLnSpc="1">
            <a:prstTxWarp prst="textNoShape">
              <a:avLst/>
            </a:prstTxWarp>
            <a:spAutoFit/>
          </a:bodyPr>
          <a:lstStyle>
            <a:lvl1pPr marL="0" indent="0" algn="ctr">
              <a:lnSpc>
                <a:spcPts val="2900"/>
              </a:lnSpc>
              <a:spcBef>
                <a:spcPts val="0"/>
              </a:spcBef>
              <a:buNone/>
              <a:defRPr sz="240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30564777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_Chart_and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 hasCustomPrompt="1"/>
          </p:nvPr>
        </p:nvSpPr>
        <p:spPr>
          <a:xfrm>
            <a:off x="259557" y="302421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Slide Title Goes Here</a:t>
            </a:r>
          </a:p>
        </p:txBody>
      </p:sp>
      <p:sp>
        <p:nvSpPr>
          <p:cNvPr id="10" name="Text Placeholder 17"/>
          <p:cNvSpPr>
            <a:spLocks noGrp="1"/>
          </p:cNvSpPr>
          <p:nvPr>
            <p:ph type="body" sz="quarter" idx="11" hasCustomPrompt="1"/>
          </p:nvPr>
        </p:nvSpPr>
        <p:spPr>
          <a:xfrm>
            <a:off x="255355" y="1169322"/>
            <a:ext cx="4265612" cy="3220908"/>
          </a:xfrm>
          <a:prstGeom prst="rect">
            <a:avLst/>
          </a:prstGeom>
        </p:spPr>
        <p:txBody>
          <a:bodyPr lIns="121883" tIns="60941" rIns="121883" bIns="60941" anchor="ctr" anchorCtr="0">
            <a:noAutofit/>
          </a:bodyPr>
          <a:lstStyle>
            <a:lvl1pPr marL="0" indent="0">
              <a:buNone/>
              <a:defRPr sz="2400" b="0" i="0" baseline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2pPr>
            <a:lvl3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3pPr>
            <a:lvl4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4pPr>
            <a:lvl5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5pPr>
          </a:lstStyle>
          <a:p>
            <a:pPr lvl="0"/>
            <a:r>
              <a:rPr lang="en-GB" dirty="0"/>
              <a:t>Simple text goes here and can wrap to accommodate more lines of information</a:t>
            </a:r>
          </a:p>
        </p:txBody>
      </p:sp>
      <p:sp>
        <p:nvSpPr>
          <p:cNvPr id="3" name="Chart Placeholder 2"/>
          <p:cNvSpPr>
            <a:spLocks noGrp="1"/>
          </p:cNvSpPr>
          <p:nvPr>
            <p:ph type="chart" sz="quarter" idx="12" hasCustomPrompt="1"/>
          </p:nvPr>
        </p:nvSpPr>
        <p:spPr>
          <a:xfrm>
            <a:off x="4786108" y="1169322"/>
            <a:ext cx="4016375" cy="3219450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r>
              <a:rPr lang="en-US" dirty="0"/>
              <a:t>Insert Chart Here</a:t>
            </a:r>
          </a:p>
        </p:txBody>
      </p:sp>
    </p:spTree>
    <p:extLst>
      <p:ext uri="{BB962C8B-B14F-4D97-AF65-F5344CB8AC3E}">
        <p14:creationId xmlns:p14="http://schemas.microsoft.com/office/powerpoint/2010/main" val="861768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" grpId="0"/>
    </p:bldLst>
  </p:timing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_Chart and text_Gradient_Background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 Placeholder 17"/>
          <p:cNvSpPr>
            <a:spLocks noGrp="1"/>
          </p:cNvSpPr>
          <p:nvPr>
            <p:ph type="body" sz="quarter" idx="11" hasCustomPrompt="1"/>
          </p:nvPr>
        </p:nvSpPr>
        <p:spPr>
          <a:xfrm>
            <a:off x="255355" y="1169322"/>
            <a:ext cx="4265612" cy="3220908"/>
          </a:xfrm>
          <a:prstGeom prst="rect">
            <a:avLst/>
          </a:prstGeom>
        </p:spPr>
        <p:txBody>
          <a:bodyPr lIns="121883" tIns="60941" rIns="121883" bIns="60941" anchor="ctr" anchorCtr="0">
            <a:noAutofit/>
          </a:bodyPr>
          <a:lstStyle>
            <a:lvl1pPr marL="0" indent="0">
              <a:buNone/>
              <a:defRPr sz="2400" b="0" i="0" baseline="0">
                <a:solidFill>
                  <a:srgbClr val="FFFFFF"/>
                </a:solidFill>
                <a:latin typeface="+mn-lt"/>
                <a:cs typeface="CiscoSans ExtraLight"/>
              </a:defRPr>
            </a:lvl1pPr>
            <a:lvl2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2pPr>
            <a:lvl3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3pPr>
            <a:lvl4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4pPr>
            <a:lvl5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5pPr>
          </a:lstStyle>
          <a:p>
            <a:pPr lvl="0"/>
            <a:r>
              <a:rPr lang="en-GB" dirty="0"/>
              <a:t>Simple text goes here and can wrap to accommodate more lines of information</a:t>
            </a:r>
          </a:p>
        </p:txBody>
      </p:sp>
      <p:sp>
        <p:nvSpPr>
          <p:cNvPr id="22" name="Chart Placeholder 2"/>
          <p:cNvSpPr>
            <a:spLocks noGrp="1"/>
          </p:cNvSpPr>
          <p:nvPr>
            <p:ph type="chart" sz="quarter" idx="12" hasCustomPrompt="1"/>
          </p:nvPr>
        </p:nvSpPr>
        <p:spPr>
          <a:xfrm>
            <a:off x="4786108" y="1169322"/>
            <a:ext cx="4016375" cy="3219450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>
                <a:solidFill>
                  <a:schemeClr val="bg1"/>
                </a:solidFill>
                <a:latin typeface="+mn-lt"/>
                <a:cs typeface="CiscoSans ExtraLight"/>
              </a:defRPr>
            </a:lvl1pPr>
          </a:lstStyle>
          <a:p>
            <a:r>
              <a:rPr lang="en-US" dirty="0"/>
              <a:t>Insert Chart Here</a:t>
            </a:r>
          </a:p>
        </p:txBody>
      </p:sp>
      <p:sp>
        <p:nvSpPr>
          <p:cNvPr id="13" name="Title 1"/>
          <p:cNvSpPr>
            <a:spLocks noGrp="1"/>
          </p:cNvSpPr>
          <p:nvPr>
            <p:ph type="ctrTitle" hasCustomPrompt="1"/>
          </p:nvPr>
        </p:nvSpPr>
        <p:spPr>
          <a:xfrm>
            <a:off x="258679" y="302421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Slide Title Goes Here</a:t>
            </a:r>
          </a:p>
        </p:txBody>
      </p:sp>
      <p:sp>
        <p:nvSpPr>
          <p:cNvPr id="11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2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99522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2" grpId="0"/>
      <p:bldP spid="13" grpId="0"/>
    </p:bldLst>
  </p:timing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ttom title_photo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 hasCustomPrompt="1"/>
          </p:nvPr>
        </p:nvSpPr>
        <p:spPr>
          <a:xfrm>
            <a:off x="258465" y="303064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rgbClr val="00A2B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Slide Title Goes Here</a:t>
            </a:r>
          </a:p>
        </p:txBody>
      </p:sp>
      <p:sp>
        <p:nvSpPr>
          <p:cNvPr id="10" name="Text Placeholder 17"/>
          <p:cNvSpPr>
            <a:spLocks noGrp="1"/>
          </p:cNvSpPr>
          <p:nvPr>
            <p:ph type="body" sz="quarter" idx="11" hasCustomPrompt="1"/>
          </p:nvPr>
        </p:nvSpPr>
        <p:spPr>
          <a:xfrm>
            <a:off x="255355" y="1169322"/>
            <a:ext cx="4265612" cy="3220908"/>
          </a:xfrm>
          <a:prstGeom prst="rect">
            <a:avLst/>
          </a:prstGeom>
        </p:spPr>
        <p:txBody>
          <a:bodyPr lIns="121883" tIns="60941" rIns="121883" bIns="60941" anchor="ctr" anchorCtr="0">
            <a:noAutofit/>
          </a:bodyPr>
          <a:lstStyle>
            <a:lvl1pPr marL="0" indent="0">
              <a:buNone/>
              <a:defRPr sz="2400" b="0" i="0" baseline="0">
                <a:solidFill>
                  <a:schemeClr val="tx2"/>
                </a:solidFill>
                <a:latin typeface="+mn-lt"/>
                <a:cs typeface="CiscoSans ExtraLight"/>
              </a:defRPr>
            </a:lvl1pPr>
            <a:lvl2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2pPr>
            <a:lvl3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3pPr>
            <a:lvl4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4pPr>
            <a:lvl5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5pPr>
          </a:lstStyle>
          <a:p>
            <a:pPr lvl="0"/>
            <a:r>
              <a:rPr lang="en-GB" dirty="0"/>
              <a:t>Simple text goes here and can wrap to accommodate more lines of information</a:t>
            </a:r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0" hasCustomPrompt="1"/>
          </p:nvPr>
        </p:nvSpPr>
        <p:spPr>
          <a:xfrm>
            <a:off x="4787316" y="1169322"/>
            <a:ext cx="4015167" cy="3221261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r>
              <a:rPr lang="en-US" dirty="0"/>
              <a:t>Insert Image Here</a:t>
            </a:r>
          </a:p>
        </p:txBody>
      </p:sp>
    </p:spTree>
    <p:extLst>
      <p:ext uri="{BB962C8B-B14F-4D97-AF65-F5344CB8AC3E}">
        <p14:creationId xmlns:p14="http://schemas.microsoft.com/office/powerpoint/2010/main" val="10539945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1" grpId="0"/>
    </p:bldLst>
  </p:timing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Bottom title_photo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2"/>
          <p:cNvSpPr>
            <a:spLocks noGrp="1"/>
          </p:cNvSpPr>
          <p:nvPr>
            <p:ph type="pic" sz="quarter" idx="10" hasCustomPrompt="1"/>
          </p:nvPr>
        </p:nvSpPr>
        <p:spPr>
          <a:xfrm>
            <a:off x="4787316" y="1169322"/>
            <a:ext cx="4015167" cy="3221261"/>
          </a:xfrm>
          <a:prstGeom prst="rect">
            <a:avLst/>
          </a:prstGeom>
        </p:spPr>
        <p:txBody>
          <a:bodyPr vert="horz" lIns="121883" tIns="60941" rIns="121883" bIns="60941"/>
          <a:lstStyle>
            <a:lvl1pPr marL="0" indent="0" algn="ctr">
              <a:buNone/>
              <a:defRPr sz="2025" b="0" i="0">
                <a:solidFill>
                  <a:schemeClr val="tx2"/>
                </a:solidFill>
                <a:latin typeface="+mn-lt"/>
                <a:cs typeface="CiscoSans ExtraLight"/>
              </a:defRPr>
            </a:lvl1pPr>
          </a:lstStyle>
          <a:p>
            <a:r>
              <a:rPr lang="en-US" dirty="0"/>
              <a:t>Insert Image Here</a:t>
            </a:r>
          </a:p>
        </p:txBody>
      </p:sp>
      <p:sp>
        <p:nvSpPr>
          <p:cNvPr id="18" name="Text Placeholder 17"/>
          <p:cNvSpPr>
            <a:spLocks noGrp="1"/>
          </p:cNvSpPr>
          <p:nvPr>
            <p:ph type="body" sz="quarter" idx="11" hasCustomPrompt="1"/>
          </p:nvPr>
        </p:nvSpPr>
        <p:spPr>
          <a:xfrm>
            <a:off x="255355" y="1169322"/>
            <a:ext cx="4265612" cy="3220908"/>
          </a:xfrm>
          <a:prstGeom prst="rect">
            <a:avLst/>
          </a:prstGeom>
        </p:spPr>
        <p:txBody>
          <a:bodyPr lIns="121883" tIns="60941" rIns="121883" bIns="60941" anchor="ctr" anchorCtr="0"/>
          <a:lstStyle>
            <a:lvl1pPr marL="0" indent="0">
              <a:buNone/>
              <a:defRPr sz="2400" b="0" i="0" baseline="0">
                <a:solidFill>
                  <a:srgbClr val="FFFFFF"/>
                </a:solidFill>
                <a:latin typeface="+mn-lt"/>
                <a:cs typeface="CiscoSans ExtraLight"/>
              </a:defRPr>
            </a:lvl1pPr>
            <a:lvl2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2pPr>
            <a:lvl3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3pPr>
            <a:lvl4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4pPr>
            <a:lvl5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5pPr>
          </a:lstStyle>
          <a:p>
            <a:pPr lvl="0"/>
            <a:r>
              <a:rPr lang="en-GB" dirty="0"/>
              <a:t>Simple text goes here and can wrap to accommodate more lines of information</a:t>
            </a:r>
          </a:p>
        </p:txBody>
      </p:sp>
      <p:sp>
        <p:nvSpPr>
          <p:cNvPr id="12" name="Title 1"/>
          <p:cNvSpPr>
            <a:spLocks noGrp="1"/>
          </p:cNvSpPr>
          <p:nvPr>
            <p:ph type="ctrTitle" hasCustomPrompt="1"/>
          </p:nvPr>
        </p:nvSpPr>
        <p:spPr>
          <a:xfrm>
            <a:off x="258679" y="302421"/>
            <a:ext cx="8659976" cy="728782"/>
          </a:xfrm>
          <a:prstGeom prst="rect">
            <a:avLst/>
          </a:prstGeom>
        </p:spPr>
        <p:txBody>
          <a:bodyPr anchor="t" anchorCtr="0"/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tx2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Slide Title Goes Here</a:t>
            </a:r>
          </a:p>
        </p:txBody>
      </p:sp>
      <p:sp>
        <p:nvSpPr>
          <p:cNvPr id="10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5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4" name="Straight Connector 13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6097044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8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2" grpId="0"/>
    </p:bldLst>
  </p:timing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Bottom title_photo and text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5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7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9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0" hasCustomPrompt="1"/>
          </p:nvPr>
        </p:nvSpPr>
        <p:spPr>
          <a:xfrm>
            <a:off x="4778525" y="1169322"/>
            <a:ext cx="4015167" cy="3221261"/>
          </a:xfrm>
          <a:prstGeom prst="rect">
            <a:avLst/>
          </a:prstGeom>
        </p:spPr>
        <p:txBody>
          <a:bodyPr vert="horz" lIns="121883" tIns="60941" rIns="121883" bIns="60941">
            <a:noAutofit/>
          </a:bodyPr>
          <a:lstStyle>
            <a:lvl1pPr marL="0" indent="0" algn="ctr">
              <a:buNone/>
              <a:defRPr sz="2025" b="0" i="0">
                <a:solidFill>
                  <a:schemeClr val="bg1"/>
                </a:solidFill>
                <a:latin typeface="+mn-lt"/>
                <a:cs typeface="CiscoSans ExtraLight"/>
              </a:defRPr>
            </a:lvl1pPr>
          </a:lstStyle>
          <a:p>
            <a:r>
              <a:rPr lang="en-US" dirty="0"/>
              <a:t>Insert Image Here</a:t>
            </a:r>
          </a:p>
        </p:txBody>
      </p:sp>
      <p:sp>
        <p:nvSpPr>
          <p:cNvPr id="25" name="Text Placeholder 17"/>
          <p:cNvSpPr>
            <a:spLocks noGrp="1"/>
          </p:cNvSpPr>
          <p:nvPr>
            <p:ph type="body" sz="quarter" idx="11" hasCustomPrompt="1"/>
          </p:nvPr>
        </p:nvSpPr>
        <p:spPr>
          <a:xfrm>
            <a:off x="255355" y="1169322"/>
            <a:ext cx="4265612" cy="3220908"/>
          </a:xfrm>
          <a:prstGeom prst="rect">
            <a:avLst/>
          </a:prstGeom>
        </p:spPr>
        <p:txBody>
          <a:bodyPr lIns="121883" tIns="60941" rIns="121883" bIns="60941" anchor="ctr" anchorCtr="0">
            <a:noAutofit/>
          </a:bodyPr>
          <a:lstStyle>
            <a:lvl1pPr marL="0" indent="0">
              <a:buNone/>
              <a:defRPr sz="2400" b="0" i="0" baseline="0">
                <a:solidFill>
                  <a:srgbClr val="FFFFFF"/>
                </a:solidFill>
                <a:latin typeface="+mn-lt"/>
                <a:cs typeface="CiscoSans ExtraLight"/>
              </a:defRPr>
            </a:lvl1pPr>
            <a:lvl2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2pPr>
            <a:lvl3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3pPr>
            <a:lvl4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4pPr>
            <a:lvl5pPr>
              <a:defRPr b="0" i="0">
                <a:solidFill>
                  <a:srgbClr val="FFFFFF"/>
                </a:solidFill>
                <a:latin typeface="CiscoSans ExtraLight"/>
                <a:cs typeface="CiscoSans ExtraLight"/>
              </a:defRPr>
            </a:lvl5pPr>
          </a:lstStyle>
          <a:p>
            <a:pPr lvl="0"/>
            <a:r>
              <a:rPr lang="en-GB" dirty="0"/>
              <a:t>Simple text goes here and can wrap to accommodate more lines of information</a:t>
            </a:r>
          </a:p>
        </p:txBody>
      </p:sp>
      <p:sp>
        <p:nvSpPr>
          <p:cNvPr id="22" name="Title 1"/>
          <p:cNvSpPr>
            <a:spLocks noGrp="1"/>
          </p:cNvSpPr>
          <p:nvPr>
            <p:ph type="ctrTitle" hasCustomPrompt="1"/>
          </p:nvPr>
        </p:nvSpPr>
        <p:spPr>
          <a:xfrm>
            <a:off x="261938" y="304800"/>
            <a:ext cx="8659976" cy="728782"/>
          </a:xfrm>
          <a:prstGeom prst="rect">
            <a:avLst/>
          </a:prstGeom>
        </p:spPr>
        <p:txBody>
          <a:bodyPr anchor="t" anchorCtr="0">
            <a:noAutofit/>
          </a:bodyPr>
          <a:lstStyle>
            <a:lvl1pPr algn="l">
              <a:lnSpc>
                <a:spcPct val="90000"/>
              </a:lnSpc>
              <a:defRPr sz="2475" b="0" i="0" spc="0" baseline="0">
                <a:solidFill>
                  <a:schemeClr val="bg1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Slide Title Goes Here</a:t>
            </a:r>
          </a:p>
        </p:txBody>
      </p:sp>
      <p:sp>
        <p:nvSpPr>
          <p:cNvPr id="12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16" name="Straight Connector 15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63058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25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2" grpId="0"/>
    </p:bldLst>
  </p:timing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Multiple phot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ectangle 47"/>
          <p:cNvSpPr/>
          <p:nvPr/>
        </p:nvSpPr>
        <p:spPr>
          <a:xfrm>
            <a:off x="3668713" y="233363"/>
            <a:ext cx="3268136" cy="1995489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49" name="Picture Placeholder 25"/>
          <p:cNvSpPr>
            <a:spLocks noGrp="1"/>
          </p:cNvSpPr>
          <p:nvPr>
            <p:ph type="pic" sz="quarter" idx="11" hasCustomPrompt="1"/>
          </p:nvPr>
        </p:nvSpPr>
        <p:spPr>
          <a:xfrm>
            <a:off x="3668995" y="233363"/>
            <a:ext cx="3267861" cy="1995489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baseline="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29" name="Rectangle 28"/>
          <p:cNvSpPr/>
          <p:nvPr/>
        </p:nvSpPr>
        <p:spPr>
          <a:xfrm>
            <a:off x="334963" y="233363"/>
            <a:ext cx="3287736" cy="1995489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 hasCustomPrompt="1"/>
          </p:nvPr>
        </p:nvSpPr>
        <p:spPr>
          <a:xfrm>
            <a:off x="320828" y="233363"/>
            <a:ext cx="3302001" cy="1995489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50" name="Rectangle 49"/>
          <p:cNvSpPr/>
          <p:nvPr/>
        </p:nvSpPr>
        <p:spPr>
          <a:xfrm>
            <a:off x="6979833" y="233363"/>
            <a:ext cx="1838730" cy="981076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51" name="Picture Placeholder 25"/>
          <p:cNvSpPr>
            <a:spLocks noGrp="1"/>
          </p:cNvSpPr>
          <p:nvPr>
            <p:ph type="pic" sz="quarter" idx="12" hasCustomPrompt="1"/>
          </p:nvPr>
        </p:nvSpPr>
        <p:spPr>
          <a:xfrm>
            <a:off x="6979833" y="233363"/>
            <a:ext cx="1838730" cy="981076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52" name="Rectangle 51"/>
          <p:cNvSpPr/>
          <p:nvPr/>
        </p:nvSpPr>
        <p:spPr>
          <a:xfrm>
            <a:off x="334969" y="2271718"/>
            <a:ext cx="2523161" cy="2594201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53" name="Picture Placeholder 25"/>
          <p:cNvSpPr>
            <a:spLocks noGrp="1"/>
          </p:cNvSpPr>
          <p:nvPr>
            <p:ph type="pic" sz="quarter" idx="13" hasCustomPrompt="1"/>
          </p:nvPr>
        </p:nvSpPr>
        <p:spPr>
          <a:xfrm>
            <a:off x="320824" y="2271718"/>
            <a:ext cx="2537420" cy="2594201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54" name="Rectangle 53"/>
          <p:cNvSpPr/>
          <p:nvPr/>
        </p:nvSpPr>
        <p:spPr>
          <a:xfrm>
            <a:off x="2911476" y="2271718"/>
            <a:ext cx="4025374" cy="2594201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55" name="Picture Placeholder 25"/>
          <p:cNvSpPr>
            <a:spLocks noGrp="1"/>
          </p:cNvSpPr>
          <p:nvPr>
            <p:ph type="pic" sz="quarter" idx="14" hasCustomPrompt="1"/>
          </p:nvPr>
        </p:nvSpPr>
        <p:spPr>
          <a:xfrm>
            <a:off x="2908334" y="2271718"/>
            <a:ext cx="4028516" cy="2594201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56" name="Rectangle 55"/>
          <p:cNvSpPr/>
          <p:nvPr/>
        </p:nvSpPr>
        <p:spPr>
          <a:xfrm>
            <a:off x="6979833" y="1262749"/>
            <a:ext cx="1838730" cy="2581615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57" name="Picture Placeholder 25"/>
          <p:cNvSpPr>
            <a:spLocks noGrp="1"/>
          </p:cNvSpPr>
          <p:nvPr>
            <p:ph type="pic" sz="quarter" idx="15" hasCustomPrompt="1"/>
          </p:nvPr>
        </p:nvSpPr>
        <p:spPr>
          <a:xfrm>
            <a:off x="6979833" y="1257301"/>
            <a:ext cx="1838730" cy="2587058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58" name="Rectangle 57"/>
          <p:cNvSpPr/>
          <p:nvPr/>
        </p:nvSpPr>
        <p:spPr>
          <a:xfrm>
            <a:off x="6979833" y="3887223"/>
            <a:ext cx="1838730" cy="97869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5" tIns="34283" rIns="68565" bIns="34283" rtlCol="0" anchor="ctr"/>
          <a:lstStyle/>
          <a:p>
            <a:pPr algn="ctr"/>
            <a:endParaRPr lang="en-US">
              <a:latin typeface="CiscoSans"/>
              <a:cs typeface="CiscoSans"/>
            </a:endParaRPr>
          </a:p>
        </p:txBody>
      </p:sp>
      <p:sp>
        <p:nvSpPr>
          <p:cNvPr id="59" name="Picture Placeholder 25"/>
          <p:cNvSpPr>
            <a:spLocks noGrp="1"/>
          </p:cNvSpPr>
          <p:nvPr>
            <p:ph type="pic" sz="quarter" idx="16" hasCustomPrompt="1"/>
          </p:nvPr>
        </p:nvSpPr>
        <p:spPr>
          <a:xfrm>
            <a:off x="6979833" y="3887223"/>
            <a:ext cx="1838730" cy="97869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0" tIns="45711" rIns="91420" bIns="45711" rtlCol="0" anchor="ctr" anchorCtr="0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b="0" i="0" kern="1200" dirty="0">
                <a:solidFill>
                  <a:schemeClr val="tx2"/>
                </a:solidFill>
                <a:latin typeface="+mn-lt"/>
                <a:ea typeface="+mn-ea"/>
                <a:cs typeface="Broadway" panose="04040905080B02020502" pitchFamily="82" charset="0"/>
              </a:defRPr>
            </a:lvl1pPr>
          </a:lstStyle>
          <a:p>
            <a:r>
              <a:rPr lang="en-US" dirty="0"/>
              <a:t>Insert photo here</a:t>
            </a:r>
          </a:p>
        </p:txBody>
      </p:sp>
      <p:sp>
        <p:nvSpPr>
          <p:cNvPr id="20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22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9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39457955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single photo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1891875" y="596646"/>
            <a:ext cx="5349240" cy="300380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8" tIns="34285" rIns="68568" bIns="34285"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23" name="Rectangle 22"/>
          <p:cNvSpPr/>
          <p:nvPr userDrawn="1"/>
        </p:nvSpPr>
        <p:spPr>
          <a:xfrm>
            <a:off x="1891875" y="3595766"/>
            <a:ext cx="5347552" cy="747279"/>
          </a:xfrm>
          <a:prstGeom prst="rect">
            <a:avLst/>
          </a:prstGeom>
          <a:noFill/>
          <a:ln>
            <a:noFill/>
          </a:ln>
          <a:effectLst>
            <a:outerShdw blurRad="1143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8" tIns="34285" rIns="68568" bIns="34285"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>
          <a:xfrm>
            <a:off x="1900238" y="596646"/>
            <a:ext cx="5329238" cy="300380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lIns="121883" tIns="60941" rIns="121883" bIns="60941" anchor="ctr" anchorCtr="0"/>
          <a:lstStyle>
            <a:lvl1pPr algn="ctr">
              <a:buFontTx/>
              <a:buNone/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>
          <a:xfrm>
            <a:off x="2065871" y="3655079"/>
            <a:ext cx="5074070" cy="628650"/>
          </a:xfrm>
        </p:spPr>
        <p:txBody>
          <a:bodyPr anchor="ctr"/>
          <a:lstStyle>
            <a:lvl1pPr>
              <a:defRPr sz="2025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8665633" y="4912241"/>
            <a:ext cx="215736" cy="154514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81" tIns="30790" rIns="61581" bIns="30790" anchor="b">
            <a:spAutoFit/>
          </a:bodyPr>
          <a:lstStyle/>
          <a:p>
            <a:pPr algn="r" defTabSz="610688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2"/>
                </a:solidFill>
                <a:latin typeface="+mn-lt"/>
              </a:rPr>
              <a:pPr algn="r" defTabSz="610688">
                <a:lnSpc>
                  <a:spcPct val="100000"/>
                </a:lnSpc>
              </a:pPr>
              <a:t>‹#›</a:t>
            </a:fld>
            <a:endParaRPr lang="en-US" sz="600" dirty="0">
              <a:solidFill>
                <a:schemeClr val="bg2"/>
              </a:solidFill>
              <a:latin typeface="+mn-lt"/>
            </a:endParaRPr>
          </a:p>
        </p:txBody>
      </p:sp>
      <p:sp>
        <p:nvSpPr>
          <p:cNvPr id="15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6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4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225540705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Small photo_top lef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ectangle 31"/>
          <p:cNvSpPr/>
          <p:nvPr/>
        </p:nvSpPr>
        <p:spPr>
          <a:xfrm>
            <a:off x="338329" y="233172"/>
            <a:ext cx="3273552" cy="184480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8" tIns="34285" rIns="68568" bIns="34285"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>
          <a:xfrm>
            <a:off x="338329" y="233172"/>
            <a:ext cx="3273552" cy="184480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vert="horz" lIns="91424" tIns="45713" rIns="91424" bIns="45713" rtlCol="0" anchor="ctr" anchorCtr="0">
            <a:normAutofit/>
          </a:bodyPr>
          <a:lstStyle>
            <a:lvl1pPr marL="0" indent="0" algn="ctr" defTabSz="685685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500" kern="1200" dirty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 hasCustomPrompt="1"/>
          </p:nvPr>
        </p:nvSpPr>
        <p:spPr>
          <a:xfrm>
            <a:off x="238092" y="2571750"/>
            <a:ext cx="7009298" cy="1066446"/>
          </a:xfrm>
        </p:spPr>
        <p:txBody>
          <a:bodyPr anchor="t">
            <a:noAutofit/>
          </a:bodyPr>
          <a:lstStyle>
            <a:lvl1pPr marL="0" marR="0" indent="0" algn="l" defTabSz="685685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500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 dirty="0"/>
              <a:t>Large photo </a:t>
            </a:r>
            <a:br>
              <a:rPr lang="en-US" dirty="0"/>
            </a:br>
            <a:r>
              <a:rPr lang="en-US" dirty="0"/>
              <a:t>caption here.</a:t>
            </a: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92046" y="4916619"/>
            <a:ext cx="3420515" cy="1545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81" tIns="30790" rIns="61581" bIns="30790" anchor="b" anchorCtr="0">
            <a:spAutoFit/>
          </a:bodyPr>
          <a:lstStyle/>
          <a:p>
            <a:pPr algn="l" defTabSz="610688">
              <a:lnSpc>
                <a:spcPct val="100000"/>
              </a:lnSpc>
            </a:pPr>
            <a:r>
              <a:rPr lang="en-US" sz="600" dirty="0">
                <a:solidFill>
                  <a:schemeClr val="bg2"/>
                </a:solidFill>
                <a:latin typeface="+mj-lt"/>
              </a:rPr>
              <a:t>© 2013</a:t>
            </a:r>
            <a:r>
              <a:rPr lang="en-US" sz="600" baseline="0" dirty="0">
                <a:solidFill>
                  <a:schemeClr val="bg2"/>
                </a:solidFill>
                <a:latin typeface="+mj-lt"/>
              </a:rPr>
              <a:t>  </a:t>
            </a:r>
            <a:r>
              <a:rPr lang="en-US" sz="600" dirty="0">
                <a:solidFill>
                  <a:schemeClr val="bg2"/>
                </a:solidFill>
                <a:latin typeface="+mj-lt"/>
              </a:rPr>
              <a:t>Cisco and/or its affiliates. All rights reserved.</a:t>
            </a: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8665633" y="4912241"/>
            <a:ext cx="215736" cy="154514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81" tIns="30790" rIns="61581" bIns="30790" anchor="b">
            <a:spAutoFit/>
          </a:bodyPr>
          <a:lstStyle/>
          <a:p>
            <a:pPr algn="r" defTabSz="610688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2"/>
                </a:solidFill>
                <a:latin typeface="+mn-lt"/>
              </a:rPr>
              <a:pPr algn="r" defTabSz="610688">
                <a:lnSpc>
                  <a:spcPct val="100000"/>
                </a:lnSpc>
              </a:pPr>
              <a:t>‹#›</a:t>
            </a:fld>
            <a:endParaRPr lang="en-US" sz="600" dirty="0">
              <a:solidFill>
                <a:schemeClr val="bg2"/>
              </a:solidFill>
              <a:latin typeface="+mn-lt"/>
            </a:endParaRPr>
          </a:p>
        </p:txBody>
      </p:sp>
      <p:sp>
        <p:nvSpPr>
          <p:cNvPr id="14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5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1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261433800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Portrait photo_right s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/>
          <p:cNvSpPr/>
          <p:nvPr/>
        </p:nvSpPr>
        <p:spPr>
          <a:xfrm>
            <a:off x="4992624" y="644652"/>
            <a:ext cx="3630168" cy="3771900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68" tIns="34285" rIns="68568" bIns="34285"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>
          <a:xfrm>
            <a:off x="4992624" y="644652"/>
            <a:ext cx="3630168" cy="3771900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/>
        </p:spPr>
        <p:txBody>
          <a:bodyPr lIns="121883" tIns="60941" rIns="121883" bIns="60941" anchor="ctr" anchorCtr="0"/>
          <a:lstStyle>
            <a:lvl1pPr algn="ctr">
              <a:buFontTx/>
              <a:buNone/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254870" y="546734"/>
            <a:ext cx="4349918" cy="813985"/>
          </a:xfrm>
        </p:spPr>
        <p:txBody>
          <a:bodyPr anchor="t">
            <a:noAutofit/>
          </a:bodyPr>
          <a:lstStyle>
            <a:lvl1pPr>
              <a:lnSpc>
                <a:spcPct val="90000"/>
              </a:lnSpc>
              <a:defRPr sz="2475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65670" y="4916619"/>
            <a:ext cx="3420515" cy="1545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81" tIns="30790" rIns="61581" bIns="30790" anchor="b" anchorCtr="0">
            <a:spAutoFit/>
          </a:bodyPr>
          <a:lstStyle/>
          <a:p>
            <a:pPr algn="l" defTabSz="610688">
              <a:lnSpc>
                <a:spcPct val="100000"/>
              </a:lnSpc>
            </a:pPr>
            <a:r>
              <a:rPr lang="en-US" sz="600" dirty="0">
                <a:solidFill>
                  <a:schemeClr val="bg2"/>
                </a:solidFill>
                <a:latin typeface="+mn-lt"/>
              </a:rPr>
              <a:t>© 2013</a:t>
            </a:r>
            <a:r>
              <a:rPr lang="en-US" sz="600" baseline="0" dirty="0">
                <a:solidFill>
                  <a:schemeClr val="bg2"/>
                </a:solidFill>
                <a:latin typeface="+mn-lt"/>
              </a:rPr>
              <a:t>  </a:t>
            </a:r>
            <a:r>
              <a:rPr lang="en-US" sz="600" dirty="0">
                <a:solidFill>
                  <a:schemeClr val="bg2"/>
                </a:solidFill>
                <a:latin typeface="+mn-lt"/>
              </a:rPr>
              <a:t>Cisco and/or its affiliates. All rights reserved.</a:t>
            </a: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8665633" y="4912241"/>
            <a:ext cx="215736" cy="154514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81" tIns="30790" rIns="61581" bIns="30790" anchor="b">
            <a:spAutoFit/>
          </a:bodyPr>
          <a:lstStyle/>
          <a:p>
            <a:pPr algn="r" defTabSz="610688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2"/>
                </a:solidFill>
                <a:latin typeface="+mn-lt"/>
              </a:rPr>
              <a:pPr algn="r" defTabSz="610688">
                <a:lnSpc>
                  <a:spcPct val="100000"/>
                </a:lnSpc>
              </a:pPr>
              <a:t>‹#›</a:t>
            </a:fld>
            <a:endParaRPr lang="en-US" sz="600" dirty="0">
              <a:solidFill>
                <a:schemeClr val="bg2"/>
              </a:solidFill>
              <a:latin typeface="+mn-lt"/>
            </a:endParaRPr>
          </a:p>
        </p:txBody>
      </p:sp>
      <p:sp>
        <p:nvSpPr>
          <p:cNvPr id="11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12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14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155274662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Full bleed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3348" y="0"/>
            <a:ext cx="9144000" cy="5143500"/>
          </a:xfrm>
          <a:prstGeom prst="rect">
            <a:avLst/>
          </a:prstGeom>
        </p:spPr>
        <p:txBody>
          <a:bodyPr vert="horz" lIns="121883" tIns="60941" rIns="121883" bIns="60941"/>
          <a:lstStyle>
            <a:lvl1pPr marL="0" indent="0" algn="ctr">
              <a:buNone/>
              <a:defRPr sz="1500" baseline="0">
                <a:latin typeface="+mn-lt"/>
                <a:cs typeface="CiscoSans ExtraLight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0865405"/>
      </p:ext>
    </p:extLst>
  </p:cSld>
  <p:clrMapOvr>
    <a:masterClrMapping/>
  </p:clrMapOvr>
  <p:transition spd="slow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alf Page Photo With Text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301163" cy="2843212"/>
          </a:xfrm>
          <a:prstGeom prst="rect">
            <a:avLst/>
          </a:prstGeom>
          <a:solidFill>
            <a:schemeClr val="bg2"/>
          </a:solidFill>
        </p:spPr>
        <p:txBody>
          <a:bodyPr vert="horz" lIns="91420" tIns="45710" rIns="91420" bIns="45710"/>
          <a:lstStyle>
            <a:lvl1pPr marL="0" indent="0" algn="ctr">
              <a:buNone/>
              <a:defRPr sz="2200" baseline="0">
                <a:solidFill>
                  <a:schemeClr val="tx1"/>
                </a:solidFill>
                <a:latin typeface="+mj-lt"/>
                <a:cs typeface="CiscoSans ExtraLight"/>
              </a:defRPr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1"/>
          </p:nvPr>
        </p:nvSpPr>
        <p:spPr>
          <a:xfrm>
            <a:off x="448785" y="3054518"/>
            <a:ext cx="8364236" cy="564257"/>
          </a:xfrm>
          <a:prstGeom prst="rect">
            <a:avLst/>
          </a:prstGeom>
        </p:spPr>
        <p:txBody>
          <a:bodyPr vert="horz" wrap="square">
            <a:spAutoFit/>
          </a:bodyPr>
          <a:lstStyle>
            <a:lvl1pPr marL="0" indent="0">
              <a:buNone/>
              <a:defRPr sz="3200" baseline="0">
                <a:solidFill>
                  <a:schemeClr val="tx2"/>
                </a:solidFill>
                <a:latin typeface="+mj-lt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1557006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Full bleed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308012" y="240631"/>
            <a:ext cx="8447031" cy="4408370"/>
          </a:xfrm>
          <a:prstGeom prst="rect">
            <a:avLst/>
          </a:prstGeom>
        </p:spPr>
        <p:txBody>
          <a:bodyPr vert="horz" lIns="121883" tIns="60941" rIns="121883" bIns="60941"/>
          <a:lstStyle>
            <a:lvl1pPr marL="0" indent="0" algn="ctr">
              <a:buNone/>
              <a:defRPr sz="1500" baseline="0">
                <a:latin typeface="+mn-lt"/>
                <a:cs typeface="CiscoSans ExtraLight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8078509"/>
      </p:ext>
    </p:extLst>
  </p:cSld>
  <p:clrMapOvr>
    <a:masterClrMapping/>
  </p:clrMapOvr>
  <p:transition spd="slow">
    <p:wipe/>
  </p:transition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Full bleed photo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-1" y="4"/>
            <a:ext cx="9144001" cy="5008415"/>
          </a:xfrm>
          <a:prstGeom prst="rect">
            <a:avLst/>
          </a:prstGeom>
        </p:spPr>
        <p:txBody>
          <a:bodyPr vert="horz" lIns="121883" tIns="60941" rIns="121883" bIns="60941"/>
          <a:lstStyle>
            <a:lvl1pPr marL="0" indent="0" algn="ctr">
              <a:buNone/>
              <a:defRPr sz="1500" baseline="0">
                <a:solidFill>
                  <a:schemeClr val="bg1"/>
                </a:solidFill>
                <a:latin typeface="+mn-lt"/>
                <a:cs typeface="CiscoSans ExtraLight"/>
              </a:defRPr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88211131"/>
      </p:ext>
    </p:extLst>
  </p:cSld>
  <p:clrMapOvr>
    <a:masterClrMapping/>
  </p:clrMapOvr>
  <p:transition spd="slow">
    <p:wipe/>
  </p:transition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Wide screen vide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Media Placeholder 39"/>
          <p:cNvSpPr>
            <a:spLocks noGrp="1"/>
          </p:cNvSpPr>
          <p:nvPr>
            <p:ph type="media" sz="quarter" idx="11"/>
          </p:nvPr>
        </p:nvSpPr>
        <p:spPr>
          <a:xfrm>
            <a:off x="2916766" y="582930"/>
            <a:ext cx="5899416" cy="3319272"/>
          </a:xfrm>
          <a:prstGeom prst="rect">
            <a:avLst/>
          </a:prstGeom>
          <a:solidFill>
            <a:schemeClr val="tx1">
              <a:lumMod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91420" tIns="45711" rIns="91420" bIns="45711" rtlCol="0" anchor="ctr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425" kern="1200" baseline="0" smtClean="0">
                <a:solidFill>
                  <a:schemeClr val="lt1"/>
                </a:solidFill>
                <a:latin typeface="+mn-lt"/>
                <a:ea typeface="+mn-ea"/>
                <a:cs typeface="CiscoSans"/>
              </a:defRPr>
            </a:lvl1pPr>
          </a:lstStyle>
          <a:p>
            <a:r>
              <a:rPr lang="en-US"/>
              <a:t>Click icon to add media</a:t>
            </a:r>
            <a:endParaRPr lang="en-US" dirty="0"/>
          </a:p>
        </p:txBody>
      </p:sp>
      <p:sp>
        <p:nvSpPr>
          <p:cNvPr id="37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38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39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39544396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tandard vide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Media Placeholder 20"/>
          <p:cNvSpPr>
            <a:spLocks noGrp="1"/>
          </p:cNvSpPr>
          <p:nvPr>
            <p:ph type="media" sz="quarter" idx="10"/>
          </p:nvPr>
        </p:nvSpPr>
        <p:spPr>
          <a:xfrm>
            <a:off x="4391620" y="584002"/>
            <a:ext cx="4424562" cy="3319272"/>
          </a:xfrm>
          <a:prstGeom prst="rect">
            <a:avLst/>
          </a:prstGeom>
          <a:solidFill>
            <a:schemeClr val="tx1">
              <a:lumMod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91420" tIns="45711" rIns="91420" bIns="45711" rtlCol="0" anchor="ctr">
            <a:normAutofit/>
          </a:bodyPr>
          <a:lstStyle>
            <a:lvl1pPr marL="0" indent="0" algn="ctr" defTabSz="685657" rtl="0" eaLnBrk="1" latinLnBrk="0" hangingPunct="1">
              <a:lnSpc>
                <a:spcPct val="95000"/>
              </a:lnSpc>
              <a:spcBef>
                <a:spcPts val="1080"/>
              </a:spcBef>
              <a:buClr>
                <a:srgbClr val="92D050"/>
              </a:buClr>
              <a:buSzPct val="90000"/>
              <a:buFont typeface="Arial" pitchFamily="34" charset="0"/>
              <a:buNone/>
              <a:tabLst/>
              <a:defRPr lang="en-US" sz="1425" kern="1200">
                <a:solidFill>
                  <a:schemeClr val="lt1"/>
                </a:solidFill>
                <a:latin typeface="+mn-lt"/>
                <a:ea typeface="+mn-ea"/>
                <a:cs typeface="CiscoSans"/>
              </a:defRPr>
            </a:lvl1pPr>
          </a:lstStyle>
          <a:p>
            <a:r>
              <a:rPr lang="en-US"/>
              <a:t>Click icon to add media</a:t>
            </a:r>
            <a:endParaRPr lang="en-US" dirty="0"/>
          </a:p>
        </p:txBody>
      </p:sp>
      <p:sp>
        <p:nvSpPr>
          <p:cNvPr id="19" name="Rectangle 5"/>
          <p:cNvSpPr>
            <a:spLocks noChangeArrowheads="1"/>
          </p:cNvSpPr>
          <p:nvPr userDrawn="1"/>
        </p:nvSpPr>
        <p:spPr bwMode="ltGray">
          <a:xfrm>
            <a:off x="7813297" y="4932126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22" name="Rectangle 7"/>
          <p:cNvSpPr>
            <a:spLocks noChangeArrowheads="1"/>
          </p:cNvSpPr>
          <p:nvPr userDrawn="1"/>
        </p:nvSpPr>
        <p:spPr bwMode="ltGray">
          <a:xfrm>
            <a:off x="8665639" y="4929048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6" name="Rectangle 4"/>
          <p:cNvSpPr>
            <a:spLocks noChangeArrowheads="1"/>
          </p:cNvSpPr>
          <p:nvPr userDrawn="1"/>
        </p:nvSpPr>
        <p:spPr bwMode="ltGray">
          <a:xfrm>
            <a:off x="292047" y="4916619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</p:spTree>
    <p:extLst>
      <p:ext uri="{BB962C8B-B14F-4D97-AF65-F5344CB8AC3E}">
        <p14:creationId xmlns:p14="http://schemas.microsoft.com/office/powerpoint/2010/main" val="373450744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Blank_gradient only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4983136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Blank_gradient only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438113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_Blank_gradient only">
    <p:bg>
      <p:bgPr>
        <a:gradFill>
          <a:gsLst>
            <a:gs pos="0">
              <a:schemeClr val="accent1"/>
            </a:gs>
            <a:gs pos="100000">
              <a:schemeClr val="accent6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FFFFFF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FFFFFF"/>
              </a:solidFill>
              <a:latin typeface="+mn-lt"/>
              <a:cs typeface="CiscoSans Thin"/>
            </a:endParaRPr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FFFFFF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5047822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Blank_gradient only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496065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wipe/>
  </p:transition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 Slide_green">
    <p:bg>
      <p:bgPr>
        <a:gradFill>
          <a:gsLst>
            <a:gs pos="0">
              <a:srgbClr val="272749"/>
            </a:gs>
            <a:gs pos="100000">
              <a:srgbClr val="32BEBD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5"/>
          <p:cNvGrpSpPr>
            <a:grpSpLocks/>
          </p:cNvGrpSpPr>
          <p:nvPr userDrawn="1"/>
        </p:nvGrpSpPr>
        <p:grpSpPr bwMode="auto">
          <a:xfrm>
            <a:off x="3947936" y="4088808"/>
            <a:ext cx="1240920" cy="659747"/>
            <a:chOff x="384" y="331"/>
            <a:chExt cx="912" cy="485"/>
          </a:xfrm>
        </p:grpSpPr>
        <p:sp>
          <p:nvSpPr>
            <p:cNvPr id="51" name="AutoShape 6"/>
            <p:cNvSpPr>
              <a:spLocks noChangeAspect="1" noChangeArrowheads="1" noTextEdit="1"/>
            </p:cNvSpPr>
            <p:nvPr/>
          </p:nvSpPr>
          <p:spPr bwMode="invGray">
            <a:xfrm>
              <a:off x="384" y="331"/>
              <a:ext cx="912" cy="4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2" name="Rectangle 7"/>
            <p:cNvSpPr>
              <a:spLocks noChangeArrowheads="1"/>
            </p:cNvSpPr>
            <p:nvPr/>
          </p:nvSpPr>
          <p:spPr bwMode="invGray">
            <a:xfrm>
              <a:off x="640" y="652"/>
              <a:ext cx="42" cy="15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3" name="Freeform 8"/>
            <p:cNvSpPr>
              <a:spLocks/>
            </p:cNvSpPr>
            <p:nvPr/>
          </p:nvSpPr>
          <p:spPr bwMode="invGray">
            <a:xfrm>
              <a:off x="882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4" name="Freeform 9"/>
            <p:cNvSpPr>
              <a:spLocks/>
            </p:cNvSpPr>
            <p:nvPr/>
          </p:nvSpPr>
          <p:spPr bwMode="invGray">
            <a:xfrm>
              <a:off x="467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5" name="Freeform 10"/>
            <p:cNvSpPr>
              <a:spLocks noEditPoints="1"/>
            </p:cNvSpPr>
            <p:nvPr/>
          </p:nvSpPr>
          <p:spPr bwMode="invGray">
            <a:xfrm>
              <a:off x="1046" y="648"/>
              <a:ext cx="165" cy="166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6" name="Freeform 11"/>
            <p:cNvSpPr>
              <a:spLocks/>
            </p:cNvSpPr>
            <p:nvPr/>
          </p:nvSpPr>
          <p:spPr bwMode="invGray">
            <a:xfrm>
              <a:off x="735" y="648"/>
              <a:ext cx="108" cy="166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7" name="Freeform 12"/>
            <p:cNvSpPr>
              <a:spLocks/>
            </p:cNvSpPr>
            <p:nvPr/>
          </p:nvSpPr>
          <p:spPr bwMode="invGray">
            <a:xfrm>
              <a:off x="384" y="462"/>
              <a:ext cx="39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8" name="Freeform 13"/>
            <p:cNvSpPr>
              <a:spLocks/>
            </p:cNvSpPr>
            <p:nvPr/>
          </p:nvSpPr>
          <p:spPr bwMode="invGray">
            <a:xfrm>
              <a:off x="494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9" name="Freeform 14"/>
            <p:cNvSpPr>
              <a:spLocks/>
            </p:cNvSpPr>
            <p:nvPr/>
          </p:nvSpPr>
          <p:spPr bwMode="invGray">
            <a:xfrm>
              <a:off x="601" y="333"/>
              <a:ext cx="39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0" name="Freeform 15"/>
            <p:cNvSpPr>
              <a:spLocks/>
            </p:cNvSpPr>
            <p:nvPr/>
          </p:nvSpPr>
          <p:spPr bwMode="invGray">
            <a:xfrm>
              <a:off x="711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1" name="Freeform 16"/>
            <p:cNvSpPr>
              <a:spLocks/>
            </p:cNvSpPr>
            <p:nvPr/>
          </p:nvSpPr>
          <p:spPr bwMode="invGray">
            <a:xfrm>
              <a:off x="818" y="462"/>
              <a:ext cx="42" cy="81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2" name="Freeform 17"/>
            <p:cNvSpPr>
              <a:spLocks/>
            </p:cNvSpPr>
            <p:nvPr/>
          </p:nvSpPr>
          <p:spPr bwMode="invGray">
            <a:xfrm>
              <a:off x="928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3" name="Freeform 18"/>
            <p:cNvSpPr>
              <a:spLocks/>
            </p:cNvSpPr>
            <p:nvPr/>
          </p:nvSpPr>
          <p:spPr bwMode="invGray">
            <a:xfrm>
              <a:off x="1037" y="333"/>
              <a:ext cx="40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4" name="Freeform 19"/>
            <p:cNvSpPr>
              <a:spLocks/>
            </p:cNvSpPr>
            <p:nvPr/>
          </p:nvSpPr>
          <p:spPr bwMode="invGray">
            <a:xfrm>
              <a:off x="1145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5" name="Freeform 20"/>
            <p:cNvSpPr>
              <a:spLocks/>
            </p:cNvSpPr>
            <p:nvPr/>
          </p:nvSpPr>
          <p:spPr bwMode="invGray">
            <a:xfrm>
              <a:off x="1254" y="462"/>
              <a:ext cx="40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8146417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 Slide-green thank you">
    <p:bg>
      <p:bgPr>
        <a:gradFill>
          <a:gsLst>
            <a:gs pos="0">
              <a:srgbClr val="272749"/>
            </a:gs>
            <a:gs pos="100000">
              <a:srgbClr val="32BEBD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TextBox 63"/>
          <p:cNvSpPr txBox="1"/>
          <p:nvPr userDrawn="1"/>
        </p:nvSpPr>
        <p:spPr>
          <a:xfrm>
            <a:off x="626132" y="2300015"/>
            <a:ext cx="2446447" cy="646303"/>
          </a:xfrm>
          <a:prstGeom prst="rect">
            <a:avLst/>
          </a:prstGeom>
          <a:noFill/>
        </p:spPr>
        <p:txBody>
          <a:bodyPr wrap="none" lIns="91412" tIns="45706" rIns="91412" bIns="45706" rtlCol="0">
            <a:spAutoFit/>
          </a:bodyPr>
          <a:lstStyle/>
          <a:p>
            <a:r>
              <a:rPr lang="en-US" sz="3600" dirty="0">
                <a:solidFill>
                  <a:srgbClr val="FFFFFF"/>
                </a:solidFill>
                <a:latin typeface="+mj-lt"/>
              </a:rPr>
              <a:t>Thank you.</a:t>
            </a:r>
          </a:p>
        </p:txBody>
      </p:sp>
      <p:sp>
        <p:nvSpPr>
          <p:cNvPr id="65" name="Rectangle 64"/>
          <p:cNvSpPr>
            <a:spLocks noChangeArrowheads="1"/>
          </p:cNvSpPr>
          <p:nvPr userDrawn="1"/>
        </p:nvSpPr>
        <p:spPr bwMode="black">
          <a:xfrm>
            <a:off x="6286242" y="2851177"/>
            <a:ext cx="116616" cy="441827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66" name="Freeform 65"/>
          <p:cNvSpPr>
            <a:spLocks/>
          </p:cNvSpPr>
          <p:nvPr userDrawn="1"/>
        </p:nvSpPr>
        <p:spPr bwMode="black">
          <a:xfrm>
            <a:off x="6965595" y="2840179"/>
            <a:ext cx="337642" cy="466297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1" y="80"/>
              </a:cxn>
              <a:cxn ang="0">
                <a:pos x="0" y="40"/>
              </a:cxn>
              <a:cxn ang="0">
                <a:pos x="41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8" y="23"/>
                  <a:pt x="51" y="20"/>
                  <a:pt x="42" y="20"/>
                </a:cubicBezTo>
                <a:cubicBezTo>
                  <a:pt x="30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1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1" y="0"/>
                </a:cubicBezTo>
                <a:cubicBezTo>
                  <a:pt x="50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67" name="Freeform 66"/>
          <p:cNvSpPr>
            <a:spLocks/>
          </p:cNvSpPr>
          <p:nvPr userDrawn="1"/>
        </p:nvSpPr>
        <p:spPr bwMode="black">
          <a:xfrm>
            <a:off x="5798084" y="2840179"/>
            <a:ext cx="337642" cy="466297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7" y="23"/>
                  <a:pt x="51" y="20"/>
                  <a:pt x="42" y="20"/>
                </a:cubicBezTo>
                <a:cubicBezTo>
                  <a:pt x="29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0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0" y="0"/>
                </a:cubicBezTo>
                <a:cubicBezTo>
                  <a:pt x="49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68" name="Freeform 67"/>
          <p:cNvSpPr>
            <a:spLocks noEditPoints="1"/>
          </p:cNvSpPr>
          <p:nvPr userDrawn="1"/>
        </p:nvSpPr>
        <p:spPr bwMode="black">
          <a:xfrm>
            <a:off x="7425276" y="2840179"/>
            <a:ext cx="463750" cy="466297"/>
          </a:xfrm>
          <a:custGeom>
            <a:avLst/>
            <a:gdLst/>
            <a:ahLst/>
            <a:cxnLst>
              <a:cxn ang="0">
                <a:pos x="80" y="40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80" y="40"/>
              </a:cxn>
              <a:cxn ang="0">
                <a:pos x="40" y="20"/>
              </a:cxn>
              <a:cxn ang="0">
                <a:pos x="20" y="40"/>
              </a:cxn>
              <a:cxn ang="0">
                <a:pos x="40" y="60"/>
              </a:cxn>
              <a:cxn ang="0">
                <a:pos x="60" y="40"/>
              </a:cxn>
              <a:cxn ang="0">
                <a:pos x="40" y="20"/>
              </a:cxn>
            </a:cxnLst>
            <a:rect l="0" t="0" r="r" b="b"/>
            <a:pathLst>
              <a:path w="80" h="80">
                <a:moveTo>
                  <a:pt x="80" y="40"/>
                </a:moveTo>
                <a:cubicBezTo>
                  <a:pt x="80" y="62"/>
                  <a:pt x="64" y="80"/>
                  <a:pt x="40" y="80"/>
                </a:cubicBezTo>
                <a:cubicBezTo>
                  <a:pt x="16" y="80"/>
                  <a:pt x="0" y="62"/>
                  <a:pt x="0" y="40"/>
                </a:cubicBezTo>
                <a:cubicBezTo>
                  <a:pt x="0" y="18"/>
                  <a:pt x="16" y="0"/>
                  <a:pt x="40" y="0"/>
                </a:cubicBezTo>
                <a:cubicBezTo>
                  <a:pt x="64" y="0"/>
                  <a:pt x="80" y="18"/>
                  <a:pt x="80" y="40"/>
                </a:cubicBezTo>
                <a:moveTo>
                  <a:pt x="40" y="20"/>
                </a:moveTo>
                <a:cubicBezTo>
                  <a:pt x="29" y="20"/>
                  <a:pt x="20" y="29"/>
                  <a:pt x="20" y="40"/>
                </a:cubicBezTo>
                <a:cubicBezTo>
                  <a:pt x="20" y="51"/>
                  <a:pt x="29" y="60"/>
                  <a:pt x="40" y="60"/>
                </a:cubicBezTo>
                <a:cubicBezTo>
                  <a:pt x="51" y="60"/>
                  <a:pt x="60" y="51"/>
                  <a:pt x="60" y="40"/>
                </a:cubicBezTo>
                <a:cubicBezTo>
                  <a:pt x="60" y="29"/>
                  <a:pt x="51" y="20"/>
                  <a:pt x="40" y="20"/>
                </a:cubicBezTo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69" name="Freeform 68"/>
          <p:cNvSpPr>
            <a:spLocks/>
          </p:cNvSpPr>
          <p:nvPr userDrawn="1"/>
        </p:nvSpPr>
        <p:spPr bwMode="black">
          <a:xfrm>
            <a:off x="6553371" y="2840179"/>
            <a:ext cx="302387" cy="466297"/>
          </a:xfrm>
          <a:custGeom>
            <a:avLst/>
            <a:gdLst/>
            <a:ahLst/>
            <a:cxnLst>
              <a:cxn ang="0">
                <a:pos x="47" y="19"/>
              </a:cxn>
              <a:cxn ang="0">
                <a:pos x="32" y="17"/>
              </a:cxn>
              <a:cxn ang="0">
                <a:pos x="20" y="23"/>
              </a:cxn>
              <a:cxn ang="0">
                <a:pos x="29" y="30"/>
              </a:cxn>
              <a:cxn ang="0">
                <a:pos x="34" y="32"/>
              </a:cxn>
              <a:cxn ang="0">
                <a:pos x="52" y="54"/>
              </a:cxn>
              <a:cxn ang="0">
                <a:pos x="21" y="80"/>
              </a:cxn>
              <a:cxn ang="0">
                <a:pos x="0" y="77"/>
              </a:cxn>
              <a:cxn ang="0">
                <a:pos x="0" y="60"/>
              </a:cxn>
              <a:cxn ang="0">
                <a:pos x="18" y="63"/>
              </a:cxn>
              <a:cxn ang="0">
                <a:pos x="32" y="56"/>
              </a:cxn>
              <a:cxn ang="0">
                <a:pos x="23" y="48"/>
              </a:cxn>
              <a:cxn ang="0">
                <a:pos x="19" y="47"/>
              </a:cxn>
              <a:cxn ang="0">
                <a:pos x="0" y="24"/>
              </a:cxn>
              <a:cxn ang="0">
                <a:pos x="28" y="0"/>
              </a:cxn>
              <a:cxn ang="0">
                <a:pos x="47" y="3"/>
              </a:cxn>
              <a:cxn ang="0">
                <a:pos x="47" y="19"/>
              </a:cxn>
            </a:cxnLst>
            <a:rect l="0" t="0" r="r" b="b"/>
            <a:pathLst>
              <a:path w="52" h="80">
                <a:moveTo>
                  <a:pt x="47" y="19"/>
                </a:moveTo>
                <a:cubicBezTo>
                  <a:pt x="47" y="19"/>
                  <a:pt x="38" y="17"/>
                  <a:pt x="32" y="17"/>
                </a:cubicBezTo>
                <a:cubicBezTo>
                  <a:pt x="24" y="17"/>
                  <a:pt x="20" y="19"/>
                  <a:pt x="20" y="23"/>
                </a:cubicBezTo>
                <a:cubicBezTo>
                  <a:pt x="20" y="28"/>
                  <a:pt x="26" y="29"/>
                  <a:pt x="29" y="30"/>
                </a:cubicBezTo>
                <a:cubicBezTo>
                  <a:pt x="34" y="32"/>
                  <a:pt x="34" y="32"/>
                  <a:pt x="34" y="32"/>
                </a:cubicBezTo>
                <a:cubicBezTo>
                  <a:pt x="47" y="36"/>
                  <a:pt x="52" y="45"/>
                  <a:pt x="52" y="54"/>
                </a:cubicBezTo>
                <a:cubicBezTo>
                  <a:pt x="52" y="73"/>
                  <a:pt x="35" y="80"/>
                  <a:pt x="21" y="80"/>
                </a:cubicBezTo>
                <a:cubicBezTo>
                  <a:pt x="10" y="80"/>
                  <a:pt x="1" y="78"/>
                  <a:pt x="0" y="77"/>
                </a:cubicBezTo>
                <a:cubicBezTo>
                  <a:pt x="0" y="60"/>
                  <a:pt x="0" y="60"/>
                  <a:pt x="0" y="60"/>
                </a:cubicBezTo>
                <a:cubicBezTo>
                  <a:pt x="2" y="60"/>
                  <a:pt x="10" y="63"/>
                  <a:pt x="18" y="63"/>
                </a:cubicBezTo>
                <a:cubicBezTo>
                  <a:pt x="28" y="63"/>
                  <a:pt x="32" y="60"/>
                  <a:pt x="32" y="56"/>
                </a:cubicBezTo>
                <a:cubicBezTo>
                  <a:pt x="32" y="52"/>
                  <a:pt x="28" y="49"/>
                  <a:pt x="23" y="48"/>
                </a:cubicBezTo>
                <a:cubicBezTo>
                  <a:pt x="22" y="48"/>
                  <a:pt x="21" y="47"/>
                  <a:pt x="19" y="47"/>
                </a:cubicBezTo>
                <a:cubicBezTo>
                  <a:pt x="9" y="43"/>
                  <a:pt x="0" y="37"/>
                  <a:pt x="0" y="24"/>
                </a:cubicBezTo>
                <a:cubicBezTo>
                  <a:pt x="0" y="10"/>
                  <a:pt x="10" y="0"/>
                  <a:pt x="28" y="0"/>
                </a:cubicBezTo>
                <a:cubicBezTo>
                  <a:pt x="37" y="0"/>
                  <a:pt x="46" y="3"/>
                  <a:pt x="47" y="3"/>
                </a:cubicBezTo>
                <a:lnTo>
                  <a:pt x="47" y="1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0" name="Freeform 69"/>
          <p:cNvSpPr>
            <a:spLocks/>
          </p:cNvSpPr>
          <p:nvPr userDrawn="1"/>
        </p:nvSpPr>
        <p:spPr bwMode="black">
          <a:xfrm>
            <a:off x="5566212" y="2225010"/>
            <a:ext cx="109835" cy="227032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10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1" name="Freeform 70"/>
          <p:cNvSpPr>
            <a:spLocks/>
          </p:cNvSpPr>
          <p:nvPr userDrawn="1"/>
        </p:nvSpPr>
        <p:spPr bwMode="black">
          <a:xfrm>
            <a:off x="5874021" y="2072754"/>
            <a:ext cx="109835" cy="379291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4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4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2" name="Freeform 71"/>
          <p:cNvSpPr>
            <a:spLocks/>
          </p:cNvSpPr>
          <p:nvPr userDrawn="1"/>
        </p:nvSpPr>
        <p:spPr bwMode="black">
          <a:xfrm>
            <a:off x="6176411" y="1863396"/>
            <a:ext cx="109835" cy="698767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111"/>
              </a:cxn>
              <a:cxn ang="0">
                <a:pos x="10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5" y="120"/>
                  <a:pt x="10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3" name="Freeform 72"/>
          <p:cNvSpPr>
            <a:spLocks/>
          </p:cNvSpPr>
          <p:nvPr userDrawn="1"/>
        </p:nvSpPr>
        <p:spPr bwMode="black">
          <a:xfrm>
            <a:off x="6484220" y="2072752"/>
            <a:ext cx="109835" cy="3792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4" name="Freeform 73"/>
          <p:cNvSpPr>
            <a:spLocks/>
          </p:cNvSpPr>
          <p:nvPr userDrawn="1"/>
        </p:nvSpPr>
        <p:spPr bwMode="black">
          <a:xfrm>
            <a:off x="6785247" y="2225012"/>
            <a:ext cx="116616" cy="227031"/>
          </a:xfrm>
          <a:custGeom>
            <a:avLst/>
            <a:gdLst/>
            <a:ahLst/>
            <a:cxnLst>
              <a:cxn ang="0">
                <a:pos x="20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20" y="30"/>
              </a:cxn>
              <a:cxn ang="0">
                <a:pos x="20" y="10"/>
              </a:cxn>
            </a:cxnLst>
            <a:rect l="0" t="0" r="r" b="b"/>
            <a:pathLst>
              <a:path w="20" h="39">
                <a:moveTo>
                  <a:pt x="20" y="10"/>
                </a:moveTo>
                <a:cubicBezTo>
                  <a:pt x="20" y="4"/>
                  <a:pt x="15" y="0"/>
                  <a:pt x="10" y="0"/>
                </a:cubicBezTo>
                <a:cubicBezTo>
                  <a:pt x="5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5" y="39"/>
                  <a:pt x="10" y="39"/>
                </a:cubicBezTo>
                <a:cubicBezTo>
                  <a:pt x="15" y="39"/>
                  <a:pt x="20" y="35"/>
                  <a:pt x="20" y="30"/>
                </a:cubicBezTo>
                <a:lnTo>
                  <a:pt x="20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5" name="Freeform 74"/>
          <p:cNvSpPr>
            <a:spLocks/>
          </p:cNvSpPr>
          <p:nvPr userDrawn="1"/>
        </p:nvSpPr>
        <p:spPr bwMode="black">
          <a:xfrm>
            <a:off x="7093060" y="2072751"/>
            <a:ext cx="111191" cy="379290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6" name="Freeform 75"/>
          <p:cNvSpPr>
            <a:spLocks/>
          </p:cNvSpPr>
          <p:nvPr userDrawn="1"/>
        </p:nvSpPr>
        <p:spPr bwMode="black">
          <a:xfrm>
            <a:off x="7400872" y="1863393"/>
            <a:ext cx="111191" cy="698766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111"/>
              </a:cxn>
              <a:cxn ang="0">
                <a:pos x="9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4" y="120"/>
                  <a:pt x="9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7" name="Freeform 76"/>
          <p:cNvSpPr>
            <a:spLocks/>
          </p:cNvSpPr>
          <p:nvPr userDrawn="1"/>
        </p:nvSpPr>
        <p:spPr bwMode="black">
          <a:xfrm>
            <a:off x="7703257" y="2072751"/>
            <a:ext cx="111191" cy="379290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5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78" name="Freeform 77"/>
          <p:cNvSpPr>
            <a:spLocks/>
          </p:cNvSpPr>
          <p:nvPr userDrawn="1"/>
        </p:nvSpPr>
        <p:spPr bwMode="black">
          <a:xfrm>
            <a:off x="8011068" y="2225012"/>
            <a:ext cx="111191" cy="227031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9" y="0"/>
              </a:cxn>
              <a:cxn ang="0">
                <a:pos x="0" y="10"/>
              </a:cxn>
              <a:cxn ang="0">
                <a:pos x="0" y="30"/>
              </a:cxn>
              <a:cxn ang="0">
                <a:pos x="9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9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3873946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7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7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3.7037E-7 L -4.72222E-6 0.09143 " pathEditMode="relative" rAng="0" ptsTypes="AA">
                                      <p:cBhvr>
                                        <p:cTn id="37" dur="700" spd="-100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E-6 3.7037E-6 L 5E-6 0.11157 " pathEditMode="relative" rAng="0" ptsTypes="AA">
                                      <p:cBhvr>
                                        <p:cTn id="39" dur="700" spd="-1000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4.81481E-6 L 4.72222E-6 0.09143 " pathEditMode="relative" rAng="0" ptsTypes="AA">
                                      <p:cBhvr>
                                        <p:cTn id="41" dur="700" spd="-100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6 3.7037E-6 L -2.77778E-6 0.11157 " pathEditMode="relative" rAng="0" ptsTypes="AA">
                                      <p:cBhvr>
                                        <p:cTn id="43" dur="700" spd="-100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.55556E-7 4.81481E-6 L 5.55556E-7 0.09143 " pathEditMode="relative" rAng="0" ptsTypes="AA">
                                      <p:cBhvr>
                                        <p:cTn id="45" dur="700" spd="-100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46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3.33333E-6 L 4.72222E-6 -0.10764 " pathEditMode="relative" rAng="0" ptsTypes="AA">
                                      <p:cBhvr>
                                        <p:cTn id="47" dur="700" spd="-100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48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3.33333E-6 L 4.44444E-6 -0.10764 " pathEditMode="relative" rAng="0" ptsTypes="AA">
                                      <p:cBhvr>
                                        <p:cTn id="49" dur="700" spd="-100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50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22222E-6 3.33333E-6 L -2.22222E-6 -0.10764 " pathEditMode="relative" rAng="0" ptsTypes="AA">
                                      <p:cBhvr>
                                        <p:cTn id="51" dur="700" spd="-100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52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3.33333E-6 L 1.11111E-6 -0.10764 " pathEditMode="relative" rAng="0" ptsTypes="AA">
                                      <p:cBhvr>
                                        <p:cTn id="53" dur="700" spd="-100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1200"/>
                            </p:stCondLst>
                            <p:childTnLst>
                              <p:par>
                                <p:cTn id="5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7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7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7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7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" grpId="0"/>
      <p:bldP spid="67" grpId="0" animBg="1"/>
      <p:bldP spid="70" grpId="0" animBg="1"/>
      <p:bldP spid="70" grpId="1" animBg="1"/>
      <p:bldP spid="71" grpId="0" animBg="1"/>
      <p:bldP spid="71" grpId="1" animBg="1"/>
      <p:bldP spid="72" grpId="0" animBg="1"/>
      <p:bldP spid="72" grpId="1" animBg="1"/>
      <p:bldP spid="73" grpId="0" animBg="1"/>
      <p:bldP spid="73" grpId="1" animBg="1"/>
      <p:bldP spid="74" grpId="0" animBg="1"/>
      <p:bldP spid="74" grpId="1" animBg="1"/>
      <p:bldP spid="75" grpId="0" animBg="1"/>
      <p:bldP spid="75" grpId="1" animBg="1"/>
      <p:bldP spid="76" grpId="0" animBg="1"/>
      <p:bldP spid="76" grpId="1" animBg="1"/>
      <p:bldP spid="77" grpId="0" animBg="1"/>
      <p:bldP spid="77" grpId="1" animBg="1"/>
      <p:bldP spid="78" grpId="0" animBg="1"/>
      <p:bldP spid="78" grpId="1" animBg="1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Full bleed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9147348" cy="5143500"/>
          </a:xfrm>
          <a:prstGeom prst="rect">
            <a:avLst/>
          </a:prstGeom>
        </p:spPr>
        <p:txBody>
          <a:bodyPr vert="horz" lIns="91420" tIns="45710" rIns="91420" bIns="45710"/>
          <a:lstStyle>
            <a:lvl1pPr marL="0" indent="0" algn="ctr">
              <a:buNone/>
              <a:defRPr sz="2200" baseline="0">
                <a:solidFill>
                  <a:schemeClr val="tx1"/>
                </a:solidFill>
                <a:latin typeface="+mj-lt"/>
                <a:cs typeface="CiscoSans ExtraLight"/>
              </a:defRPr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</p:spTree>
    <p:extLst>
      <p:ext uri="{BB962C8B-B14F-4D97-AF65-F5344CB8AC3E}">
        <p14:creationId xmlns:p14="http://schemas.microsoft.com/office/powerpoint/2010/main" val="2230052339"/>
      </p:ext>
    </p:extLst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 Slide-red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5"/>
          <p:cNvGrpSpPr>
            <a:grpSpLocks/>
          </p:cNvGrpSpPr>
          <p:nvPr userDrawn="1"/>
        </p:nvGrpSpPr>
        <p:grpSpPr bwMode="auto">
          <a:xfrm>
            <a:off x="3947936" y="4088808"/>
            <a:ext cx="1240920" cy="659747"/>
            <a:chOff x="384" y="331"/>
            <a:chExt cx="912" cy="485"/>
          </a:xfrm>
        </p:grpSpPr>
        <p:sp>
          <p:nvSpPr>
            <p:cNvPr id="19" name="AutoShape 6"/>
            <p:cNvSpPr>
              <a:spLocks noChangeAspect="1" noChangeArrowheads="1" noTextEdit="1"/>
            </p:cNvSpPr>
            <p:nvPr/>
          </p:nvSpPr>
          <p:spPr bwMode="invGray">
            <a:xfrm>
              <a:off x="384" y="331"/>
              <a:ext cx="912" cy="4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0" name="Rectangle 7"/>
            <p:cNvSpPr>
              <a:spLocks noChangeArrowheads="1"/>
            </p:cNvSpPr>
            <p:nvPr/>
          </p:nvSpPr>
          <p:spPr bwMode="invGray">
            <a:xfrm>
              <a:off x="640" y="652"/>
              <a:ext cx="42" cy="15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1" name="Freeform 8"/>
            <p:cNvSpPr>
              <a:spLocks/>
            </p:cNvSpPr>
            <p:nvPr/>
          </p:nvSpPr>
          <p:spPr bwMode="invGray">
            <a:xfrm>
              <a:off x="882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2" name="Freeform 9"/>
            <p:cNvSpPr>
              <a:spLocks/>
            </p:cNvSpPr>
            <p:nvPr/>
          </p:nvSpPr>
          <p:spPr bwMode="invGray">
            <a:xfrm>
              <a:off x="467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3" name="Freeform 10"/>
            <p:cNvSpPr>
              <a:spLocks noEditPoints="1"/>
            </p:cNvSpPr>
            <p:nvPr/>
          </p:nvSpPr>
          <p:spPr bwMode="invGray">
            <a:xfrm>
              <a:off x="1046" y="648"/>
              <a:ext cx="165" cy="166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0" name="Freeform 11"/>
            <p:cNvSpPr>
              <a:spLocks/>
            </p:cNvSpPr>
            <p:nvPr/>
          </p:nvSpPr>
          <p:spPr bwMode="invGray">
            <a:xfrm>
              <a:off x="735" y="648"/>
              <a:ext cx="108" cy="166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1" name="Freeform 12"/>
            <p:cNvSpPr>
              <a:spLocks/>
            </p:cNvSpPr>
            <p:nvPr/>
          </p:nvSpPr>
          <p:spPr bwMode="invGray">
            <a:xfrm>
              <a:off x="384" y="462"/>
              <a:ext cx="39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2" name="Freeform 13"/>
            <p:cNvSpPr>
              <a:spLocks/>
            </p:cNvSpPr>
            <p:nvPr/>
          </p:nvSpPr>
          <p:spPr bwMode="invGray">
            <a:xfrm>
              <a:off x="494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3" name="Freeform 14"/>
            <p:cNvSpPr>
              <a:spLocks/>
            </p:cNvSpPr>
            <p:nvPr/>
          </p:nvSpPr>
          <p:spPr bwMode="invGray">
            <a:xfrm>
              <a:off x="601" y="333"/>
              <a:ext cx="39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4" name="Freeform 15"/>
            <p:cNvSpPr>
              <a:spLocks/>
            </p:cNvSpPr>
            <p:nvPr/>
          </p:nvSpPr>
          <p:spPr bwMode="invGray">
            <a:xfrm>
              <a:off x="711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5" name="Freeform 16"/>
            <p:cNvSpPr>
              <a:spLocks/>
            </p:cNvSpPr>
            <p:nvPr/>
          </p:nvSpPr>
          <p:spPr bwMode="invGray">
            <a:xfrm>
              <a:off x="818" y="462"/>
              <a:ext cx="42" cy="81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6" name="Freeform 17"/>
            <p:cNvSpPr>
              <a:spLocks/>
            </p:cNvSpPr>
            <p:nvPr/>
          </p:nvSpPr>
          <p:spPr bwMode="invGray">
            <a:xfrm>
              <a:off x="928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7" name="Freeform 18"/>
            <p:cNvSpPr>
              <a:spLocks/>
            </p:cNvSpPr>
            <p:nvPr/>
          </p:nvSpPr>
          <p:spPr bwMode="invGray">
            <a:xfrm>
              <a:off x="1037" y="333"/>
              <a:ext cx="40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8" name="Freeform 19"/>
            <p:cNvSpPr>
              <a:spLocks/>
            </p:cNvSpPr>
            <p:nvPr/>
          </p:nvSpPr>
          <p:spPr bwMode="invGray">
            <a:xfrm>
              <a:off x="1145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9" name="Freeform 20"/>
            <p:cNvSpPr>
              <a:spLocks/>
            </p:cNvSpPr>
            <p:nvPr/>
          </p:nvSpPr>
          <p:spPr bwMode="invGray">
            <a:xfrm>
              <a:off x="1254" y="462"/>
              <a:ext cx="40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8804363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_Thanks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ctrTitle" hasCustomPrompt="1"/>
          </p:nvPr>
        </p:nvSpPr>
        <p:spPr>
          <a:xfrm>
            <a:off x="221396" y="940714"/>
            <a:ext cx="8694007" cy="2878673"/>
          </a:xfrm>
          <a:prstGeom prst="rect">
            <a:avLst/>
          </a:prstGeom>
        </p:spPr>
        <p:txBody>
          <a:bodyPr anchor="ctr" anchorCtr="0">
            <a:noAutofit/>
          </a:bodyPr>
          <a:lstStyle>
            <a:lvl1pPr algn="ctr">
              <a:lnSpc>
                <a:spcPct val="90000"/>
              </a:lnSpc>
              <a:defRPr sz="12000" b="0" i="1" spc="0" baseline="0">
                <a:solidFill>
                  <a:srgbClr val="FFFFFF"/>
                </a:solidFill>
                <a:latin typeface="+mj-lt"/>
                <a:cs typeface="CiscoSans Thin"/>
              </a:defRPr>
            </a:lvl1pPr>
          </a:lstStyle>
          <a:p>
            <a:r>
              <a:rPr lang="en-US" dirty="0"/>
              <a:t>Thanks</a:t>
            </a:r>
          </a:p>
        </p:txBody>
      </p:sp>
      <p:grpSp>
        <p:nvGrpSpPr>
          <p:cNvPr id="20" name="Group 5"/>
          <p:cNvGrpSpPr>
            <a:grpSpLocks/>
          </p:cNvGrpSpPr>
          <p:nvPr userDrawn="1"/>
        </p:nvGrpSpPr>
        <p:grpSpPr bwMode="auto">
          <a:xfrm>
            <a:off x="3947936" y="4088808"/>
            <a:ext cx="1240920" cy="659747"/>
            <a:chOff x="384" y="331"/>
            <a:chExt cx="912" cy="485"/>
          </a:xfrm>
        </p:grpSpPr>
        <p:sp>
          <p:nvSpPr>
            <p:cNvPr id="21" name="AutoShape 6"/>
            <p:cNvSpPr>
              <a:spLocks noChangeAspect="1" noChangeArrowheads="1" noTextEdit="1"/>
            </p:cNvSpPr>
            <p:nvPr/>
          </p:nvSpPr>
          <p:spPr bwMode="invGray">
            <a:xfrm>
              <a:off x="384" y="331"/>
              <a:ext cx="912" cy="4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2" name="Rectangle 7"/>
            <p:cNvSpPr>
              <a:spLocks noChangeArrowheads="1"/>
            </p:cNvSpPr>
            <p:nvPr/>
          </p:nvSpPr>
          <p:spPr bwMode="invGray">
            <a:xfrm>
              <a:off x="640" y="652"/>
              <a:ext cx="42" cy="15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23" name="Freeform 8"/>
            <p:cNvSpPr>
              <a:spLocks/>
            </p:cNvSpPr>
            <p:nvPr/>
          </p:nvSpPr>
          <p:spPr bwMode="invGray">
            <a:xfrm>
              <a:off x="882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0" name="Freeform 9"/>
            <p:cNvSpPr>
              <a:spLocks/>
            </p:cNvSpPr>
            <p:nvPr/>
          </p:nvSpPr>
          <p:spPr bwMode="invGray">
            <a:xfrm>
              <a:off x="467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1" name="Freeform 10"/>
            <p:cNvSpPr>
              <a:spLocks noEditPoints="1"/>
            </p:cNvSpPr>
            <p:nvPr/>
          </p:nvSpPr>
          <p:spPr bwMode="invGray">
            <a:xfrm>
              <a:off x="1046" y="648"/>
              <a:ext cx="165" cy="166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2" name="Freeform 11"/>
            <p:cNvSpPr>
              <a:spLocks/>
            </p:cNvSpPr>
            <p:nvPr/>
          </p:nvSpPr>
          <p:spPr bwMode="invGray">
            <a:xfrm>
              <a:off x="735" y="648"/>
              <a:ext cx="108" cy="166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3" name="Freeform 12"/>
            <p:cNvSpPr>
              <a:spLocks/>
            </p:cNvSpPr>
            <p:nvPr/>
          </p:nvSpPr>
          <p:spPr bwMode="invGray">
            <a:xfrm>
              <a:off x="384" y="462"/>
              <a:ext cx="39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4" name="Freeform 13"/>
            <p:cNvSpPr>
              <a:spLocks/>
            </p:cNvSpPr>
            <p:nvPr/>
          </p:nvSpPr>
          <p:spPr bwMode="invGray">
            <a:xfrm>
              <a:off x="494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5" name="Freeform 14"/>
            <p:cNvSpPr>
              <a:spLocks/>
            </p:cNvSpPr>
            <p:nvPr/>
          </p:nvSpPr>
          <p:spPr bwMode="invGray">
            <a:xfrm>
              <a:off x="601" y="333"/>
              <a:ext cx="39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6" name="Freeform 15"/>
            <p:cNvSpPr>
              <a:spLocks/>
            </p:cNvSpPr>
            <p:nvPr/>
          </p:nvSpPr>
          <p:spPr bwMode="invGray">
            <a:xfrm>
              <a:off x="711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7" name="Freeform 16"/>
            <p:cNvSpPr>
              <a:spLocks/>
            </p:cNvSpPr>
            <p:nvPr/>
          </p:nvSpPr>
          <p:spPr bwMode="invGray">
            <a:xfrm>
              <a:off x="818" y="462"/>
              <a:ext cx="42" cy="81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8" name="Freeform 17"/>
            <p:cNvSpPr>
              <a:spLocks/>
            </p:cNvSpPr>
            <p:nvPr/>
          </p:nvSpPr>
          <p:spPr bwMode="invGray">
            <a:xfrm>
              <a:off x="928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49" name="Freeform 18"/>
            <p:cNvSpPr>
              <a:spLocks/>
            </p:cNvSpPr>
            <p:nvPr/>
          </p:nvSpPr>
          <p:spPr bwMode="invGray">
            <a:xfrm>
              <a:off x="1037" y="333"/>
              <a:ext cx="40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0" name="Freeform 19"/>
            <p:cNvSpPr>
              <a:spLocks/>
            </p:cNvSpPr>
            <p:nvPr/>
          </p:nvSpPr>
          <p:spPr bwMode="invGray">
            <a:xfrm>
              <a:off x="1145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1" name="Freeform 20"/>
            <p:cNvSpPr>
              <a:spLocks/>
            </p:cNvSpPr>
            <p:nvPr/>
          </p:nvSpPr>
          <p:spPr bwMode="invGray">
            <a:xfrm>
              <a:off x="1254" y="462"/>
              <a:ext cx="40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685657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</p:grpSp>
      <p:cxnSp>
        <p:nvCxnSpPr>
          <p:cNvPr id="24" name="Straight Connector 23"/>
          <p:cNvCxnSpPr/>
          <p:nvPr userDrawn="1"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bg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178045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losing Slide-red thank you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 userDrawn="1"/>
        </p:nvSpPr>
        <p:spPr>
          <a:xfrm>
            <a:off x="626132" y="2300015"/>
            <a:ext cx="2446447" cy="646303"/>
          </a:xfrm>
          <a:prstGeom prst="rect">
            <a:avLst/>
          </a:prstGeom>
          <a:noFill/>
        </p:spPr>
        <p:txBody>
          <a:bodyPr wrap="none" lIns="91412" tIns="45706" rIns="91412" bIns="45706" rtlCol="0">
            <a:spAutoFit/>
          </a:bodyPr>
          <a:lstStyle/>
          <a:p>
            <a:r>
              <a:rPr lang="en-US" sz="3600" dirty="0">
                <a:solidFill>
                  <a:srgbClr val="FFFFFF"/>
                </a:solidFill>
                <a:latin typeface="+mj-lt"/>
              </a:rPr>
              <a:t>Thank you.</a:t>
            </a:r>
          </a:p>
        </p:txBody>
      </p:sp>
      <p:sp>
        <p:nvSpPr>
          <p:cNvPr id="21" name="Rectangle 20"/>
          <p:cNvSpPr>
            <a:spLocks noChangeArrowheads="1"/>
          </p:cNvSpPr>
          <p:nvPr userDrawn="1"/>
        </p:nvSpPr>
        <p:spPr bwMode="black">
          <a:xfrm>
            <a:off x="6286242" y="2851177"/>
            <a:ext cx="116616" cy="441827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2" name="Freeform 21"/>
          <p:cNvSpPr>
            <a:spLocks/>
          </p:cNvSpPr>
          <p:nvPr userDrawn="1"/>
        </p:nvSpPr>
        <p:spPr bwMode="black">
          <a:xfrm>
            <a:off x="6965595" y="2840179"/>
            <a:ext cx="337642" cy="466297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1" y="80"/>
              </a:cxn>
              <a:cxn ang="0">
                <a:pos x="0" y="40"/>
              </a:cxn>
              <a:cxn ang="0">
                <a:pos x="41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8" y="23"/>
                  <a:pt x="51" y="20"/>
                  <a:pt x="42" y="20"/>
                </a:cubicBezTo>
                <a:cubicBezTo>
                  <a:pt x="30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1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1" y="0"/>
                </a:cubicBezTo>
                <a:cubicBezTo>
                  <a:pt x="50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3" name="Freeform 22"/>
          <p:cNvSpPr>
            <a:spLocks/>
          </p:cNvSpPr>
          <p:nvPr userDrawn="1"/>
        </p:nvSpPr>
        <p:spPr bwMode="black">
          <a:xfrm>
            <a:off x="5798084" y="2840179"/>
            <a:ext cx="337642" cy="466297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7" y="23"/>
                  <a:pt x="51" y="20"/>
                  <a:pt x="42" y="20"/>
                </a:cubicBezTo>
                <a:cubicBezTo>
                  <a:pt x="29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0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0" y="0"/>
                </a:cubicBezTo>
                <a:cubicBezTo>
                  <a:pt x="49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0" name="Freeform 39"/>
          <p:cNvSpPr>
            <a:spLocks noEditPoints="1"/>
          </p:cNvSpPr>
          <p:nvPr userDrawn="1"/>
        </p:nvSpPr>
        <p:spPr bwMode="black">
          <a:xfrm>
            <a:off x="7425276" y="2840179"/>
            <a:ext cx="463750" cy="466297"/>
          </a:xfrm>
          <a:custGeom>
            <a:avLst/>
            <a:gdLst/>
            <a:ahLst/>
            <a:cxnLst>
              <a:cxn ang="0">
                <a:pos x="80" y="40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80" y="40"/>
              </a:cxn>
              <a:cxn ang="0">
                <a:pos x="40" y="20"/>
              </a:cxn>
              <a:cxn ang="0">
                <a:pos x="20" y="40"/>
              </a:cxn>
              <a:cxn ang="0">
                <a:pos x="40" y="60"/>
              </a:cxn>
              <a:cxn ang="0">
                <a:pos x="60" y="40"/>
              </a:cxn>
              <a:cxn ang="0">
                <a:pos x="40" y="20"/>
              </a:cxn>
            </a:cxnLst>
            <a:rect l="0" t="0" r="r" b="b"/>
            <a:pathLst>
              <a:path w="80" h="80">
                <a:moveTo>
                  <a:pt x="80" y="40"/>
                </a:moveTo>
                <a:cubicBezTo>
                  <a:pt x="80" y="62"/>
                  <a:pt x="64" y="80"/>
                  <a:pt x="40" y="80"/>
                </a:cubicBezTo>
                <a:cubicBezTo>
                  <a:pt x="16" y="80"/>
                  <a:pt x="0" y="62"/>
                  <a:pt x="0" y="40"/>
                </a:cubicBezTo>
                <a:cubicBezTo>
                  <a:pt x="0" y="18"/>
                  <a:pt x="16" y="0"/>
                  <a:pt x="40" y="0"/>
                </a:cubicBezTo>
                <a:cubicBezTo>
                  <a:pt x="64" y="0"/>
                  <a:pt x="80" y="18"/>
                  <a:pt x="80" y="40"/>
                </a:cubicBezTo>
                <a:moveTo>
                  <a:pt x="40" y="20"/>
                </a:moveTo>
                <a:cubicBezTo>
                  <a:pt x="29" y="20"/>
                  <a:pt x="20" y="29"/>
                  <a:pt x="20" y="40"/>
                </a:cubicBezTo>
                <a:cubicBezTo>
                  <a:pt x="20" y="51"/>
                  <a:pt x="29" y="60"/>
                  <a:pt x="40" y="60"/>
                </a:cubicBezTo>
                <a:cubicBezTo>
                  <a:pt x="51" y="60"/>
                  <a:pt x="60" y="51"/>
                  <a:pt x="60" y="40"/>
                </a:cubicBezTo>
                <a:cubicBezTo>
                  <a:pt x="60" y="29"/>
                  <a:pt x="51" y="20"/>
                  <a:pt x="40" y="20"/>
                </a:cubicBezTo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1" name="Freeform 40"/>
          <p:cNvSpPr>
            <a:spLocks/>
          </p:cNvSpPr>
          <p:nvPr userDrawn="1"/>
        </p:nvSpPr>
        <p:spPr bwMode="black">
          <a:xfrm>
            <a:off x="6553371" y="2840179"/>
            <a:ext cx="302387" cy="466297"/>
          </a:xfrm>
          <a:custGeom>
            <a:avLst/>
            <a:gdLst/>
            <a:ahLst/>
            <a:cxnLst>
              <a:cxn ang="0">
                <a:pos x="47" y="19"/>
              </a:cxn>
              <a:cxn ang="0">
                <a:pos x="32" y="17"/>
              </a:cxn>
              <a:cxn ang="0">
                <a:pos x="20" y="23"/>
              </a:cxn>
              <a:cxn ang="0">
                <a:pos x="29" y="30"/>
              </a:cxn>
              <a:cxn ang="0">
                <a:pos x="34" y="32"/>
              </a:cxn>
              <a:cxn ang="0">
                <a:pos x="52" y="54"/>
              </a:cxn>
              <a:cxn ang="0">
                <a:pos x="21" y="80"/>
              </a:cxn>
              <a:cxn ang="0">
                <a:pos x="0" y="77"/>
              </a:cxn>
              <a:cxn ang="0">
                <a:pos x="0" y="60"/>
              </a:cxn>
              <a:cxn ang="0">
                <a:pos x="18" y="63"/>
              </a:cxn>
              <a:cxn ang="0">
                <a:pos x="32" y="56"/>
              </a:cxn>
              <a:cxn ang="0">
                <a:pos x="23" y="48"/>
              </a:cxn>
              <a:cxn ang="0">
                <a:pos x="19" y="47"/>
              </a:cxn>
              <a:cxn ang="0">
                <a:pos x="0" y="24"/>
              </a:cxn>
              <a:cxn ang="0">
                <a:pos x="28" y="0"/>
              </a:cxn>
              <a:cxn ang="0">
                <a:pos x="47" y="3"/>
              </a:cxn>
              <a:cxn ang="0">
                <a:pos x="47" y="19"/>
              </a:cxn>
            </a:cxnLst>
            <a:rect l="0" t="0" r="r" b="b"/>
            <a:pathLst>
              <a:path w="52" h="80">
                <a:moveTo>
                  <a:pt x="47" y="19"/>
                </a:moveTo>
                <a:cubicBezTo>
                  <a:pt x="47" y="19"/>
                  <a:pt x="38" y="17"/>
                  <a:pt x="32" y="17"/>
                </a:cubicBezTo>
                <a:cubicBezTo>
                  <a:pt x="24" y="17"/>
                  <a:pt x="20" y="19"/>
                  <a:pt x="20" y="23"/>
                </a:cubicBezTo>
                <a:cubicBezTo>
                  <a:pt x="20" y="28"/>
                  <a:pt x="26" y="29"/>
                  <a:pt x="29" y="30"/>
                </a:cubicBezTo>
                <a:cubicBezTo>
                  <a:pt x="34" y="32"/>
                  <a:pt x="34" y="32"/>
                  <a:pt x="34" y="32"/>
                </a:cubicBezTo>
                <a:cubicBezTo>
                  <a:pt x="47" y="36"/>
                  <a:pt x="52" y="45"/>
                  <a:pt x="52" y="54"/>
                </a:cubicBezTo>
                <a:cubicBezTo>
                  <a:pt x="52" y="73"/>
                  <a:pt x="35" y="80"/>
                  <a:pt x="21" y="80"/>
                </a:cubicBezTo>
                <a:cubicBezTo>
                  <a:pt x="10" y="80"/>
                  <a:pt x="1" y="78"/>
                  <a:pt x="0" y="77"/>
                </a:cubicBezTo>
                <a:cubicBezTo>
                  <a:pt x="0" y="60"/>
                  <a:pt x="0" y="60"/>
                  <a:pt x="0" y="60"/>
                </a:cubicBezTo>
                <a:cubicBezTo>
                  <a:pt x="2" y="60"/>
                  <a:pt x="10" y="63"/>
                  <a:pt x="18" y="63"/>
                </a:cubicBezTo>
                <a:cubicBezTo>
                  <a:pt x="28" y="63"/>
                  <a:pt x="32" y="60"/>
                  <a:pt x="32" y="56"/>
                </a:cubicBezTo>
                <a:cubicBezTo>
                  <a:pt x="32" y="52"/>
                  <a:pt x="28" y="49"/>
                  <a:pt x="23" y="48"/>
                </a:cubicBezTo>
                <a:cubicBezTo>
                  <a:pt x="22" y="48"/>
                  <a:pt x="21" y="47"/>
                  <a:pt x="19" y="47"/>
                </a:cubicBezTo>
                <a:cubicBezTo>
                  <a:pt x="9" y="43"/>
                  <a:pt x="0" y="37"/>
                  <a:pt x="0" y="24"/>
                </a:cubicBezTo>
                <a:cubicBezTo>
                  <a:pt x="0" y="10"/>
                  <a:pt x="10" y="0"/>
                  <a:pt x="28" y="0"/>
                </a:cubicBezTo>
                <a:cubicBezTo>
                  <a:pt x="37" y="0"/>
                  <a:pt x="46" y="3"/>
                  <a:pt x="47" y="3"/>
                </a:cubicBezTo>
                <a:lnTo>
                  <a:pt x="47" y="1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2" name="Freeform 41"/>
          <p:cNvSpPr>
            <a:spLocks/>
          </p:cNvSpPr>
          <p:nvPr userDrawn="1"/>
        </p:nvSpPr>
        <p:spPr bwMode="black">
          <a:xfrm>
            <a:off x="5566212" y="2225010"/>
            <a:ext cx="109835" cy="227032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10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3" name="Freeform 42"/>
          <p:cNvSpPr>
            <a:spLocks/>
          </p:cNvSpPr>
          <p:nvPr userDrawn="1"/>
        </p:nvSpPr>
        <p:spPr bwMode="black">
          <a:xfrm>
            <a:off x="5874021" y="2072754"/>
            <a:ext cx="109835" cy="379291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4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4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4" name="Freeform 43"/>
          <p:cNvSpPr>
            <a:spLocks/>
          </p:cNvSpPr>
          <p:nvPr userDrawn="1"/>
        </p:nvSpPr>
        <p:spPr bwMode="black">
          <a:xfrm>
            <a:off x="6176411" y="1863396"/>
            <a:ext cx="109835" cy="698767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111"/>
              </a:cxn>
              <a:cxn ang="0">
                <a:pos x="10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5" y="120"/>
                  <a:pt x="10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5" name="Freeform 44"/>
          <p:cNvSpPr>
            <a:spLocks/>
          </p:cNvSpPr>
          <p:nvPr userDrawn="1"/>
        </p:nvSpPr>
        <p:spPr bwMode="black">
          <a:xfrm>
            <a:off x="6484220" y="2072752"/>
            <a:ext cx="109835" cy="3792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6" name="Freeform 45"/>
          <p:cNvSpPr>
            <a:spLocks/>
          </p:cNvSpPr>
          <p:nvPr userDrawn="1"/>
        </p:nvSpPr>
        <p:spPr bwMode="black">
          <a:xfrm>
            <a:off x="6785247" y="2225012"/>
            <a:ext cx="116616" cy="227031"/>
          </a:xfrm>
          <a:custGeom>
            <a:avLst/>
            <a:gdLst/>
            <a:ahLst/>
            <a:cxnLst>
              <a:cxn ang="0">
                <a:pos x="20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20" y="30"/>
              </a:cxn>
              <a:cxn ang="0">
                <a:pos x="20" y="10"/>
              </a:cxn>
            </a:cxnLst>
            <a:rect l="0" t="0" r="r" b="b"/>
            <a:pathLst>
              <a:path w="20" h="39">
                <a:moveTo>
                  <a:pt x="20" y="10"/>
                </a:moveTo>
                <a:cubicBezTo>
                  <a:pt x="20" y="4"/>
                  <a:pt x="15" y="0"/>
                  <a:pt x="10" y="0"/>
                </a:cubicBezTo>
                <a:cubicBezTo>
                  <a:pt x="5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5" y="39"/>
                  <a:pt x="10" y="39"/>
                </a:cubicBezTo>
                <a:cubicBezTo>
                  <a:pt x="15" y="39"/>
                  <a:pt x="20" y="35"/>
                  <a:pt x="20" y="30"/>
                </a:cubicBezTo>
                <a:lnTo>
                  <a:pt x="20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7" name="Freeform 46"/>
          <p:cNvSpPr>
            <a:spLocks/>
          </p:cNvSpPr>
          <p:nvPr userDrawn="1"/>
        </p:nvSpPr>
        <p:spPr bwMode="black">
          <a:xfrm>
            <a:off x="7093060" y="2072751"/>
            <a:ext cx="111191" cy="379290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8" name="Freeform 47"/>
          <p:cNvSpPr>
            <a:spLocks/>
          </p:cNvSpPr>
          <p:nvPr userDrawn="1"/>
        </p:nvSpPr>
        <p:spPr bwMode="black">
          <a:xfrm>
            <a:off x="7400872" y="1863393"/>
            <a:ext cx="111191" cy="698766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111"/>
              </a:cxn>
              <a:cxn ang="0">
                <a:pos x="9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4" y="120"/>
                  <a:pt x="9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49" name="Freeform 48"/>
          <p:cNvSpPr>
            <a:spLocks/>
          </p:cNvSpPr>
          <p:nvPr userDrawn="1"/>
        </p:nvSpPr>
        <p:spPr bwMode="black">
          <a:xfrm>
            <a:off x="7703257" y="2072751"/>
            <a:ext cx="111191" cy="379290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5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  <p:sp>
        <p:nvSpPr>
          <p:cNvPr id="50" name="Freeform 49"/>
          <p:cNvSpPr>
            <a:spLocks/>
          </p:cNvSpPr>
          <p:nvPr userDrawn="1"/>
        </p:nvSpPr>
        <p:spPr bwMode="black">
          <a:xfrm>
            <a:off x="8011068" y="2225012"/>
            <a:ext cx="111191" cy="227031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9" y="0"/>
              </a:cxn>
              <a:cxn ang="0">
                <a:pos x="0" y="10"/>
              </a:cxn>
              <a:cxn ang="0">
                <a:pos x="0" y="30"/>
              </a:cxn>
              <a:cxn ang="0">
                <a:pos x="9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9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lIns="91412" tIns="45706" rIns="91412" bIns="45706"/>
          <a:lstStyle/>
          <a:p>
            <a:endParaRPr lang="en-US">
              <a:solidFill>
                <a:srgbClr val="0096D6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2818194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7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7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3.7037E-7 L -4.72222E-6 0.09143 " pathEditMode="relative" rAng="0" ptsTypes="AA">
                                      <p:cBhvr>
                                        <p:cTn id="37" dur="700" spd="-100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E-6 3.7037E-6 L 5E-6 0.11157 " pathEditMode="relative" rAng="0" ptsTypes="AA">
                                      <p:cBhvr>
                                        <p:cTn id="39" dur="700" spd="-100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4.81481E-6 L 4.72222E-6 0.09143 " pathEditMode="relative" rAng="0" ptsTypes="AA">
                                      <p:cBhvr>
                                        <p:cTn id="41" dur="700" spd="-100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6 3.7037E-6 L -2.77778E-6 0.11157 " pathEditMode="relative" rAng="0" ptsTypes="AA">
                                      <p:cBhvr>
                                        <p:cTn id="43" dur="700" spd="-10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.55556E-7 4.81481E-6 L 5.55556E-7 0.09143 " pathEditMode="relative" rAng="0" ptsTypes="AA">
                                      <p:cBhvr>
                                        <p:cTn id="45" dur="700" spd="-100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6"/>
                                    </p:animMotion>
                                  </p:childTnLst>
                                </p:cTn>
                              </p:par>
                              <p:par>
                                <p:cTn id="46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3.33333E-6 L 4.72222E-6 -0.10764 " pathEditMode="relative" rAng="0" ptsTypes="AA">
                                      <p:cBhvr>
                                        <p:cTn id="47" dur="700" spd="-100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48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3.33333E-6 L 4.44444E-6 -0.10764 " pathEditMode="relative" rAng="0" ptsTypes="AA">
                                      <p:cBhvr>
                                        <p:cTn id="49" dur="700" spd="-100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50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22222E-6 3.33333E-6 L -2.22222E-6 -0.10764 " pathEditMode="relative" rAng="0" ptsTypes="AA">
                                      <p:cBhvr>
                                        <p:cTn id="51" dur="700" spd="-100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  <p:par>
                                <p:cTn id="52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3.33333E-6 L 1.11111E-6 -0.10764 " pathEditMode="relative" rAng="0" ptsTypes="AA">
                                      <p:cBhvr>
                                        <p:cTn id="53" dur="700" spd="-10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1200"/>
                            </p:stCondLst>
                            <p:childTnLst>
                              <p:par>
                                <p:cTn id="5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7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7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7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7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/>
      <p:bldP spid="23" grpId="0" animBg="1"/>
      <p:bldP spid="42" grpId="0" animBg="1"/>
      <p:bldP spid="42" grpId="1" animBg="1"/>
      <p:bldP spid="43" grpId="0" animBg="1"/>
      <p:bldP spid="43" grpId="1" animBg="1"/>
      <p:bldP spid="44" grpId="0" animBg="1"/>
      <p:bldP spid="44" grpId="1" animBg="1"/>
      <p:bldP spid="45" grpId="0" animBg="1"/>
      <p:bldP spid="45" grpId="1" animBg="1"/>
      <p:bldP spid="46" grpId="0" animBg="1"/>
      <p:bldP spid="46" grpId="1" animBg="1"/>
      <p:bldP spid="47" grpId="0" animBg="1"/>
      <p:bldP spid="47" grpId="1" animBg="1"/>
      <p:bldP spid="48" grpId="0" animBg="1"/>
      <p:bldP spid="48" grpId="1" animBg="1"/>
      <p:bldP spid="49" grpId="0" animBg="1"/>
      <p:bldP spid="49" grpId="1" animBg="1"/>
      <p:bldP spid="50" grpId="0" animBg="1"/>
      <p:bldP spid="50" grpId="1" animBg="1"/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Full bleed photo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0"/>
            <a:ext cx="9093200" cy="51435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latin typeface="+mj-lt"/>
            </a:endParaRPr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ltGray">
          <a:xfrm>
            <a:off x="477679" y="4741653"/>
            <a:ext cx="3466792" cy="1545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86" tIns="30792" rIns="61586" bIns="30792" anchor="b">
            <a:spAutoFit/>
          </a:bodyPr>
          <a:lstStyle/>
          <a:p>
            <a:pPr algn="l" defTabSz="610744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600" kern="1200" spc="20" baseline="0" dirty="0">
                <a:solidFill>
                  <a:schemeClr val="accent1">
                    <a:lumMod val="75000"/>
                  </a:schemeClr>
                </a:solidFill>
                <a:latin typeface="+mn-lt"/>
                <a:ea typeface="+mn-ea"/>
                <a:cs typeface="CiscoSans Thin"/>
              </a:rPr>
              <a:t>© 2017  Cisco and/or its affiliates. All rights reserved.   Cisco Confidential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308012" y="240631"/>
            <a:ext cx="8480388" cy="4266646"/>
          </a:xfrm>
          <a:prstGeom prst="rect">
            <a:avLst/>
          </a:prstGeom>
          <a:solidFill>
            <a:schemeClr val="bg2"/>
          </a:solidFill>
        </p:spPr>
        <p:txBody>
          <a:bodyPr vert="horz" lIns="91424" tIns="45712" rIns="91424" bIns="45712"/>
          <a:lstStyle>
            <a:lvl1pPr marL="0" indent="0" algn="ctr">
              <a:buNone/>
              <a:defRPr sz="1500" baseline="0">
                <a:solidFill>
                  <a:schemeClr val="tx1"/>
                </a:solidFill>
                <a:latin typeface="+mj-lt"/>
                <a:cs typeface="CiscoSans ExtraLight"/>
              </a:defRPr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</p:spTree>
    <p:extLst>
      <p:ext uri="{BB962C8B-B14F-4D97-AF65-F5344CB8AC3E}">
        <p14:creationId xmlns:p14="http://schemas.microsoft.com/office/powerpoint/2010/main" val="17140791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39.xml"/><Relationship Id="rId18" Type="http://schemas.openxmlformats.org/officeDocument/2006/relationships/slideLayout" Target="../slideLayouts/slideLayout44.xml"/><Relationship Id="rId26" Type="http://schemas.openxmlformats.org/officeDocument/2006/relationships/slideLayout" Target="../slideLayouts/slideLayout52.xml"/><Relationship Id="rId39" Type="http://schemas.openxmlformats.org/officeDocument/2006/relationships/slideLayout" Target="../slideLayouts/slideLayout65.xml"/><Relationship Id="rId21" Type="http://schemas.openxmlformats.org/officeDocument/2006/relationships/slideLayout" Target="../slideLayouts/slideLayout47.xml"/><Relationship Id="rId34" Type="http://schemas.openxmlformats.org/officeDocument/2006/relationships/slideLayout" Target="../slideLayouts/slideLayout60.xml"/><Relationship Id="rId42" Type="http://schemas.openxmlformats.org/officeDocument/2006/relationships/slideLayout" Target="../slideLayouts/slideLayout68.xml"/><Relationship Id="rId47" Type="http://schemas.openxmlformats.org/officeDocument/2006/relationships/slideLayout" Target="../slideLayouts/slideLayout73.xml"/><Relationship Id="rId50" Type="http://schemas.openxmlformats.org/officeDocument/2006/relationships/slideLayout" Target="../slideLayouts/slideLayout76.xml"/><Relationship Id="rId55" Type="http://schemas.openxmlformats.org/officeDocument/2006/relationships/slideLayout" Target="../slideLayouts/slideLayout81.xml"/><Relationship Id="rId7" Type="http://schemas.openxmlformats.org/officeDocument/2006/relationships/slideLayout" Target="../slideLayouts/slideLayout33.xml"/><Relationship Id="rId2" Type="http://schemas.openxmlformats.org/officeDocument/2006/relationships/slideLayout" Target="../slideLayouts/slideLayout28.xml"/><Relationship Id="rId16" Type="http://schemas.openxmlformats.org/officeDocument/2006/relationships/slideLayout" Target="../slideLayouts/slideLayout42.xml"/><Relationship Id="rId29" Type="http://schemas.openxmlformats.org/officeDocument/2006/relationships/slideLayout" Target="../slideLayouts/slideLayout55.xml"/><Relationship Id="rId11" Type="http://schemas.openxmlformats.org/officeDocument/2006/relationships/slideLayout" Target="../slideLayouts/slideLayout37.xml"/><Relationship Id="rId24" Type="http://schemas.openxmlformats.org/officeDocument/2006/relationships/slideLayout" Target="../slideLayouts/slideLayout50.xml"/><Relationship Id="rId32" Type="http://schemas.openxmlformats.org/officeDocument/2006/relationships/slideLayout" Target="../slideLayouts/slideLayout58.xml"/><Relationship Id="rId37" Type="http://schemas.openxmlformats.org/officeDocument/2006/relationships/slideLayout" Target="../slideLayouts/slideLayout63.xml"/><Relationship Id="rId40" Type="http://schemas.openxmlformats.org/officeDocument/2006/relationships/slideLayout" Target="../slideLayouts/slideLayout66.xml"/><Relationship Id="rId45" Type="http://schemas.openxmlformats.org/officeDocument/2006/relationships/slideLayout" Target="../slideLayouts/slideLayout71.xml"/><Relationship Id="rId53" Type="http://schemas.openxmlformats.org/officeDocument/2006/relationships/slideLayout" Target="../slideLayouts/slideLayout79.xml"/><Relationship Id="rId5" Type="http://schemas.openxmlformats.org/officeDocument/2006/relationships/slideLayout" Target="../slideLayouts/slideLayout31.xml"/><Relationship Id="rId19" Type="http://schemas.openxmlformats.org/officeDocument/2006/relationships/slideLayout" Target="../slideLayouts/slideLayout45.xml"/><Relationship Id="rId4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5.xml"/><Relationship Id="rId14" Type="http://schemas.openxmlformats.org/officeDocument/2006/relationships/slideLayout" Target="../slideLayouts/slideLayout40.xml"/><Relationship Id="rId22" Type="http://schemas.openxmlformats.org/officeDocument/2006/relationships/slideLayout" Target="../slideLayouts/slideLayout48.xml"/><Relationship Id="rId27" Type="http://schemas.openxmlformats.org/officeDocument/2006/relationships/slideLayout" Target="../slideLayouts/slideLayout53.xml"/><Relationship Id="rId30" Type="http://schemas.openxmlformats.org/officeDocument/2006/relationships/slideLayout" Target="../slideLayouts/slideLayout56.xml"/><Relationship Id="rId35" Type="http://schemas.openxmlformats.org/officeDocument/2006/relationships/slideLayout" Target="../slideLayouts/slideLayout61.xml"/><Relationship Id="rId43" Type="http://schemas.openxmlformats.org/officeDocument/2006/relationships/slideLayout" Target="../slideLayouts/slideLayout69.xml"/><Relationship Id="rId48" Type="http://schemas.openxmlformats.org/officeDocument/2006/relationships/slideLayout" Target="../slideLayouts/slideLayout74.xml"/><Relationship Id="rId56" Type="http://schemas.openxmlformats.org/officeDocument/2006/relationships/slideLayout" Target="../slideLayouts/slideLayout82.xml"/><Relationship Id="rId8" Type="http://schemas.openxmlformats.org/officeDocument/2006/relationships/slideLayout" Target="../slideLayouts/slideLayout34.xml"/><Relationship Id="rId51" Type="http://schemas.openxmlformats.org/officeDocument/2006/relationships/slideLayout" Target="../slideLayouts/slideLayout77.xml"/><Relationship Id="rId3" Type="http://schemas.openxmlformats.org/officeDocument/2006/relationships/slideLayout" Target="../slideLayouts/slideLayout29.xml"/><Relationship Id="rId12" Type="http://schemas.openxmlformats.org/officeDocument/2006/relationships/slideLayout" Target="../slideLayouts/slideLayout38.xml"/><Relationship Id="rId17" Type="http://schemas.openxmlformats.org/officeDocument/2006/relationships/slideLayout" Target="../slideLayouts/slideLayout43.xml"/><Relationship Id="rId25" Type="http://schemas.openxmlformats.org/officeDocument/2006/relationships/slideLayout" Target="../slideLayouts/slideLayout51.xml"/><Relationship Id="rId33" Type="http://schemas.openxmlformats.org/officeDocument/2006/relationships/slideLayout" Target="../slideLayouts/slideLayout59.xml"/><Relationship Id="rId38" Type="http://schemas.openxmlformats.org/officeDocument/2006/relationships/slideLayout" Target="../slideLayouts/slideLayout64.xml"/><Relationship Id="rId46" Type="http://schemas.openxmlformats.org/officeDocument/2006/relationships/slideLayout" Target="../slideLayouts/slideLayout72.xml"/><Relationship Id="rId20" Type="http://schemas.openxmlformats.org/officeDocument/2006/relationships/slideLayout" Target="../slideLayouts/slideLayout46.xml"/><Relationship Id="rId41" Type="http://schemas.openxmlformats.org/officeDocument/2006/relationships/slideLayout" Target="../slideLayouts/slideLayout67.xml"/><Relationship Id="rId54" Type="http://schemas.openxmlformats.org/officeDocument/2006/relationships/slideLayout" Target="../slideLayouts/slideLayout80.xml"/><Relationship Id="rId1" Type="http://schemas.openxmlformats.org/officeDocument/2006/relationships/slideLayout" Target="../slideLayouts/slideLayout27.xml"/><Relationship Id="rId6" Type="http://schemas.openxmlformats.org/officeDocument/2006/relationships/slideLayout" Target="../slideLayouts/slideLayout32.xml"/><Relationship Id="rId15" Type="http://schemas.openxmlformats.org/officeDocument/2006/relationships/slideLayout" Target="../slideLayouts/slideLayout41.xml"/><Relationship Id="rId23" Type="http://schemas.openxmlformats.org/officeDocument/2006/relationships/slideLayout" Target="../slideLayouts/slideLayout49.xml"/><Relationship Id="rId28" Type="http://schemas.openxmlformats.org/officeDocument/2006/relationships/slideLayout" Target="../slideLayouts/slideLayout54.xml"/><Relationship Id="rId36" Type="http://schemas.openxmlformats.org/officeDocument/2006/relationships/slideLayout" Target="../slideLayouts/slideLayout62.xml"/><Relationship Id="rId49" Type="http://schemas.openxmlformats.org/officeDocument/2006/relationships/slideLayout" Target="../slideLayouts/slideLayout75.xml"/><Relationship Id="rId57" Type="http://schemas.openxmlformats.org/officeDocument/2006/relationships/theme" Target="../theme/theme2.xml"/><Relationship Id="rId10" Type="http://schemas.openxmlformats.org/officeDocument/2006/relationships/slideLayout" Target="../slideLayouts/slideLayout36.xml"/><Relationship Id="rId31" Type="http://schemas.openxmlformats.org/officeDocument/2006/relationships/slideLayout" Target="../slideLayouts/slideLayout57.xml"/><Relationship Id="rId44" Type="http://schemas.openxmlformats.org/officeDocument/2006/relationships/slideLayout" Target="../slideLayouts/slideLayout70.xml"/><Relationship Id="rId52" Type="http://schemas.openxmlformats.org/officeDocument/2006/relationships/slideLayout" Target="../slideLayouts/slideLayout7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5"/>
          <p:cNvSpPr>
            <a:spLocks noGrp="1"/>
          </p:cNvSpPr>
          <p:nvPr>
            <p:ph type="title"/>
          </p:nvPr>
        </p:nvSpPr>
        <p:spPr bwMode="auto">
          <a:xfrm>
            <a:off x="437766" y="341313"/>
            <a:ext cx="8345488" cy="7318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24" tIns="45712" rIns="91424" bIns="45712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Title Goes Here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4" r:id="rId1"/>
    <p:sldLayoutId id="2147483876" r:id="rId2"/>
    <p:sldLayoutId id="2147484013" r:id="rId3"/>
    <p:sldLayoutId id="2147483982" r:id="rId4"/>
    <p:sldLayoutId id="2147484014" r:id="rId5"/>
    <p:sldLayoutId id="2147483978" r:id="rId6"/>
    <p:sldLayoutId id="2147483979" r:id="rId7"/>
    <p:sldLayoutId id="2147483980" r:id="rId8"/>
    <p:sldLayoutId id="2147483981" r:id="rId9"/>
    <p:sldLayoutId id="2147483879" r:id="rId10"/>
    <p:sldLayoutId id="2147483976" r:id="rId11"/>
    <p:sldLayoutId id="2147483885" r:id="rId12"/>
    <p:sldLayoutId id="2147484011" r:id="rId13"/>
    <p:sldLayoutId id="2147483985" r:id="rId14"/>
    <p:sldLayoutId id="2147483986" r:id="rId15"/>
    <p:sldLayoutId id="2147484012" r:id="rId16"/>
    <p:sldLayoutId id="2147483969" r:id="rId17"/>
    <p:sldLayoutId id="2147483968" r:id="rId18"/>
    <p:sldLayoutId id="2147483973" r:id="rId19"/>
    <p:sldLayoutId id="2147483967" r:id="rId20"/>
    <p:sldLayoutId id="2147483970" r:id="rId21"/>
    <p:sldLayoutId id="2147483987" r:id="rId22"/>
    <p:sldLayoutId id="2147483983" r:id="rId23"/>
    <p:sldLayoutId id="2147483971" r:id="rId24"/>
    <p:sldLayoutId id="2147483972" r:id="rId25"/>
    <p:sldLayoutId id="2147483897" r:id="rId26"/>
  </p:sldLayoutIdLst>
  <p:txStyles>
    <p:titleStyle>
      <a:lvl1pPr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lang="en-US" sz="2800" b="0" i="0" u="none" kern="1200" dirty="0">
          <a:solidFill>
            <a:schemeClr val="tx2"/>
          </a:solidFill>
          <a:latin typeface="+mj-lt"/>
          <a:ea typeface="CiscoSansTT Thin" charset="0"/>
          <a:cs typeface="CiscoSansTT Thin" charset="0"/>
        </a:defRPr>
      </a:lvl1pPr>
      <a:lvl2pPr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2pPr>
      <a:lvl3pPr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3pPr>
      <a:lvl4pPr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4pPr>
      <a:lvl5pPr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5pPr>
      <a:lvl6pPr marL="457200"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6pPr>
      <a:lvl7pPr marL="914400"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7pPr>
      <a:lvl8pPr marL="1371600"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8pPr>
      <a:lvl9pPr marL="1828800" algn="l" defTabSz="684213" rtl="0" eaLnBrk="1" fontAlgn="base" hangingPunct="1">
        <a:lnSpc>
          <a:spcPct val="80000"/>
        </a:lnSpc>
        <a:spcBef>
          <a:spcPct val="0"/>
        </a:spcBef>
        <a:spcAft>
          <a:spcPct val="0"/>
        </a:spcAft>
        <a:defRPr sz="3200">
          <a:solidFill>
            <a:srgbClr val="676767"/>
          </a:solidFill>
          <a:latin typeface="Arial" charset="0"/>
          <a:ea typeface="ＭＳ Ｐゴシック" charset="0"/>
        </a:defRPr>
      </a:lvl9pPr>
    </p:titleStyle>
    <p:bodyStyle>
      <a:lvl1pPr marL="169863" indent="-169863" algn="l" defTabSz="684213" rtl="0" eaLnBrk="1" fontAlgn="base" hangingPunct="1">
        <a:lnSpc>
          <a:spcPct val="95000"/>
        </a:lnSpc>
        <a:spcBef>
          <a:spcPts val="1075"/>
        </a:spcBef>
        <a:spcAft>
          <a:spcPct val="0"/>
        </a:spcAft>
        <a:buClr>
          <a:schemeClr val="tx2"/>
        </a:buClr>
        <a:buSzPct val="90000"/>
        <a:buFont typeface="Arial" charset="0"/>
        <a:buChar char="•"/>
        <a:defRPr lang="en-US" sz="1500" kern="1200" dirty="0">
          <a:solidFill>
            <a:schemeClr val="tx1"/>
          </a:solidFill>
          <a:latin typeface="+mn-lt"/>
          <a:ea typeface="ＭＳ Ｐゴシック" charset="0"/>
          <a:cs typeface="CiscoSans"/>
        </a:defRPr>
      </a:lvl1pPr>
      <a:lvl2pPr marL="358775" indent="-215900" algn="l" defTabSz="684213" rtl="0" eaLnBrk="1" fontAlgn="base" hangingPunct="1">
        <a:lnSpc>
          <a:spcPct val="95000"/>
        </a:lnSpc>
        <a:spcBef>
          <a:spcPts val="600"/>
        </a:spcBef>
        <a:spcAft>
          <a:spcPct val="0"/>
        </a:spcAft>
        <a:buClr>
          <a:schemeClr val="tx2"/>
        </a:buClr>
        <a:buFont typeface="Arial" charset="0"/>
        <a:buChar char="•"/>
        <a:defRPr lang="en-US" sz="1400" kern="1200" dirty="0">
          <a:solidFill>
            <a:schemeClr val="tx1"/>
          </a:solidFill>
          <a:latin typeface="+mn-lt"/>
          <a:ea typeface="ＭＳ Ｐゴシック" charset="0"/>
          <a:cs typeface="CiscoSans"/>
        </a:defRPr>
      </a:lvl2pPr>
      <a:lvl3pPr marL="431800" indent="-169863" algn="l" defTabSz="684213" rtl="0" eaLnBrk="1" fontAlgn="base" hangingPunct="1">
        <a:lnSpc>
          <a:spcPct val="95000"/>
        </a:lnSpc>
        <a:spcBef>
          <a:spcPts val="625"/>
        </a:spcBef>
        <a:spcAft>
          <a:spcPct val="0"/>
        </a:spcAft>
        <a:buFont typeface="Arial" charset="0"/>
        <a:buChar char="•"/>
        <a:defRPr lang="en-US" sz="1200" kern="1200" dirty="0">
          <a:solidFill>
            <a:schemeClr val="tx1"/>
          </a:solidFill>
          <a:latin typeface="+mn-lt"/>
          <a:ea typeface="ＭＳ Ｐゴシック" charset="0"/>
          <a:cs typeface="CiscoSans"/>
        </a:defRPr>
      </a:lvl3pPr>
      <a:lvl4pPr marL="503238" indent="-169863" algn="l" defTabSz="684213" rtl="0" eaLnBrk="1" fontAlgn="base" hangingPunct="1">
        <a:lnSpc>
          <a:spcPct val="95000"/>
        </a:lnSpc>
        <a:spcBef>
          <a:spcPts val="625"/>
        </a:spcBef>
        <a:spcAft>
          <a:spcPct val="0"/>
        </a:spcAft>
        <a:buFont typeface="Arial" charset="0"/>
        <a:buChar char="•"/>
        <a:defRPr lang="en-US" sz="1100" kern="1200" dirty="0">
          <a:solidFill>
            <a:schemeClr val="tx1"/>
          </a:solidFill>
          <a:latin typeface="+mn-lt"/>
          <a:ea typeface="ＭＳ Ｐゴシック" charset="0"/>
          <a:cs typeface="CiscoSans"/>
        </a:defRPr>
      </a:lvl4pPr>
      <a:lvl5pPr marL="574675" indent="-169863" algn="l" defTabSz="684213" rtl="0" eaLnBrk="1" fontAlgn="base" hangingPunct="1">
        <a:lnSpc>
          <a:spcPct val="95000"/>
        </a:lnSpc>
        <a:spcBef>
          <a:spcPts val="625"/>
        </a:spcBef>
        <a:spcAft>
          <a:spcPct val="0"/>
        </a:spcAft>
        <a:buFont typeface="Arial" charset="0"/>
        <a:buChar char="•"/>
        <a:defRPr lang="en-US" sz="1100" kern="1200" dirty="0">
          <a:solidFill>
            <a:schemeClr val="tx1"/>
          </a:solidFill>
          <a:latin typeface="+mn-lt"/>
          <a:ea typeface="ＭＳ Ｐゴシック" charset="0"/>
          <a:cs typeface="CiscoSans"/>
        </a:defRPr>
      </a:lvl5pPr>
      <a:lvl6pPr marL="863856" indent="-171445" algn="l" defTabSz="685777" rtl="0" eaLnBrk="1" latinLnBrk="0" hangingPunct="1">
        <a:spcBef>
          <a:spcPts val="600"/>
        </a:spcBef>
        <a:buFont typeface="Arial" pitchFamily="34" charset="0"/>
        <a:buChar char="•"/>
        <a:defRPr sz="9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935844" indent="-171422" algn="l" defTabSz="685777" rtl="0" eaLnBrk="1" latinLnBrk="0" hangingPunct="1">
        <a:spcBef>
          <a:spcPts val="600"/>
        </a:spcBef>
        <a:buFont typeface="Arial" pitchFamily="34" charset="0"/>
        <a:buChar char="•"/>
        <a:defRPr sz="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400220" indent="0" algn="l" defTabSz="685777" rtl="0" eaLnBrk="1" latinLnBrk="0" hangingPunct="1">
        <a:spcBef>
          <a:spcPct val="20000"/>
        </a:spcBef>
        <a:buFont typeface="Arial" pitchFamily="34" charset="0"/>
        <a:buNone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553" indent="-171445" algn="l" defTabSz="685777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886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777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665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555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441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332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220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110" algn="l" defTabSz="685777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892" userDrawn="1">
          <p15:clr>
            <a:srgbClr val="F26B43"/>
          </p15:clr>
        </p15:guide>
        <p15:guide id="2" pos="336" userDrawn="1">
          <p15:clr>
            <a:srgbClr val="F26B43"/>
          </p15:clr>
        </p15:guide>
        <p15:guide id="3" pos="5448" userDrawn="1">
          <p15:clr>
            <a:srgbClr val="F26B43"/>
          </p15:clr>
        </p15:guide>
        <p15:guide id="4" orient="horz" pos="757" userDrawn="1">
          <p15:clr>
            <a:srgbClr val="F26B43"/>
          </p15:clr>
        </p15:guide>
        <p15:guide id="5" orient="horz" pos="335" userDrawn="1">
          <p15:clr>
            <a:srgbClr val="F26B43"/>
          </p15:clr>
        </p15:guide>
        <p15:guide id="6" pos="2876" userDrawn="1">
          <p15:clr>
            <a:srgbClr val="F26B43"/>
          </p15:clr>
        </p15:guide>
        <p15:guide id="7" orient="horz" pos="1043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5"/>
          <p:cNvSpPr>
            <a:spLocks noGrp="1"/>
          </p:cNvSpPr>
          <p:nvPr>
            <p:ph type="title"/>
          </p:nvPr>
        </p:nvSpPr>
        <p:spPr>
          <a:xfrm>
            <a:off x="260620" y="341158"/>
            <a:ext cx="8659368" cy="731520"/>
          </a:xfrm>
          <a:prstGeom prst="rect">
            <a:avLst/>
          </a:prstGeom>
        </p:spPr>
        <p:txBody>
          <a:bodyPr vert="horz" lIns="121883" tIns="60941" rIns="121883" bIns="60941" rtlCol="0" anchor="t" anchorCtr="0">
            <a:noAutofit/>
          </a:bodyPr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4" name="Rectangle 5"/>
          <p:cNvSpPr>
            <a:spLocks noChangeArrowheads="1"/>
          </p:cNvSpPr>
          <p:nvPr/>
        </p:nvSpPr>
        <p:spPr bwMode="ltGray">
          <a:xfrm>
            <a:off x="7813297" y="4745994"/>
            <a:ext cx="762354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231F20"/>
                </a:solidFill>
                <a:latin typeface="+mn-lt"/>
                <a:cs typeface="CiscoSans Thin"/>
              </a:rPr>
              <a:t>Cisco Confidential</a:t>
            </a:r>
          </a:p>
        </p:txBody>
      </p:sp>
      <p:sp>
        <p:nvSpPr>
          <p:cNvPr id="5" name="Rectangle 7"/>
          <p:cNvSpPr>
            <a:spLocks noChangeArrowheads="1"/>
          </p:cNvSpPr>
          <p:nvPr/>
        </p:nvSpPr>
        <p:spPr bwMode="ltGray">
          <a:xfrm>
            <a:off x="8665639" y="4742916"/>
            <a:ext cx="215730" cy="15451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78" tIns="30788" rIns="61578" bIns="30788" anchor="b">
            <a:spAutoFit/>
          </a:bodyPr>
          <a:lstStyle/>
          <a:p>
            <a:pPr algn="r" defTabSz="610663">
              <a:lnSpc>
                <a:spcPct val="100000"/>
              </a:lnSpc>
            </a:pPr>
            <a:fld id="{DFCF27A5-1A5B-48D3-A060-2758FFBB1ADD}" type="slidenum">
              <a:rPr lang="en-US" sz="600" b="0" i="0">
                <a:solidFill>
                  <a:srgbClr val="231F20"/>
                </a:solidFill>
                <a:latin typeface="+mn-lt"/>
                <a:cs typeface="CiscoSans Thin"/>
              </a:rPr>
              <a:pPr algn="r" defTabSz="610663">
                <a:lnSpc>
                  <a:spcPct val="100000"/>
                </a:lnSpc>
              </a:pPr>
              <a:t>‹#›</a:t>
            </a:fld>
            <a:endParaRPr lang="en-US" sz="600" b="0" i="0" dirty="0">
              <a:solidFill>
                <a:srgbClr val="231F20"/>
              </a:solidFill>
              <a:latin typeface="+mn-lt"/>
              <a:cs typeface="CiscoSans Thin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ltGray">
          <a:xfrm>
            <a:off x="292047" y="4747293"/>
            <a:ext cx="3420515" cy="154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61578" tIns="30788" rIns="61578" bIns="30788" anchor="b" anchorCtr="0">
            <a:spAutoFit/>
          </a:bodyPr>
          <a:lstStyle/>
          <a:p>
            <a:pPr algn="l" defTabSz="610663">
              <a:lnSpc>
                <a:spcPct val="100000"/>
              </a:lnSpc>
            </a:pPr>
            <a:r>
              <a:rPr lang="en-US" sz="600" b="0" i="0" dirty="0">
                <a:solidFill>
                  <a:srgbClr val="231F20"/>
                </a:solidFill>
                <a:latin typeface="+mn-lt"/>
                <a:cs typeface="CiscoSans Thin"/>
              </a:rPr>
              <a:t>© 2013-2014  Cisco and/or its affiliates. All rights reserved.</a:t>
            </a:r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5078558"/>
            <a:ext cx="9144000" cy="0"/>
          </a:xfrm>
          <a:prstGeom prst="line">
            <a:avLst/>
          </a:prstGeom>
          <a:ln w="177800">
            <a:gradFill>
              <a:gsLst>
                <a:gs pos="0">
                  <a:schemeClr val="tx2"/>
                </a:gs>
                <a:gs pos="100000">
                  <a:schemeClr val="accent6"/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22452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17" r:id="rId1"/>
    <p:sldLayoutId id="2147484018" r:id="rId2"/>
    <p:sldLayoutId id="2147484019" r:id="rId3"/>
    <p:sldLayoutId id="2147484020" r:id="rId4"/>
    <p:sldLayoutId id="2147484021" r:id="rId5"/>
    <p:sldLayoutId id="2147484022" r:id="rId6"/>
    <p:sldLayoutId id="2147484023" r:id="rId7"/>
    <p:sldLayoutId id="2147484024" r:id="rId8"/>
    <p:sldLayoutId id="2147484025" r:id="rId9"/>
    <p:sldLayoutId id="2147484026" r:id="rId10"/>
    <p:sldLayoutId id="2147484027" r:id="rId11"/>
    <p:sldLayoutId id="2147484028" r:id="rId12"/>
    <p:sldLayoutId id="2147484029" r:id="rId13"/>
    <p:sldLayoutId id="2147484030" r:id="rId14"/>
    <p:sldLayoutId id="2147484031" r:id="rId15"/>
    <p:sldLayoutId id="2147484032" r:id="rId16"/>
    <p:sldLayoutId id="2147484033" r:id="rId17"/>
    <p:sldLayoutId id="2147484034" r:id="rId18"/>
    <p:sldLayoutId id="2147484035" r:id="rId19"/>
    <p:sldLayoutId id="2147484036" r:id="rId20"/>
    <p:sldLayoutId id="2147484037" r:id="rId21"/>
    <p:sldLayoutId id="2147484038" r:id="rId22"/>
    <p:sldLayoutId id="2147484039" r:id="rId23"/>
    <p:sldLayoutId id="2147484040" r:id="rId24"/>
    <p:sldLayoutId id="2147484041" r:id="rId25"/>
    <p:sldLayoutId id="2147484042" r:id="rId26"/>
    <p:sldLayoutId id="2147484043" r:id="rId27"/>
    <p:sldLayoutId id="2147484044" r:id="rId28"/>
    <p:sldLayoutId id="2147484045" r:id="rId29"/>
    <p:sldLayoutId id="2147484046" r:id="rId30"/>
    <p:sldLayoutId id="2147484047" r:id="rId31"/>
    <p:sldLayoutId id="2147484048" r:id="rId32"/>
    <p:sldLayoutId id="2147484049" r:id="rId33"/>
    <p:sldLayoutId id="2147484050" r:id="rId34"/>
    <p:sldLayoutId id="2147484051" r:id="rId35"/>
    <p:sldLayoutId id="2147484052" r:id="rId36"/>
    <p:sldLayoutId id="2147484053" r:id="rId37"/>
    <p:sldLayoutId id="2147484054" r:id="rId38"/>
    <p:sldLayoutId id="2147484055" r:id="rId39"/>
    <p:sldLayoutId id="2147484056" r:id="rId40"/>
    <p:sldLayoutId id="2147484057" r:id="rId41"/>
    <p:sldLayoutId id="2147484058" r:id="rId42"/>
    <p:sldLayoutId id="2147484059" r:id="rId43"/>
    <p:sldLayoutId id="2147484060" r:id="rId44"/>
    <p:sldLayoutId id="2147484061" r:id="rId45"/>
    <p:sldLayoutId id="2147484062" r:id="rId46"/>
    <p:sldLayoutId id="2147484063" r:id="rId47"/>
    <p:sldLayoutId id="2147484064" r:id="rId48"/>
    <p:sldLayoutId id="2147484065" r:id="rId49"/>
    <p:sldLayoutId id="2147484066" r:id="rId50"/>
    <p:sldLayoutId id="2147484067" r:id="rId51"/>
    <p:sldLayoutId id="2147484068" r:id="rId52"/>
    <p:sldLayoutId id="2147484069" r:id="rId53"/>
    <p:sldLayoutId id="2147484070" r:id="rId54"/>
    <p:sldLayoutId id="2147484071" r:id="rId55"/>
    <p:sldLayoutId id="2147484072" r:id="rId56"/>
  </p:sldLayoutIdLst>
  <p:transition spd="slow">
    <p:wipe/>
  </p:transition>
  <p:txStyles>
    <p:titleStyle>
      <a:lvl1pPr algn="l" defTabSz="685685" rtl="0" eaLnBrk="1" latinLnBrk="0" hangingPunct="1">
        <a:lnSpc>
          <a:spcPct val="80000"/>
        </a:lnSpc>
        <a:spcBef>
          <a:spcPct val="0"/>
        </a:spcBef>
        <a:buNone/>
        <a:defRPr lang="en-US" sz="2475" b="0" kern="1200" spc="0" baseline="0" dirty="0">
          <a:solidFill>
            <a:srgbClr val="00A2BF"/>
          </a:solidFill>
          <a:latin typeface="+mj-lt"/>
          <a:ea typeface="+mj-ea"/>
          <a:cs typeface="CiscoSans"/>
        </a:defRPr>
      </a:lvl1pPr>
    </p:titleStyle>
    <p:bodyStyle>
      <a:lvl1pPr marL="171422" indent="-171422" algn="l" defTabSz="685685" rtl="0" eaLnBrk="1" latinLnBrk="0" hangingPunct="1">
        <a:lnSpc>
          <a:spcPct val="95000"/>
        </a:lnSpc>
        <a:spcBef>
          <a:spcPts val="1080"/>
        </a:spcBef>
        <a:buClr>
          <a:schemeClr val="tx2"/>
        </a:buClr>
        <a:buSzPct val="90000"/>
        <a:buFont typeface="Arial" pitchFamily="34" charset="0"/>
        <a:buChar char="•"/>
        <a:tabLst/>
        <a:defRPr lang="en-US" sz="1500" kern="1200" dirty="0" smtClean="0">
          <a:solidFill>
            <a:schemeClr val="tx1"/>
          </a:solidFill>
          <a:latin typeface="+mn-lt"/>
          <a:ea typeface="+mn-ea"/>
          <a:cs typeface="CiscoSans"/>
        </a:defRPr>
      </a:lvl1pPr>
      <a:lvl2pPr marL="359892" indent="-215936" algn="l" defTabSz="685685" rtl="0" eaLnBrk="1" latinLnBrk="0" hangingPunct="1">
        <a:lnSpc>
          <a:spcPct val="95000"/>
        </a:lnSpc>
        <a:spcBef>
          <a:spcPts val="600"/>
        </a:spcBef>
        <a:buClr>
          <a:schemeClr val="tx2"/>
        </a:buClr>
        <a:buFont typeface="Arial"/>
        <a:buChar char="•"/>
        <a:defRPr lang="en-US" sz="1425" kern="1200" dirty="0" smtClean="0">
          <a:solidFill>
            <a:schemeClr val="tx1"/>
          </a:solidFill>
          <a:latin typeface="+mn-lt"/>
          <a:ea typeface="+mn-ea"/>
          <a:cs typeface="CiscoSans"/>
        </a:defRPr>
      </a:lvl2pPr>
      <a:lvl3pPr marL="431870" indent="-171399" algn="l" defTabSz="685685" rtl="0" eaLnBrk="1" latinLnBrk="0" hangingPunct="1">
        <a:lnSpc>
          <a:spcPct val="95000"/>
        </a:lnSpc>
        <a:spcBef>
          <a:spcPts val="630"/>
        </a:spcBef>
        <a:buFont typeface="Arial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CiscoSans"/>
        </a:defRPr>
      </a:lvl3pPr>
      <a:lvl4pPr marL="503849" indent="-171399" algn="l" defTabSz="685685" rtl="0" eaLnBrk="1" latinLnBrk="0" hangingPunct="1">
        <a:lnSpc>
          <a:spcPct val="95000"/>
        </a:lnSpc>
        <a:spcBef>
          <a:spcPts val="630"/>
        </a:spcBef>
        <a:buFont typeface="Arial"/>
        <a:buChar char="•"/>
        <a:defRPr lang="en-US" sz="1125" kern="1200" dirty="0" smtClean="0">
          <a:solidFill>
            <a:schemeClr val="tx1"/>
          </a:solidFill>
          <a:latin typeface="+mn-lt"/>
          <a:ea typeface="+mn-ea"/>
          <a:cs typeface="CiscoSans"/>
        </a:defRPr>
      </a:lvl4pPr>
      <a:lvl5pPr marL="575828" indent="-171399" algn="l" defTabSz="685685" rtl="0" eaLnBrk="1" latinLnBrk="0" hangingPunct="1">
        <a:lnSpc>
          <a:spcPct val="95000"/>
        </a:lnSpc>
        <a:spcBef>
          <a:spcPts val="630"/>
        </a:spcBef>
        <a:buFont typeface="Arial"/>
        <a:buChar char="•"/>
        <a:defRPr lang="en-US" sz="1125" kern="1200" dirty="0">
          <a:solidFill>
            <a:schemeClr val="tx1"/>
          </a:solidFill>
          <a:latin typeface="+mn-lt"/>
          <a:ea typeface="+mn-ea"/>
          <a:cs typeface="CiscoSans"/>
        </a:defRPr>
      </a:lvl5pPr>
      <a:lvl6pPr marL="863741" indent="-171422" algn="l" defTabSz="685685" rtl="0" eaLnBrk="1" latinLnBrk="0" hangingPunct="1">
        <a:spcBef>
          <a:spcPts val="600"/>
        </a:spcBef>
        <a:buFont typeface="Arial" pitchFamily="34" charset="0"/>
        <a:buChar char="•"/>
        <a:defRPr sz="9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935720" indent="-171399" algn="l" defTabSz="685685" rtl="0" eaLnBrk="1" latinLnBrk="0" hangingPunct="1">
        <a:spcBef>
          <a:spcPts val="600"/>
        </a:spcBef>
        <a:buFont typeface="Arial" pitchFamily="34" charset="0"/>
        <a:buChar char="•"/>
        <a:defRPr sz="825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399900" indent="0" algn="l" defTabSz="685685" rtl="0" eaLnBrk="1" latinLnBrk="0" hangingPunct="1">
        <a:spcBef>
          <a:spcPct val="20000"/>
        </a:spcBef>
        <a:buFont typeface="Arial" pitchFamily="34" charset="0"/>
        <a:buNone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165" indent="-171422" algn="l" defTabSz="685685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1pPr>
      <a:lvl2pPr marL="342841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2pPr>
      <a:lvl3pPr marL="685685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3pPr>
      <a:lvl4pPr marL="1028528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4pPr>
      <a:lvl5pPr marL="1371372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5pPr>
      <a:lvl6pPr marL="1714213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6pPr>
      <a:lvl7pPr marL="2057057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7pPr>
      <a:lvl8pPr marL="2399900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8pPr>
      <a:lvl9pPr marL="2742744" algn="l" defTabSz="685685" rtl="0" eaLnBrk="1" latinLnBrk="0" hangingPunct="1">
        <a:defRPr sz="14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4B7B71-EC55-4D21-90EF-F30C5FAE90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16425" y="343909"/>
            <a:ext cx="7598042" cy="760991"/>
          </a:xfrm>
        </p:spPr>
        <p:txBody>
          <a:bodyPr/>
          <a:lstStyle/>
          <a:p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draft-</a:t>
            </a:r>
            <a:r>
              <a:rPr 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fluhrer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lms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-more-</a:t>
            </a:r>
            <a:r>
              <a:rPr lang="en-US" sz="3600" dirty="0" err="1">
                <a:latin typeface="Arial" panose="020B0604020202020204" pitchFamily="34" charset="0"/>
                <a:cs typeface="Arial" panose="020B0604020202020204" pitchFamily="34" charset="0"/>
              </a:rPr>
              <a:t>parm</a:t>
            </a:r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-sets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D574022E-3D78-49E1-B535-8C6FF77C87B1}"/>
              </a:ext>
            </a:extLst>
          </p:cNvPr>
          <p:cNvSpPr txBox="1"/>
          <p:nvPr/>
        </p:nvSpPr>
        <p:spPr>
          <a:xfrm>
            <a:off x="506281" y="4471473"/>
            <a:ext cx="30444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Scott Fluhrer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, Quynh Dang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2F33392-F931-488D-BAD2-E934773E0551}"/>
              </a:ext>
            </a:extLst>
          </p:cNvPr>
          <p:cNvSpPr txBox="1"/>
          <p:nvPr/>
        </p:nvSpPr>
        <p:spPr>
          <a:xfrm>
            <a:off x="416425" y="2003970"/>
            <a:ext cx="638508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Additional stateful hash based</a:t>
            </a:r>
          </a:p>
          <a:p>
            <a:r>
              <a:rPr lang="en-US" sz="3600" dirty="0">
                <a:latin typeface="Arial" panose="020B0604020202020204" pitchFamily="34" charset="0"/>
                <a:cs typeface="Arial" panose="020B0604020202020204" pitchFamily="34" charset="0"/>
              </a:rPr>
              <a:t>signature parameters</a:t>
            </a:r>
          </a:p>
        </p:txBody>
      </p:sp>
    </p:spTree>
    <p:extLst>
      <p:ext uri="{BB962C8B-B14F-4D97-AF65-F5344CB8AC3E}">
        <p14:creationId xmlns:p14="http://schemas.microsoft.com/office/powerpoint/2010/main" val="9607840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378302" y="363866"/>
            <a:ext cx="8047958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CFRG recently </a:t>
            </a:r>
            <a:r>
              <a:rPr lang="en-US" sz="2400" dirty="0" err="1">
                <a:latin typeface="Arial" panose="020B0604020202020204" pitchFamily="34" charset="0"/>
                <a:cs typeface="Arial" panose="020B0604020202020204" pitchFamily="34" charset="0"/>
              </a:rPr>
              <a:t>RFC’ed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the LMS stateful hash based signature method</a:t>
            </a:r>
          </a:p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IANA defines two registries with parameter sets, with the note:</a:t>
            </a:r>
          </a:p>
          <a:p>
            <a:pPr lvl="1">
              <a:spcBef>
                <a:spcPts val="1800"/>
              </a:spcBef>
            </a:pPr>
            <a:r>
              <a:rPr lang="en-US" dirty="0">
                <a:latin typeface="Courier New" panose="02070309020205020404" pitchFamily="49" charset="0"/>
              </a:rPr>
              <a:t>IANA MUST verify that all applications for additions to these registries have first been reviewed by the IRTF Crypto Forum Research Group (CFRG).</a:t>
            </a:r>
          </a:p>
          <a:p>
            <a:pPr>
              <a:spcBef>
                <a:spcPts val="1800"/>
              </a:spcBef>
            </a:pPr>
            <a:r>
              <a:rPr lang="en-US" sz="2400" dirty="0"/>
              <a:t>I’m here to ask for such a review</a:t>
            </a:r>
          </a:p>
          <a:p>
            <a:pPr lvl="1">
              <a:spcBef>
                <a:spcPts val="1800"/>
              </a:spcBef>
            </a:pPr>
            <a:endParaRPr lang="en-US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40963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First set of parameters: SHA-256-192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86531" y="1214891"/>
            <a:ext cx="8047958" cy="30008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This is a SHA-256 hash, truncated to 192 bits</a:t>
            </a:r>
          </a:p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This reduces the signature size by about 40%</a:t>
            </a:r>
          </a:p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Attack by conventional computers still infeasible.</a:t>
            </a:r>
          </a:p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If we account for limits on circuit depth (attack time), attack by Quantum Computer still takes circa 2</a:t>
            </a:r>
            <a:r>
              <a:rPr lang="en-US" sz="2400" baseline="30000" dirty="0">
                <a:latin typeface="Arial" panose="020B0604020202020204" pitchFamily="34" charset="0"/>
                <a:cs typeface="Arial" panose="020B0604020202020204" pitchFamily="34" charset="0"/>
              </a:rPr>
              <a:t>128</a:t>
            </a:r>
          </a:p>
          <a:p>
            <a:pPr>
              <a:spcBef>
                <a:spcPts val="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SHA-256 evaluations.</a:t>
            </a:r>
          </a:p>
        </p:txBody>
      </p:sp>
    </p:spTree>
    <p:extLst>
      <p:ext uri="{BB962C8B-B14F-4D97-AF65-F5344CB8AC3E}">
        <p14:creationId xmlns:p14="http://schemas.microsoft.com/office/powerpoint/2010/main" val="16751294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Second set of parameters: SHA-3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86531" y="1214891"/>
            <a:ext cx="8047958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This is a SHAKE-256 XOF, generating 192 or 256 bits</a:t>
            </a:r>
          </a:p>
          <a:p>
            <a:pPr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This provides an alternative to SHA-256</a:t>
            </a:r>
          </a:p>
          <a:p>
            <a:pPr lvl="1">
              <a:spcBef>
                <a:spcPts val="18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Signature size and cryptographical strength identical to SHA-256 parameter sets</a:t>
            </a:r>
          </a:p>
        </p:txBody>
      </p:sp>
    </p:spTree>
    <p:extLst>
      <p:ext uri="{BB962C8B-B14F-4D97-AF65-F5344CB8AC3E}">
        <p14:creationId xmlns:p14="http://schemas.microsoft.com/office/powerpoint/2010/main" val="40267497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7766" y="341313"/>
            <a:ext cx="8345488" cy="960713"/>
          </a:xfrm>
        </p:spPr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Questions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48021" y="1104414"/>
            <a:ext cx="8047958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lang="en-US" sz="19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158381627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11"/>
  <p:tag name="MMPROD_UIDATA" val="&lt;database version=&quot;11.0&quot;&gt;&lt;object type=&quot;1&quot; unique_id=&quot;10001&quot;&gt;&lt;object type=&quot;2&quot; unique_id=&quot;10002&quot;&gt;&lt;object type=&quot;3&quot; unique_id=&quot;184153&quot;&gt;&lt;property id=&quot;20148&quot; value=&quot;5&quot;/&gt;&lt;property id=&quot;20300&quot; value=&quot;Slide 6 - &amp;quot;Use this slide for transitions&amp;quot;&quot;/&gt;&lt;property id=&quot;20307&quot; value=&quot;257&quot;/&gt;&lt;/object&gt;&lt;object type=&quot;3&quot; unique_id=&quot;184154&quot;&gt;&lt;property id=&quot;20148&quot; value=&quot;5&quot;/&gt;&lt;property id=&quot;20300&quot; value=&quot;Slide 25 - &amp;quot;Color palette&amp;quot;&quot;/&gt;&lt;property id=&quot;20307&quot; value=&quot;258&quot;/&gt;&lt;/object&gt;&lt;object type=&quot;3&quot; unique_id=&quot;184155&quot;&gt;&lt;property id=&quot;20148&quot; value=&quot;5&quot;/&gt;&lt;property id=&quot;20300&quot; value=&quot;Slide 13 - &amp;quot;Two-column layout&amp;quot;&quot;/&gt;&lt;property id=&quot;20307&quot; value=&quot;259&quot;/&gt;&lt;/object&gt;&lt;object type=&quot;3&quot; unique_id=&quot;184156&quot;&gt;&lt;property id=&quot;20148&quot; value=&quot;5&quot;/&gt;&lt;property id=&quot;20300&quot; value=&quot;Slide 19 - &amp;quot;This is a sample headline&amp;quot;&quot;/&gt;&lt;property id=&quot;20307&quot; value=&quot;260&quot;/&gt;&lt;/object&gt;&lt;object type=&quot;3&quot; unique_id=&quot;184157&quot;&gt;&lt;property id=&quot;20148&quot; value=&quot;5&quot;/&gt;&lt;property id=&quot;20300&quot; value=&quot;Slide 20 - &amp;quot;Slide title&amp;quot;&quot;/&gt;&lt;property id=&quot;20307&quot; value=&quot;261&quot;/&gt;&lt;/object&gt;&lt;object type=&quot;3&quot; unique_id=&quot;184158&quot;&gt;&lt;property id=&quot;20148&quot; value=&quot;5&quot;/&gt;&lt;property id=&quot;20300&quot; value=&quot;Slide 10 - &amp;quot;This is a sample headline&amp;quot;&quot;/&gt;&lt;property id=&quot;20307&quot; value=&quot;262&quot;/&gt;&lt;/object&gt;&lt;object type=&quot;3&quot; unique_id=&quot;184159&quot;&gt;&lt;property id=&quot;20148&quot; value=&quot;5&quot;/&gt;&lt;property id=&quot;20300&quot; value=&quot;Slide 11 - &amp;quot;This is a sample headline&amp;quot;&quot;/&gt;&lt;property id=&quot;20307&quot; value=&quot;263&quot;/&gt;&lt;/object&gt;&lt;object type=&quot;3&quot; unique_id=&quot;184160&quot;&gt;&lt;property id=&quot;20148&quot; value=&quot;5&quot;/&gt;&lt;property id=&quot;20300&quot; value=&quot;Slide 12 - &amp;quot;This is a sample headline&amp;quot;&quot;/&gt;&lt;property id=&quot;20307&quot; value=&quot;264&quot;/&gt;&lt;/object&gt;&lt;object type=&quot;3&quot; unique_id=&quot;184161&quot;&gt;&lt;property id=&quot;20148&quot; value=&quot;5&quot;/&gt;&lt;property id=&quot;20300&quot; value=&quot;Slide 14 - &amp;quot;This is a sample headline&amp;quot;&quot;/&gt;&lt;property id=&quot;20307&quot; value=&quot;265&quot;/&gt;&lt;/object&gt;&lt;object type=&quot;3&quot; unique_id=&quot;184162&quot;&gt;&lt;property id=&quot;20148&quot; value=&quot;5&quot;/&gt;&lt;property id=&quot;20300&quot; value=&quot;Slide 15 - &amp;quot;This is a sample headline&amp;quot;&quot;/&gt;&lt;property id=&quot;20307&quot; value=&quot;266&quot;/&gt;&lt;/object&gt;&lt;object type=&quot;3&quot; unique_id=&quot;184163&quot;&gt;&lt;property id=&quot;20148&quot; value=&quot;5&quot;/&gt;&lt;property id=&quot;20300&quot; value=&quot;Slide 16 - &amp;quot;This is a sample headline&amp;quot;&quot;/&gt;&lt;property id=&quot;20307&quot; value=&quot;267&quot;/&gt;&lt;/object&gt;&lt;object type=&quot;3&quot; unique_id=&quot;184164&quot;&gt;&lt;property id=&quot;20148&quot; value=&quot;5&quot;/&gt;&lt;property id=&quot;20300&quot; value=&quot;Slide 21 - &amp;quot;Use this layout when pairing words with a picture.&amp;quot;&quot;/&gt;&lt;property id=&quot;20307&quot; value=&quot;268&quot;/&gt;&lt;/object&gt;&lt;object type=&quot;3&quot; unique_id=&quot;184165&quot;&gt;&lt;property id=&quot;20148&quot; value=&quot;5&quot;/&gt;&lt;property id=&quot;20300&quot; value=&quot;Slide 22 - &amp;quot;Use this layout when pairing words with a picture.&amp;quot;&quot;/&gt;&lt;property id=&quot;20307&quot; value=&quot;269&quot;/&gt;&lt;/object&gt;&lt;object type=&quot;3&quot; unique_id=&quot;184166&quot;&gt;&lt;property id=&quot;20148&quot; value=&quot;5&quot;/&gt;&lt;property id=&quot;20300&quot; value=&quot;Slide 23&quot;/&gt;&lt;property id=&quot;20307&quot; value=&quot;270&quot;/&gt;&lt;/object&gt;&lt;object type=&quot;3&quot; unique_id=&quot;198815&quot;&gt;&lt;property id=&quot;20148&quot; value=&quot;5&quot;/&gt;&lt;property id=&quot;20300&quot; value=&quot;Slide 24 - &amp;quot;Best practices&amp;quot;&quot;/&gt;&lt;property id=&quot;20307&quot; value=&quot;286&quot;/&gt;&lt;/object&gt;&lt;object type=&quot;3&quot; unique_id=&quot;198816&quot;&gt;&lt;property id=&quot;20148&quot; value=&quot;5&quot;/&gt;&lt;property id=&quot;20300&quot; value=&quot;Slide 26 - &amp;quot;Only use the themes provided&amp;quot;&quot;/&gt;&lt;property id=&quot;20307&quot; value=&quot;287&quot;/&gt;&lt;/object&gt;&lt;object type=&quot;3&quot; unique_id=&quot;198998&quot;&gt;&lt;property id=&quot;20148&quot; value=&quot;5&quot;/&gt;&lt;property id=&quot;20300&quot; value=&quot;Slide 27 - &amp;quot;Seven tips for better presentations&amp;quot;&quot;/&gt;&lt;property id=&quot;20307&quot; value=&quot;288&quot;/&gt;&lt;/object&gt;&lt;object type=&quot;3&quot; unique_id=&quot;199061&quot;&gt;&lt;property id=&quot;20148&quot; value=&quot;5&quot;/&gt;&lt;property id=&quot;20300&quot; value=&quot;Slide 1 - &amp;quot;Please read&amp;quot;&quot;/&gt;&lt;property id=&quot;20307&quot; value=&quot;303&quot;/&gt;&lt;/object&gt;&lt;object type=&quot;3&quot; unique_id=&quot;199062&quot;&gt;&lt;property id=&quot;20148&quot; value=&quot;5&quot;/&gt;&lt;property id=&quot;20300&quot; value=&quot;Slide 2 - &amp;quot;Everyone is responsible  for security&amp;quot;&quot;/&gt;&lt;property id=&quot;20307&quot; value=&quot;443&quot;/&gt;&lt;/object&gt;&lt;object type=&quot;3&quot; unique_id=&quot;199063&quot;&gt;&lt;property id=&quot;20148&quot; value=&quot;5&quot;/&gt;&lt;property id=&quot;20300&quot; value=&quot;Slide 3 - &amp;quot;Please read&amp;quot;&quot;/&gt;&lt;property id=&quot;20307&quot; value=&quot;444&quot;/&gt;&lt;/object&gt;&lt;object type=&quot;3&quot; unique_id=&quot;199064&quot;&gt;&lt;property id=&quot;20148&quot; value=&quot;5&quot;/&gt;&lt;property id=&quot;20300&quot; value=&quot;Slide 4 - &amp;quot;Color themes&amp;quot;&quot;/&gt;&lt;property id=&quot;20307&quot; value=&quot;445&quot;/&gt;&lt;/object&gt;&lt;object type=&quot;3&quot; unique_id=&quot;199065&quot;&gt;&lt;property id=&quot;20148&quot; value=&quot;5&quot;/&gt;&lt;property id=&quot;20300&quot; value=&quot;Slide 5 - &amp;quot;Presentation Title Goes Here&amp;quot;&quot;/&gt;&lt;property id=&quot;20307&quot; value=&quot;256&quot;/&gt;&lt;/object&gt;&lt;object type=&quot;3&quot; unique_id=&quot;199066&quot;&gt;&lt;property id=&quot;20148&quot; value=&quot;5&quot;/&gt;&lt;property id=&quot;20300&quot; value=&quot;Slide 7 - &amp;quot;Use this slide for transitions&amp;quot;&quot;/&gt;&lt;property id=&quot;20307&quot; value=&quot;302&quot;/&gt;&lt;/object&gt;&lt;object type=&quot;3&quot; unique_id=&quot;199067&quot;&gt;&lt;property id=&quot;20148&quot; value=&quot;5&quot;/&gt;&lt;property id=&quot;20300&quot; value=&quot;Slide 8 - &amp;quot;“Design is the silent  ambassador of your brand.”&amp;quot;&quot;/&gt;&lt;property id=&quot;20307&quot; value=&quot;293&quot;/&gt;&lt;/object&gt;&lt;object type=&quot;3&quot; unique_id=&quot;199068&quot;&gt;&lt;property id=&quot;20148&quot; value=&quot;5&quot;/&gt;&lt;property id=&quot;20300&quot; value=&quot;Slide 9 - &amp;quot;“Design is the silent  ambassador of your brand.”&amp;quot;&quot;/&gt;&lt;property id=&quot;20307&quot; value=&quot;301&quot;/&gt;&lt;/object&gt;&lt;object type=&quot;3&quot; unique_id=&quot;199069&quot;&gt;&lt;property id=&quot;20148&quot; value=&quot;5&quot;/&gt;&lt;property id=&quot;20300&quot; value=&quot;Slide 17 - &amp;quot;Bar charts&amp;quot;&quot;/&gt;&lt;property id=&quot;20307&quot; value=&quot;298&quot;/&gt;&lt;/object&gt;&lt;object type=&quot;3&quot; unique_id=&quot;199070&quot;&gt;&lt;property id=&quot;20148&quot; value=&quot;5&quot;/&gt;&lt;property id=&quot;20300&quot; value=&quot;Slide 18 - &amp;quot;Line charts&amp;quot;&quot;/&gt;&lt;property id=&quot;20307&quot; value=&quot;300&quot;/&gt;&lt;/object&gt;&lt;object type=&quot;3&quot; unique_id=&quot;199071&quot;&gt;&lt;property id=&quot;20148&quot; value=&quot;5&quot;/&gt;&lt;property id=&quot;20300&quot; value=&quot;Slide 28&quot;/&gt;&lt;property id=&quot;20307&quot; value=&quot;290&quot;/&gt;&lt;/object&gt;&lt;/object&gt;&lt;object type=&quot;8&quot; unique_id=&quot;10268&quot;&gt;&lt;/object&gt;&lt;/object&gt;&lt;/database&gt;"/>
  <p:tag name="SECTOMILLISECCONVERTED" val="1"/>
</p:tagLst>
</file>

<file path=ppt/theme/theme1.xml><?xml version="1.0" encoding="utf-8"?>
<a:theme xmlns:a="http://schemas.openxmlformats.org/drawingml/2006/main" name="Blue theme 2015 16x9">
  <a:themeElements>
    <a:clrScheme name="Cisco White Template Colors_FINAL">
      <a:dk1>
        <a:srgbClr val="282828"/>
      </a:dk1>
      <a:lt1>
        <a:srgbClr val="005073"/>
      </a:lt1>
      <a:dk2>
        <a:srgbClr val="005073"/>
      </a:dk2>
      <a:lt2>
        <a:srgbClr val="FFFFFF"/>
      </a:lt2>
      <a:accent1>
        <a:srgbClr val="00BCEB"/>
      </a:accent1>
      <a:accent2>
        <a:srgbClr val="6EBE4A"/>
      </a:accent2>
      <a:accent3>
        <a:srgbClr val="005073"/>
      </a:accent3>
      <a:accent4>
        <a:srgbClr val="676767"/>
      </a:accent4>
      <a:accent5>
        <a:srgbClr val="FBAB18"/>
      </a:accent5>
      <a:accent6>
        <a:srgbClr val="E3241B"/>
      </a:accent6>
      <a:hlink>
        <a:srgbClr val="00BCEB"/>
      </a:hlink>
      <a:folHlink>
        <a:srgbClr val="005073"/>
      </a:folHlink>
    </a:clrScheme>
    <a:fontScheme name="CiscoSans True Type">
      <a:majorFont>
        <a:latin typeface="CiscoSansTT ExtraLight"/>
        <a:ea typeface=""/>
        <a:cs typeface=""/>
      </a:majorFont>
      <a:minorFont>
        <a:latin typeface="CiscoSansTT Extra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  <a:effectLst/>
      </a:spPr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spAutoFit/>
      </a:bodyPr>
      <a:lstStyle>
        <a:defPPr>
          <a:defRPr dirty="0" smtClean="0">
            <a:latin typeface="+mn-lt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Cisco Corporate Template Prototype_Aug_2017" id="{4E692306-BB5E-4389-8512-B70B45577D04}" vid="{BDAD62F5-9CDD-42BF-A677-E02F4F07310C}"/>
    </a:ext>
  </a:extLst>
</a:theme>
</file>

<file path=ppt/theme/theme2.xml><?xml version="1.0" encoding="utf-8"?>
<a:theme xmlns:a="http://schemas.openxmlformats.org/drawingml/2006/main" name="Cisco 16x9 Cool Template">
  <a:themeElements>
    <a:clrScheme name="Cisco Cool Palette Theme">
      <a:dk1>
        <a:srgbClr val="000000"/>
      </a:dk1>
      <a:lt1>
        <a:srgbClr val="FFFFFF"/>
      </a:lt1>
      <a:dk2>
        <a:srgbClr val="272848"/>
      </a:dk2>
      <a:lt2>
        <a:srgbClr val="FFFFFF"/>
      </a:lt2>
      <a:accent1>
        <a:srgbClr val="272A48"/>
      </a:accent1>
      <a:accent2>
        <a:srgbClr val="52526D"/>
      </a:accent2>
      <a:accent3>
        <a:srgbClr val="FFFFFF"/>
      </a:accent3>
      <a:accent4>
        <a:srgbClr val="D3D3DA"/>
      </a:accent4>
      <a:accent5>
        <a:srgbClr val="33828D"/>
      </a:accent5>
      <a:accent6>
        <a:srgbClr val="3CBBB9"/>
      </a:accent6>
      <a:hlink>
        <a:srgbClr val="3CBBB9"/>
      </a:hlink>
      <a:folHlink>
        <a:srgbClr val="33828D"/>
      </a:folHlink>
    </a:clrScheme>
    <a:fontScheme name="Cisco 2014">
      <a:majorFont>
        <a:latin typeface="CiscoSansTT ExtraLight"/>
        <a:ea typeface=""/>
        <a:cs typeface=""/>
      </a:majorFont>
      <a:minorFont>
        <a:latin typeface="CiscoSansTT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6"/>
        </a:solidFill>
        <a:ln>
          <a:noFill/>
        </a:ln>
        <a:effectLst>
          <a:outerShdw blurRad="76200" dist="50800" dir="5400000" algn="ctr" rotWithShape="0">
            <a:srgbClr val="000000">
              <a:alpha val="27000"/>
            </a:srgbClr>
          </a:outerShdw>
        </a:effectLst>
      </a:spPr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webextensions/_rels/taskpanes.xml.rels><?xml version="1.0" encoding="UTF-8" standalone="yes"?>
<Relationships xmlns="http://schemas.openxmlformats.org/package/2006/relationships"><Relationship Id="rId1" Type="http://schemas.microsoft.com/office/2011/relationships/webextension" Target="webextension1.xml"/></Relationships>
</file>

<file path=ppt/webextensions/taskpanes.xml><?xml version="1.0" encoding="utf-8"?>
<wetp:taskpanes xmlns:wetp="http://schemas.microsoft.com/office/webextensions/taskpanes/2010/11">
  <wetp:taskpane dockstate="right" visibility="0" width="350" row="1">
    <wetp:webextensionref xmlns:r="http://schemas.openxmlformats.org/officeDocument/2006/relationships" r:id="rId1"/>
  </wetp:taskpane>
</wetp:taskpanes>
</file>

<file path=ppt/webextensions/webextension1.xml><?xml version="1.0" encoding="utf-8"?>
<we:webextension xmlns:we="http://schemas.microsoft.com/office/webextensions/webextension/2010/11" id="{8219997B-9D4A-4732-ACDB-947FBA247529}">
  <we:reference id="wa104178141" version="3.9.11.1" store="en-US" storeType="OMEX"/>
  <we:alternateReferences>
    <we:reference id="WA104178141" version="3.9.11.1" store="WA104178141" storeType="OMEX"/>
  </we:alternateReferences>
  <we:properties/>
  <we:bindings/>
  <we:snapshot xmlns:r="http://schemas.openxmlformats.org/officeDocument/2006/relationships"/>
</we:webextension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21515</TotalTime>
  <Words>196</Words>
  <Application>Microsoft Office PowerPoint</Application>
  <PresentationFormat>On-screen Show (16:9)</PresentationFormat>
  <Paragraphs>26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7" baseType="lpstr">
      <vt:lpstr>Arial</vt:lpstr>
      <vt:lpstr>Calibri</vt:lpstr>
      <vt:lpstr>Ciscolight</vt:lpstr>
      <vt:lpstr>CiscoSans</vt:lpstr>
      <vt:lpstr>CiscoSans ExtraLight</vt:lpstr>
      <vt:lpstr>CiscoSansTT ExtraLight</vt:lpstr>
      <vt:lpstr>CiscoSansTT Light</vt:lpstr>
      <vt:lpstr>Courier New</vt:lpstr>
      <vt:lpstr>Times New Roman</vt:lpstr>
      <vt:lpstr>Wingdings</vt:lpstr>
      <vt:lpstr>Blue theme 2015 16x9</vt:lpstr>
      <vt:lpstr>Cisco 16x9 Cool Template</vt:lpstr>
      <vt:lpstr>draft-fluhrer-lms-more-parm-sets</vt:lpstr>
      <vt:lpstr>PowerPoint Presentation</vt:lpstr>
      <vt:lpstr>First set of parameters: SHA-256-192</vt:lpstr>
      <vt:lpstr>Second set of parameters: SHA-3</vt:lpstr>
      <vt:lpstr>Questions</vt:lpstr>
    </vt:vector>
  </TitlesOfParts>
  <Company>NDS Limited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spius@cisco.com</dc:creator>
  <cp:lastModifiedBy>Scott Fluhrer (sfluhrer)</cp:lastModifiedBy>
  <cp:revision>1102</cp:revision>
  <cp:lastPrinted>2016-04-29T20:31:14Z</cp:lastPrinted>
  <dcterms:created xsi:type="dcterms:W3CDTF">2014-07-09T19:55:36Z</dcterms:created>
  <dcterms:modified xsi:type="dcterms:W3CDTF">2020-04-03T14:56:13Z</dcterms:modified>
</cp:coreProperties>
</file>