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7" r:id="rId12"/>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80000"/>
      </a:lnSpc>
      <a:spcBef>
        <a:spcPts val="400"/>
      </a:spcBef>
      <a:spcAft>
        <a:spcPts val="0"/>
      </a:spcAft>
      <a:buClrTx/>
      <a:buSzTx/>
      <a:buFontTx/>
      <a:buNone/>
      <a:tabLst/>
      <a:defRPr kumimoji="0" sz="1800" b="0" i="0" u="none" strike="noStrike" cap="none" spc="0" normalizeH="0" baseline="0">
        <a:ln>
          <a:noFill/>
        </a:ln>
        <a:solidFill>
          <a:schemeClr val="accent4"/>
        </a:solidFill>
        <a:effectLst/>
        <a:uFillTx/>
        <a:latin typeface="Arial"/>
        <a:ea typeface="Arial"/>
        <a:cs typeface="Arial"/>
        <a:sym typeface="Arial"/>
      </a:defRPr>
    </a:lvl1pPr>
    <a:lvl2pPr marL="0" marR="0" indent="457200" algn="l" defTabSz="457200" rtl="0" fontAlgn="auto" latinLnBrk="0" hangingPunct="0">
      <a:lnSpc>
        <a:spcPct val="80000"/>
      </a:lnSpc>
      <a:spcBef>
        <a:spcPts val="400"/>
      </a:spcBef>
      <a:spcAft>
        <a:spcPts val="0"/>
      </a:spcAft>
      <a:buClrTx/>
      <a:buSzTx/>
      <a:buFontTx/>
      <a:buNone/>
      <a:tabLst/>
      <a:defRPr kumimoji="0" sz="1800" b="0" i="0" u="none" strike="noStrike" cap="none" spc="0" normalizeH="0" baseline="0">
        <a:ln>
          <a:noFill/>
        </a:ln>
        <a:solidFill>
          <a:schemeClr val="accent4"/>
        </a:solidFill>
        <a:effectLst/>
        <a:uFillTx/>
        <a:latin typeface="Arial"/>
        <a:ea typeface="Arial"/>
        <a:cs typeface="Arial"/>
        <a:sym typeface="Arial"/>
      </a:defRPr>
    </a:lvl2pPr>
    <a:lvl3pPr marL="0" marR="0" indent="914400" algn="l" defTabSz="457200" rtl="0" fontAlgn="auto" latinLnBrk="0" hangingPunct="0">
      <a:lnSpc>
        <a:spcPct val="80000"/>
      </a:lnSpc>
      <a:spcBef>
        <a:spcPts val="400"/>
      </a:spcBef>
      <a:spcAft>
        <a:spcPts val="0"/>
      </a:spcAft>
      <a:buClrTx/>
      <a:buSzTx/>
      <a:buFontTx/>
      <a:buNone/>
      <a:tabLst/>
      <a:defRPr kumimoji="0" sz="1800" b="0" i="0" u="none" strike="noStrike" cap="none" spc="0" normalizeH="0" baseline="0">
        <a:ln>
          <a:noFill/>
        </a:ln>
        <a:solidFill>
          <a:schemeClr val="accent4"/>
        </a:solidFill>
        <a:effectLst/>
        <a:uFillTx/>
        <a:latin typeface="Arial"/>
        <a:ea typeface="Arial"/>
        <a:cs typeface="Arial"/>
        <a:sym typeface="Arial"/>
      </a:defRPr>
    </a:lvl3pPr>
    <a:lvl4pPr marL="0" marR="0" indent="1371600" algn="l" defTabSz="457200" rtl="0" fontAlgn="auto" latinLnBrk="0" hangingPunct="0">
      <a:lnSpc>
        <a:spcPct val="80000"/>
      </a:lnSpc>
      <a:spcBef>
        <a:spcPts val="400"/>
      </a:spcBef>
      <a:spcAft>
        <a:spcPts val="0"/>
      </a:spcAft>
      <a:buClrTx/>
      <a:buSzTx/>
      <a:buFontTx/>
      <a:buNone/>
      <a:tabLst/>
      <a:defRPr kumimoji="0" sz="1800" b="0" i="0" u="none" strike="noStrike" cap="none" spc="0" normalizeH="0" baseline="0">
        <a:ln>
          <a:noFill/>
        </a:ln>
        <a:solidFill>
          <a:schemeClr val="accent4"/>
        </a:solidFill>
        <a:effectLst/>
        <a:uFillTx/>
        <a:latin typeface="Arial"/>
        <a:ea typeface="Arial"/>
        <a:cs typeface="Arial"/>
        <a:sym typeface="Arial"/>
      </a:defRPr>
    </a:lvl4pPr>
    <a:lvl5pPr marL="0" marR="0" indent="1828800" algn="l" defTabSz="457200" rtl="0" fontAlgn="auto" latinLnBrk="0" hangingPunct="0">
      <a:lnSpc>
        <a:spcPct val="80000"/>
      </a:lnSpc>
      <a:spcBef>
        <a:spcPts val="400"/>
      </a:spcBef>
      <a:spcAft>
        <a:spcPts val="0"/>
      </a:spcAft>
      <a:buClrTx/>
      <a:buSzTx/>
      <a:buFontTx/>
      <a:buNone/>
      <a:tabLst/>
      <a:defRPr kumimoji="0" sz="1800" b="0" i="0" u="none" strike="noStrike" cap="none" spc="0" normalizeH="0" baseline="0">
        <a:ln>
          <a:noFill/>
        </a:ln>
        <a:solidFill>
          <a:schemeClr val="accent4"/>
        </a:solidFill>
        <a:effectLst/>
        <a:uFillTx/>
        <a:latin typeface="Arial"/>
        <a:ea typeface="Arial"/>
        <a:cs typeface="Arial"/>
        <a:sym typeface="Arial"/>
      </a:defRPr>
    </a:lvl5pPr>
    <a:lvl6pPr marL="0" marR="0" indent="2286000" algn="l" defTabSz="457200" rtl="0" fontAlgn="auto" latinLnBrk="0" hangingPunct="0">
      <a:lnSpc>
        <a:spcPct val="80000"/>
      </a:lnSpc>
      <a:spcBef>
        <a:spcPts val="400"/>
      </a:spcBef>
      <a:spcAft>
        <a:spcPts val="0"/>
      </a:spcAft>
      <a:buClrTx/>
      <a:buSzTx/>
      <a:buFontTx/>
      <a:buNone/>
      <a:tabLst/>
      <a:defRPr kumimoji="0" sz="1800" b="0" i="0" u="none" strike="noStrike" cap="none" spc="0" normalizeH="0" baseline="0">
        <a:ln>
          <a:noFill/>
        </a:ln>
        <a:solidFill>
          <a:schemeClr val="accent4"/>
        </a:solidFill>
        <a:effectLst/>
        <a:uFillTx/>
        <a:latin typeface="Arial"/>
        <a:ea typeface="Arial"/>
        <a:cs typeface="Arial"/>
        <a:sym typeface="Arial"/>
      </a:defRPr>
    </a:lvl6pPr>
    <a:lvl7pPr marL="0" marR="0" indent="2743200" algn="l" defTabSz="457200" rtl="0" fontAlgn="auto" latinLnBrk="0" hangingPunct="0">
      <a:lnSpc>
        <a:spcPct val="80000"/>
      </a:lnSpc>
      <a:spcBef>
        <a:spcPts val="400"/>
      </a:spcBef>
      <a:spcAft>
        <a:spcPts val="0"/>
      </a:spcAft>
      <a:buClrTx/>
      <a:buSzTx/>
      <a:buFontTx/>
      <a:buNone/>
      <a:tabLst/>
      <a:defRPr kumimoji="0" sz="1800" b="0" i="0" u="none" strike="noStrike" cap="none" spc="0" normalizeH="0" baseline="0">
        <a:ln>
          <a:noFill/>
        </a:ln>
        <a:solidFill>
          <a:schemeClr val="accent4"/>
        </a:solidFill>
        <a:effectLst/>
        <a:uFillTx/>
        <a:latin typeface="Arial"/>
        <a:ea typeface="Arial"/>
        <a:cs typeface="Arial"/>
        <a:sym typeface="Arial"/>
      </a:defRPr>
    </a:lvl7pPr>
    <a:lvl8pPr marL="0" marR="0" indent="3200400" algn="l" defTabSz="457200" rtl="0" fontAlgn="auto" latinLnBrk="0" hangingPunct="0">
      <a:lnSpc>
        <a:spcPct val="80000"/>
      </a:lnSpc>
      <a:spcBef>
        <a:spcPts val="400"/>
      </a:spcBef>
      <a:spcAft>
        <a:spcPts val="0"/>
      </a:spcAft>
      <a:buClrTx/>
      <a:buSzTx/>
      <a:buFontTx/>
      <a:buNone/>
      <a:tabLst/>
      <a:defRPr kumimoji="0" sz="1800" b="0" i="0" u="none" strike="noStrike" cap="none" spc="0" normalizeH="0" baseline="0">
        <a:ln>
          <a:noFill/>
        </a:ln>
        <a:solidFill>
          <a:schemeClr val="accent4"/>
        </a:solidFill>
        <a:effectLst/>
        <a:uFillTx/>
        <a:latin typeface="Arial"/>
        <a:ea typeface="Arial"/>
        <a:cs typeface="Arial"/>
        <a:sym typeface="Arial"/>
      </a:defRPr>
    </a:lvl8pPr>
    <a:lvl9pPr marL="0" marR="0" indent="3657600" algn="l" defTabSz="457200" rtl="0" fontAlgn="auto" latinLnBrk="0" hangingPunct="0">
      <a:lnSpc>
        <a:spcPct val="80000"/>
      </a:lnSpc>
      <a:spcBef>
        <a:spcPts val="400"/>
      </a:spcBef>
      <a:spcAft>
        <a:spcPts val="0"/>
      </a:spcAft>
      <a:buClrTx/>
      <a:buSzTx/>
      <a:buFontTx/>
      <a:buNone/>
      <a:tabLst/>
      <a:defRPr kumimoji="0" sz="1800" b="0" i="0" u="none" strike="noStrike" cap="none" spc="0" normalizeH="0" baseline="0">
        <a:ln>
          <a:noFill/>
        </a:ln>
        <a:solidFill>
          <a:schemeClr val="accent4"/>
        </a:solidFill>
        <a:effectLst/>
        <a:uFillTx/>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Arial"/>
          <a:ea typeface="Arial"/>
          <a:cs typeface="Arial"/>
        </a:font>
        <a:schemeClr val="accent4"/>
      </a:tcTxStyle>
      <a:tcStyle>
        <a:tcBdr>
          <a:left>
            <a:ln w="12700" cap="flat">
              <a:solidFill>
                <a:schemeClr val="accent3"/>
              </a:solidFill>
              <a:prstDash val="solid"/>
              <a:bevel/>
            </a:ln>
          </a:left>
          <a:right>
            <a:ln w="12700" cap="flat">
              <a:solidFill>
                <a:schemeClr val="accent3"/>
              </a:solidFill>
              <a:prstDash val="solid"/>
              <a:bevel/>
            </a:ln>
          </a:right>
          <a:top>
            <a:ln w="12700" cap="flat">
              <a:solidFill>
                <a:schemeClr val="accent3"/>
              </a:solidFill>
              <a:prstDash val="solid"/>
              <a:bevel/>
            </a:ln>
          </a:top>
          <a:bottom>
            <a:ln w="12700" cap="flat">
              <a:solidFill>
                <a:schemeClr val="accent3"/>
              </a:solidFill>
              <a:prstDash val="solid"/>
              <a:bevel/>
            </a:ln>
          </a:bottom>
          <a:insideH>
            <a:ln w="12700" cap="flat">
              <a:solidFill>
                <a:schemeClr val="accent3"/>
              </a:solidFill>
              <a:prstDash val="solid"/>
              <a:bevel/>
            </a:ln>
          </a:insideH>
          <a:insideV>
            <a:ln w="12700" cap="flat">
              <a:solidFill>
                <a:schemeClr val="accent3"/>
              </a:solidFill>
              <a:prstDash val="solid"/>
              <a:bevel/>
            </a:ln>
          </a:insideV>
        </a:tcBdr>
        <a:fill>
          <a:solidFill>
            <a:srgbClr val="CAECDD"/>
          </a:solidFill>
        </a:fill>
      </a:tcStyle>
    </a:wholeTbl>
    <a:band2H>
      <a:tcTxStyle/>
      <a:tcStyle>
        <a:tcBdr/>
        <a:fill>
          <a:solidFill>
            <a:srgbClr val="E6F6EF"/>
          </a:solidFill>
        </a:fill>
      </a:tcStyle>
    </a:band2H>
    <a:firstCol>
      <a:tcTxStyle b="on" i="on">
        <a:font>
          <a:latin typeface="Arial"/>
          <a:ea typeface="Arial"/>
          <a:cs typeface="Arial"/>
        </a:font>
        <a:schemeClr val="accent3"/>
      </a:tcTxStyle>
      <a:tcStyle>
        <a:tcBdr>
          <a:left>
            <a:ln w="12700" cap="flat">
              <a:solidFill>
                <a:schemeClr val="accent3"/>
              </a:solidFill>
              <a:prstDash val="solid"/>
              <a:bevel/>
            </a:ln>
          </a:left>
          <a:right>
            <a:ln w="12700" cap="flat">
              <a:solidFill>
                <a:schemeClr val="accent3"/>
              </a:solidFill>
              <a:prstDash val="solid"/>
              <a:bevel/>
            </a:ln>
          </a:right>
          <a:top>
            <a:ln w="12700" cap="flat">
              <a:solidFill>
                <a:schemeClr val="accent3"/>
              </a:solidFill>
              <a:prstDash val="solid"/>
              <a:bevel/>
            </a:ln>
          </a:top>
          <a:bottom>
            <a:ln w="12700" cap="flat">
              <a:solidFill>
                <a:schemeClr val="accent3"/>
              </a:solidFill>
              <a:prstDash val="solid"/>
              <a:bevel/>
            </a:ln>
          </a:bottom>
          <a:insideH>
            <a:ln w="12700" cap="flat">
              <a:solidFill>
                <a:schemeClr val="accent3"/>
              </a:solidFill>
              <a:prstDash val="solid"/>
              <a:bevel/>
            </a:ln>
          </a:insideH>
          <a:insideV>
            <a:ln w="12700" cap="flat">
              <a:solidFill>
                <a:schemeClr val="accent3"/>
              </a:solidFill>
              <a:prstDash val="solid"/>
              <a:bevel/>
            </a:ln>
          </a:insideV>
        </a:tcBdr>
        <a:fill>
          <a:solidFill>
            <a:schemeClr val="accent1"/>
          </a:solidFill>
        </a:fill>
      </a:tcStyle>
    </a:firstCol>
    <a:lastRow>
      <a:tcTxStyle b="on" i="on">
        <a:font>
          <a:latin typeface="Arial"/>
          <a:ea typeface="Arial"/>
          <a:cs typeface="Arial"/>
        </a:font>
        <a:schemeClr val="accent3"/>
      </a:tcTxStyle>
      <a:tcStyle>
        <a:tcBdr>
          <a:left>
            <a:ln w="12700" cap="flat">
              <a:solidFill>
                <a:schemeClr val="accent3"/>
              </a:solidFill>
              <a:prstDash val="solid"/>
              <a:bevel/>
            </a:ln>
          </a:left>
          <a:right>
            <a:ln w="12700" cap="flat">
              <a:solidFill>
                <a:schemeClr val="accent3"/>
              </a:solidFill>
              <a:prstDash val="solid"/>
              <a:bevel/>
            </a:ln>
          </a:right>
          <a:top>
            <a:ln w="38100" cap="flat">
              <a:solidFill>
                <a:schemeClr val="accent3"/>
              </a:solidFill>
              <a:prstDash val="solid"/>
              <a:bevel/>
            </a:ln>
          </a:top>
          <a:bottom>
            <a:ln w="12700" cap="flat">
              <a:solidFill>
                <a:schemeClr val="accent3"/>
              </a:solidFill>
              <a:prstDash val="solid"/>
              <a:bevel/>
            </a:ln>
          </a:bottom>
          <a:insideH>
            <a:ln w="12700" cap="flat">
              <a:solidFill>
                <a:schemeClr val="accent3"/>
              </a:solidFill>
              <a:prstDash val="solid"/>
              <a:bevel/>
            </a:ln>
          </a:insideH>
          <a:insideV>
            <a:ln w="12700" cap="flat">
              <a:solidFill>
                <a:schemeClr val="accent3"/>
              </a:solidFill>
              <a:prstDash val="solid"/>
              <a:bevel/>
            </a:ln>
          </a:insideV>
        </a:tcBdr>
        <a:fill>
          <a:solidFill>
            <a:schemeClr val="accent1"/>
          </a:solidFill>
        </a:fill>
      </a:tcStyle>
    </a:lastRow>
    <a:firstRow>
      <a:tcTxStyle b="on" i="on">
        <a:font>
          <a:latin typeface="Arial"/>
          <a:ea typeface="Arial"/>
          <a:cs typeface="Arial"/>
        </a:font>
        <a:schemeClr val="accent3"/>
      </a:tcTxStyle>
      <a:tcStyle>
        <a:tcBdr>
          <a:left>
            <a:ln w="12700" cap="flat">
              <a:solidFill>
                <a:schemeClr val="accent3"/>
              </a:solidFill>
              <a:prstDash val="solid"/>
              <a:bevel/>
            </a:ln>
          </a:left>
          <a:right>
            <a:ln w="12700" cap="flat">
              <a:solidFill>
                <a:schemeClr val="accent3"/>
              </a:solidFill>
              <a:prstDash val="solid"/>
              <a:bevel/>
            </a:ln>
          </a:right>
          <a:top>
            <a:ln w="12700" cap="flat">
              <a:solidFill>
                <a:schemeClr val="accent3"/>
              </a:solidFill>
              <a:prstDash val="solid"/>
              <a:bevel/>
            </a:ln>
          </a:top>
          <a:bottom>
            <a:ln w="38100" cap="flat">
              <a:solidFill>
                <a:schemeClr val="accent3"/>
              </a:solidFill>
              <a:prstDash val="solid"/>
              <a:bevel/>
            </a:ln>
          </a:bottom>
          <a:insideH>
            <a:ln w="12700" cap="flat">
              <a:solidFill>
                <a:schemeClr val="accent3"/>
              </a:solidFill>
              <a:prstDash val="solid"/>
              <a:bevel/>
            </a:ln>
          </a:insideH>
          <a:insideV>
            <a:ln w="12700" cap="flat">
              <a:solidFill>
                <a:schemeClr val="accent3"/>
              </a:solidFill>
              <a:prstDash val="solid"/>
              <a:bevel/>
            </a:ln>
          </a:insideV>
        </a:tcBdr>
        <a:fill>
          <a:solidFill>
            <a:schemeClr val="accent1"/>
          </a:solidFill>
        </a:fill>
      </a:tcStyle>
    </a:firstRow>
  </a:tblStyle>
  <a:tblStyle styleId="{C7B018BB-80A7-4F77-B60F-C8B233D01FF8}" styleName="">
    <a:tblBg/>
    <a:wholeTbl>
      <a:tcTxStyle b="on" i="on">
        <a:font>
          <a:latin typeface="Arial"/>
          <a:ea typeface="Arial"/>
          <a:cs typeface="Arial"/>
        </a:font>
        <a:schemeClr val="accent4"/>
      </a:tcTxStyle>
      <a:tcStyle>
        <a:tcBdr>
          <a:left>
            <a:ln w="12700" cap="flat">
              <a:solidFill>
                <a:schemeClr val="accent3"/>
              </a:solidFill>
              <a:prstDash val="solid"/>
              <a:bevel/>
            </a:ln>
          </a:left>
          <a:right>
            <a:ln w="12700" cap="flat">
              <a:solidFill>
                <a:schemeClr val="accent3"/>
              </a:solidFill>
              <a:prstDash val="solid"/>
              <a:bevel/>
            </a:ln>
          </a:right>
          <a:top>
            <a:ln w="12700" cap="flat">
              <a:solidFill>
                <a:schemeClr val="accent3"/>
              </a:solidFill>
              <a:prstDash val="solid"/>
              <a:bevel/>
            </a:ln>
          </a:top>
          <a:bottom>
            <a:ln w="12700" cap="flat">
              <a:solidFill>
                <a:schemeClr val="accent3"/>
              </a:solidFill>
              <a:prstDash val="solid"/>
              <a:bevel/>
            </a:ln>
          </a:bottom>
          <a:insideH>
            <a:ln w="12700" cap="flat">
              <a:solidFill>
                <a:schemeClr val="accent3"/>
              </a:solidFill>
              <a:prstDash val="solid"/>
              <a:bevel/>
            </a:ln>
          </a:insideH>
          <a:insideV>
            <a:ln w="12700" cap="flat">
              <a:solidFill>
                <a:schemeClr val="accent3"/>
              </a:solidFill>
              <a:prstDash val="solid"/>
              <a:bevel/>
            </a:ln>
          </a:insideV>
        </a:tcBdr>
        <a:fill>
          <a:solidFill>
            <a:schemeClr val="accent3"/>
          </a:solidFill>
        </a:fill>
      </a:tcStyle>
    </a:wholeTbl>
    <a:band2H>
      <a:tcTxStyle/>
      <a:tcStyle>
        <a:tcBdr/>
        <a:fill>
          <a:solidFill>
            <a:schemeClr val="accent3"/>
          </a:solidFill>
        </a:fill>
      </a:tcStyle>
    </a:band2H>
    <a:firstCol>
      <a:tcTxStyle b="on" i="on">
        <a:font>
          <a:latin typeface="Arial"/>
          <a:ea typeface="Arial"/>
          <a:cs typeface="Arial"/>
        </a:font>
        <a:schemeClr val="accent3"/>
      </a:tcTxStyle>
      <a:tcStyle>
        <a:tcBdr>
          <a:left>
            <a:ln w="12700" cap="flat">
              <a:solidFill>
                <a:schemeClr val="accent3"/>
              </a:solidFill>
              <a:prstDash val="solid"/>
              <a:bevel/>
            </a:ln>
          </a:left>
          <a:right>
            <a:ln w="12700" cap="flat">
              <a:solidFill>
                <a:schemeClr val="accent3"/>
              </a:solidFill>
              <a:prstDash val="solid"/>
              <a:bevel/>
            </a:ln>
          </a:right>
          <a:top>
            <a:ln w="12700" cap="flat">
              <a:solidFill>
                <a:schemeClr val="accent3"/>
              </a:solidFill>
              <a:prstDash val="solid"/>
              <a:bevel/>
            </a:ln>
          </a:top>
          <a:bottom>
            <a:ln w="12700" cap="flat">
              <a:solidFill>
                <a:schemeClr val="accent3"/>
              </a:solidFill>
              <a:prstDash val="solid"/>
              <a:bevel/>
            </a:ln>
          </a:bottom>
          <a:insideH>
            <a:ln w="12700" cap="flat">
              <a:solidFill>
                <a:schemeClr val="accent3"/>
              </a:solidFill>
              <a:prstDash val="solid"/>
              <a:bevel/>
            </a:ln>
          </a:insideH>
          <a:insideV>
            <a:ln w="12700" cap="flat">
              <a:solidFill>
                <a:schemeClr val="accent3"/>
              </a:solidFill>
              <a:prstDash val="solid"/>
              <a:bevel/>
            </a:ln>
          </a:insideV>
        </a:tcBdr>
        <a:fill>
          <a:solidFill>
            <a:schemeClr val="accent3"/>
          </a:solidFill>
        </a:fill>
      </a:tcStyle>
    </a:firstCol>
    <a:lastRow>
      <a:tcTxStyle b="on" i="on">
        <a:font>
          <a:latin typeface="Arial"/>
          <a:ea typeface="Arial"/>
          <a:cs typeface="Arial"/>
        </a:font>
        <a:schemeClr val="accent3"/>
      </a:tcTxStyle>
      <a:tcStyle>
        <a:tcBdr>
          <a:left>
            <a:ln w="12700" cap="flat">
              <a:solidFill>
                <a:schemeClr val="accent3"/>
              </a:solidFill>
              <a:prstDash val="solid"/>
              <a:bevel/>
            </a:ln>
          </a:left>
          <a:right>
            <a:ln w="12700" cap="flat">
              <a:solidFill>
                <a:schemeClr val="accent3"/>
              </a:solidFill>
              <a:prstDash val="solid"/>
              <a:bevel/>
            </a:ln>
          </a:right>
          <a:top>
            <a:ln w="38100" cap="flat">
              <a:solidFill>
                <a:schemeClr val="accent3"/>
              </a:solidFill>
              <a:prstDash val="solid"/>
              <a:bevel/>
            </a:ln>
          </a:top>
          <a:bottom>
            <a:ln w="12700" cap="flat">
              <a:solidFill>
                <a:schemeClr val="accent3"/>
              </a:solidFill>
              <a:prstDash val="solid"/>
              <a:bevel/>
            </a:ln>
          </a:bottom>
          <a:insideH>
            <a:ln w="12700" cap="flat">
              <a:solidFill>
                <a:schemeClr val="accent3"/>
              </a:solidFill>
              <a:prstDash val="solid"/>
              <a:bevel/>
            </a:ln>
          </a:insideH>
          <a:insideV>
            <a:ln w="12700" cap="flat">
              <a:solidFill>
                <a:schemeClr val="accent3"/>
              </a:solidFill>
              <a:prstDash val="solid"/>
              <a:bevel/>
            </a:ln>
          </a:insideV>
        </a:tcBdr>
        <a:fill>
          <a:solidFill>
            <a:schemeClr val="accent3"/>
          </a:solidFill>
        </a:fill>
      </a:tcStyle>
    </a:lastRow>
    <a:firstRow>
      <a:tcTxStyle b="on" i="on">
        <a:font>
          <a:latin typeface="Arial"/>
          <a:ea typeface="Arial"/>
          <a:cs typeface="Arial"/>
        </a:font>
        <a:schemeClr val="accent3"/>
      </a:tcTxStyle>
      <a:tcStyle>
        <a:tcBdr>
          <a:left>
            <a:ln w="12700" cap="flat">
              <a:solidFill>
                <a:schemeClr val="accent3"/>
              </a:solidFill>
              <a:prstDash val="solid"/>
              <a:bevel/>
            </a:ln>
          </a:left>
          <a:right>
            <a:ln w="12700" cap="flat">
              <a:solidFill>
                <a:schemeClr val="accent3"/>
              </a:solidFill>
              <a:prstDash val="solid"/>
              <a:bevel/>
            </a:ln>
          </a:right>
          <a:top>
            <a:ln w="12700" cap="flat">
              <a:solidFill>
                <a:schemeClr val="accent3"/>
              </a:solidFill>
              <a:prstDash val="solid"/>
              <a:bevel/>
            </a:ln>
          </a:top>
          <a:bottom>
            <a:ln w="38100" cap="flat">
              <a:solidFill>
                <a:schemeClr val="accent3"/>
              </a:solidFill>
              <a:prstDash val="solid"/>
              <a:bevel/>
            </a:ln>
          </a:bottom>
          <a:insideH>
            <a:ln w="12700" cap="flat">
              <a:solidFill>
                <a:schemeClr val="accent3"/>
              </a:solidFill>
              <a:prstDash val="solid"/>
              <a:bevel/>
            </a:ln>
          </a:insideH>
          <a:insideV>
            <a:ln w="12700" cap="flat">
              <a:solidFill>
                <a:schemeClr val="accent3"/>
              </a:solidFill>
              <a:prstDash val="solid"/>
              <a:bevel/>
            </a:ln>
          </a:insideV>
        </a:tcBdr>
        <a:fill>
          <a:solidFill>
            <a:schemeClr val="accent3"/>
          </a:solidFill>
        </a:fill>
      </a:tcStyle>
    </a:firstRow>
  </a:tblStyle>
  <a:tblStyle styleId="{EEE7283C-3CF3-47DC-8721-378D4A62B228}" styleName="">
    <a:tblBg/>
    <a:wholeTbl>
      <a:tcTxStyle b="on" i="on">
        <a:font>
          <a:latin typeface="Arial"/>
          <a:ea typeface="Arial"/>
          <a:cs typeface="Arial"/>
        </a:font>
        <a:schemeClr val="accent4"/>
      </a:tcTxStyle>
      <a:tcStyle>
        <a:tcBdr>
          <a:left>
            <a:ln w="12700" cap="flat">
              <a:solidFill>
                <a:schemeClr val="accent3"/>
              </a:solidFill>
              <a:prstDash val="solid"/>
              <a:bevel/>
            </a:ln>
          </a:left>
          <a:right>
            <a:ln w="12700" cap="flat">
              <a:solidFill>
                <a:schemeClr val="accent3"/>
              </a:solidFill>
              <a:prstDash val="solid"/>
              <a:bevel/>
            </a:ln>
          </a:right>
          <a:top>
            <a:ln w="12700" cap="flat">
              <a:solidFill>
                <a:schemeClr val="accent3"/>
              </a:solidFill>
              <a:prstDash val="solid"/>
              <a:bevel/>
            </a:ln>
          </a:top>
          <a:bottom>
            <a:ln w="12700" cap="flat">
              <a:solidFill>
                <a:schemeClr val="accent3"/>
              </a:solidFill>
              <a:prstDash val="solid"/>
              <a:bevel/>
            </a:ln>
          </a:bottom>
          <a:insideH>
            <a:ln w="12700" cap="flat">
              <a:solidFill>
                <a:schemeClr val="accent3"/>
              </a:solidFill>
              <a:prstDash val="solid"/>
              <a:bevel/>
            </a:ln>
          </a:insideH>
          <a:insideV>
            <a:ln w="12700" cap="flat">
              <a:solidFill>
                <a:schemeClr val="accent3"/>
              </a:solidFill>
              <a:prstDash val="solid"/>
              <a:bevel/>
            </a:ln>
          </a:insideV>
        </a:tcBdr>
        <a:fill>
          <a:solidFill>
            <a:srgbClr val="CCCCE6"/>
          </a:solidFill>
        </a:fill>
      </a:tcStyle>
    </a:wholeTbl>
    <a:band2H>
      <a:tcTxStyle/>
      <a:tcStyle>
        <a:tcBdr/>
        <a:fill>
          <a:solidFill>
            <a:srgbClr val="E7E7F3"/>
          </a:solidFill>
        </a:fill>
      </a:tcStyle>
    </a:band2H>
    <a:firstCol>
      <a:tcTxStyle b="on" i="on">
        <a:font>
          <a:latin typeface="Arial"/>
          <a:ea typeface="Arial"/>
          <a:cs typeface="Arial"/>
        </a:font>
        <a:schemeClr val="accent3"/>
      </a:tcTxStyle>
      <a:tcStyle>
        <a:tcBdr>
          <a:left>
            <a:ln w="12700" cap="flat">
              <a:solidFill>
                <a:schemeClr val="accent3"/>
              </a:solidFill>
              <a:prstDash val="solid"/>
              <a:bevel/>
            </a:ln>
          </a:left>
          <a:right>
            <a:ln w="12700" cap="flat">
              <a:solidFill>
                <a:schemeClr val="accent3"/>
              </a:solidFill>
              <a:prstDash val="solid"/>
              <a:bevel/>
            </a:ln>
          </a:right>
          <a:top>
            <a:ln w="12700" cap="flat">
              <a:solidFill>
                <a:schemeClr val="accent3"/>
              </a:solidFill>
              <a:prstDash val="solid"/>
              <a:bevel/>
            </a:ln>
          </a:top>
          <a:bottom>
            <a:ln w="12700" cap="flat">
              <a:solidFill>
                <a:schemeClr val="accent3"/>
              </a:solidFill>
              <a:prstDash val="solid"/>
              <a:bevel/>
            </a:ln>
          </a:bottom>
          <a:insideH>
            <a:ln w="12700" cap="flat">
              <a:solidFill>
                <a:schemeClr val="accent3"/>
              </a:solidFill>
              <a:prstDash val="solid"/>
              <a:bevel/>
            </a:ln>
          </a:insideH>
          <a:insideV>
            <a:ln w="12700" cap="flat">
              <a:solidFill>
                <a:schemeClr val="accent3"/>
              </a:solidFill>
              <a:prstDash val="solid"/>
              <a:bevel/>
            </a:ln>
          </a:insideV>
        </a:tcBdr>
        <a:fill>
          <a:solidFill>
            <a:schemeClr val="accent6"/>
          </a:solidFill>
        </a:fill>
      </a:tcStyle>
    </a:firstCol>
    <a:lastRow>
      <a:tcTxStyle b="on" i="on">
        <a:font>
          <a:latin typeface="Arial"/>
          <a:ea typeface="Arial"/>
          <a:cs typeface="Arial"/>
        </a:font>
        <a:schemeClr val="accent3"/>
      </a:tcTxStyle>
      <a:tcStyle>
        <a:tcBdr>
          <a:left>
            <a:ln w="12700" cap="flat">
              <a:solidFill>
                <a:schemeClr val="accent3"/>
              </a:solidFill>
              <a:prstDash val="solid"/>
              <a:bevel/>
            </a:ln>
          </a:left>
          <a:right>
            <a:ln w="12700" cap="flat">
              <a:solidFill>
                <a:schemeClr val="accent3"/>
              </a:solidFill>
              <a:prstDash val="solid"/>
              <a:bevel/>
            </a:ln>
          </a:right>
          <a:top>
            <a:ln w="38100" cap="flat">
              <a:solidFill>
                <a:schemeClr val="accent3"/>
              </a:solidFill>
              <a:prstDash val="solid"/>
              <a:bevel/>
            </a:ln>
          </a:top>
          <a:bottom>
            <a:ln w="12700" cap="flat">
              <a:solidFill>
                <a:schemeClr val="accent3"/>
              </a:solidFill>
              <a:prstDash val="solid"/>
              <a:bevel/>
            </a:ln>
          </a:bottom>
          <a:insideH>
            <a:ln w="12700" cap="flat">
              <a:solidFill>
                <a:schemeClr val="accent3"/>
              </a:solidFill>
              <a:prstDash val="solid"/>
              <a:bevel/>
            </a:ln>
          </a:insideH>
          <a:insideV>
            <a:ln w="12700" cap="flat">
              <a:solidFill>
                <a:schemeClr val="accent3"/>
              </a:solidFill>
              <a:prstDash val="solid"/>
              <a:bevel/>
            </a:ln>
          </a:insideV>
        </a:tcBdr>
        <a:fill>
          <a:solidFill>
            <a:schemeClr val="accent6"/>
          </a:solidFill>
        </a:fill>
      </a:tcStyle>
    </a:lastRow>
    <a:firstRow>
      <a:tcTxStyle b="on" i="on">
        <a:font>
          <a:latin typeface="Arial"/>
          <a:ea typeface="Arial"/>
          <a:cs typeface="Arial"/>
        </a:font>
        <a:schemeClr val="accent3"/>
      </a:tcTxStyle>
      <a:tcStyle>
        <a:tcBdr>
          <a:left>
            <a:ln w="12700" cap="flat">
              <a:solidFill>
                <a:schemeClr val="accent3"/>
              </a:solidFill>
              <a:prstDash val="solid"/>
              <a:bevel/>
            </a:ln>
          </a:left>
          <a:right>
            <a:ln w="12700" cap="flat">
              <a:solidFill>
                <a:schemeClr val="accent3"/>
              </a:solidFill>
              <a:prstDash val="solid"/>
              <a:bevel/>
            </a:ln>
          </a:right>
          <a:top>
            <a:ln w="12700" cap="flat">
              <a:solidFill>
                <a:schemeClr val="accent3"/>
              </a:solidFill>
              <a:prstDash val="solid"/>
              <a:bevel/>
            </a:ln>
          </a:top>
          <a:bottom>
            <a:ln w="38100" cap="flat">
              <a:solidFill>
                <a:schemeClr val="accent3"/>
              </a:solidFill>
              <a:prstDash val="solid"/>
              <a:bevel/>
            </a:ln>
          </a:bottom>
          <a:insideH>
            <a:ln w="12700" cap="flat">
              <a:solidFill>
                <a:schemeClr val="accent3"/>
              </a:solidFill>
              <a:prstDash val="solid"/>
              <a:bevel/>
            </a:ln>
          </a:insideH>
          <a:insideV>
            <a:ln w="12700" cap="flat">
              <a:solidFill>
                <a:schemeClr val="accent3"/>
              </a:solidFill>
              <a:prstDash val="solid"/>
              <a:bevel/>
            </a:ln>
          </a:insideV>
        </a:tcBdr>
        <a:fill>
          <a:solidFill>
            <a:schemeClr val="accent6"/>
          </a:solidFill>
        </a:fill>
      </a:tcStyle>
    </a:firstRow>
  </a:tblStyle>
  <a:tblStyle styleId="{CF821DB8-F4EB-4A41-A1BA-3FCAFE7338EE}" styleName="">
    <a:tblBg/>
    <a:wholeTbl>
      <a:tcTxStyle b="on" i="on">
        <a:font>
          <a:latin typeface="Arial"/>
          <a:ea typeface="Arial"/>
          <a:cs typeface="Arial"/>
        </a:font>
        <a:schemeClr val="accent4"/>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chemeClr val="accent3"/>
          </a:solidFill>
        </a:fill>
      </a:tcStyle>
    </a:band2H>
    <a:firstCol>
      <a:tcTxStyle b="on" i="on">
        <a:font>
          <a:latin typeface="Arial"/>
          <a:ea typeface="Arial"/>
          <a:cs typeface="Arial"/>
        </a:font>
        <a:schemeClr val="accent3"/>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n">
        <a:font>
          <a:latin typeface="Arial"/>
          <a:ea typeface="Arial"/>
          <a:cs typeface="Arial"/>
        </a:font>
        <a:schemeClr val="accent4"/>
      </a:tcTxStyle>
      <a:tcStyle>
        <a:tcBdr>
          <a:left>
            <a:ln w="12700" cap="flat">
              <a:noFill/>
              <a:miter lim="400000"/>
            </a:ln>
          </a:left>
          <a:right>
            <a:ln w="12700" cap="flat">
              <a:noFill/>
              <a:miter lim="400000"/>
            </a:ln>
          </a:right>
          <a:top>
            <a:ln w="50800" cap="flat">
              <a:solidFill>
                <a:schemeClr val="accent4"/>
              </a:solidFill>
              <a:prstDash val="solid"/>
              <a:bevel/>
            </a:ln>
          </a:top>
          <a:bottom>
            <a:ln w="25400" cap="flat">
              <a:solidFill>
                <a:schemeClr val="accent4"/>
              </a:solidFill>
              <a:prstDash val="solid"/>
              <a:bevel/>
            </a:ln>
          </a:bottom>
          <a:insideH>
            <a:ln w="12700" cap="flat">
              <a:noFill/>
              <a:miter lim="400000"/>
            </a:ln>
          </a:insideH>
          <a:insideV>
            <a:ln w="12700" cap="flat">
              <a:noFill/>
              <a:miter lim="400000"/>
            </a:ln>
          </a:insideV>
        </a:tcBdr>
        <a:fill>
          <a:solidFill>
            <a:schemeClr val="accent3"/>
          </a:solidFill>
        </a:fill>
      </a:tcStyle>
    </a:lastRow>
    <a:firstRow>
      <a:tcTxStyle b="on" i="on">
        <a:font>
          <a:latin typeface="Arial"/>
          <a:ea typeface="Arial"/>
          <a:cs typeface="Arial"/>
        </a:font>
        <a:schemeClr val="accent3"/>
      </a:tcTxStyle>
      <a:tcStyle>
        <a:tcBdr>
          <a:left>
            <a:ln w="12700" cap="flat">
              <a:noFill/>
              <a:miter lim="400000"/>
            </a:ln>
          </a:left>
          <a:right>
            <a:ln w="12700" cap="flat">
              <a:noFill/>
              <a:miter lim="400000"/>
            </a:ln>
          </a:right>
          <a:top>
            <a:ln w="25400" cap="flat">
              <a:solidFill>
                <a:schemeClr val="accent4"/>
              </a:solidFill>
              <a:prstDash val="solid"/>
              <a:bevel/>
            </a:ln>
          </a:top>
          <a:bottom>
            <a:ln w="25400" cap="flat">
              <a:solidFill>
                <a:schemeClr val="accent4"/>
              </a:solidFill>
              <a:prstDash val="solid"/>
              <a:bevel/>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n" i="on">
        <a:font>
          <a:latin typeface="Arial"/>
          <a:ea typeface="Arial"/>
          <a:cs typeface="Arial"/>
        </a:font>
        <a:schemeClr val="accent4"/>
      </a:tcTxStyle>
      <a:tcStyle>
        <a:tcBdr>
          <a:left>
            <a:ln w="12700" cap="flat">
              <a:solidFill>
                <a:schemeClr val="accent3"/>
              </a:solidFill>
              <a:prstDash val="solid"/>
              <a:bevel/>
            </a:ln>
          </a:left>
          <a:right>
            <a:ln w="12700" cap="flat">
              <a:solidFill>
                <a:schemeClr val="accent3"/>
              </a:solidFill>
              <a:prstDash val="solid"/>
              <a:bevel/>
            </a:ln>
          </a:right>
          <a:top>
            <a:ln w="12700" cap="flat">
              <a:solidFill>
                <a:schemeClr val="accent3"/>
              </a:solidFill>
              <a:prstDash val="solid"/>
              <a:bevel/>
            </a:ln>
          </a:top>
          <a:bottom>
            <a:ln w="12700" cap="flat">
              <a:solidFill>
                <a:schemeClr val="accent3"/>
              </a:solidFill>
              <a:prstDash val="solid"/>
              <a:bevel/>
            </a:ln>
          </a:bottom>
          <a:insideH>
            <a:ln w="12700" cap="flat">
              <a:solidFill>
                <a:schemeClr val="accent3"/>
              </a:solidFill>
              <a:prstDash val="solid"/>
              <a:bevel/>
            </a:ln>
          </a:insideH>
          <a:insideV>
            <a:ln w="12700" cap="flat">
              <a:solidFill>
                <a:schemeClr val="accent3"/>
              </a:solidFill>
              <a:prstDash val="solid"/>
              <a:bevel/>
            </a:ln>
          </a:insideV>
        </a:tcBdr>
        <a:fill>
          <a:solidFill>
            <a:srgbClr val="CACACA"/>
          </a:solidFill>
        </a:fill>
      </a:tcStyle>
    </a:wholeTbl>
    <a:band2H>
      <a:tcTxStyle/>
      <a:tcStyle>
        <a:tcBdr/>
        <a:fill>
          <a:solidFill>
            <a:srgbClr val="E6E6E6"/>
          </a:solidFill>
        </a:fill>
      </a:tcStyle>
    </a:band2H>
    <a:firstCol>
      <a:tcTxStyle b="on" i="on">
        <a:font>
          <a:latin typeface="Arial"/>
          <a:ea typeface="Arial"/>
          <a:cs typeface="Arial"/>
        </a:font>
        <a:schemeClr val="accent3"/>
      </a:tcTxStyle>
      <a:tcStyle>
        <a:tcBdr>
          <a:left>
            <a:ln w="12700" cap="flat">
              <a:solidFill>
                <a:schemeClr val="accent3"/>
              </a:solidFill>
              <a:prstDash val="solid"/>
              <a:bevel/>
            </a:ln>
          </a:left>
          <a:right>
            <a:ln w="12700" cap="flat">
              <a:solidFill>
                <a:schemeClr val="accent3"/>
              </a:solidFill>
              <a:prstDash val="solid"/>
              <a:bevel/>
            </a:ln>
          </a:right>
          <a:top>
            <a:ln w="12700" cap="flat">
              <a:solidFill>
                <a:schemeClr val="accent3"/>
              </a:solidFill>
              <a:prstDash val="solid"/>
              <a:bevel/>
            </a:ln>
          </a:top>
          <a:bottom>
            <a:ln w="12700" cap="flat">
              <a:solidFill>
                <a:schemeClr val="accent3"/>
              </a:solidFill>
              <a:prstDash val="solid"/>
              <a:bevel/>
            </a:ln>
          </a:bottom>
          <a:insideH>
            <a:ln w="12700" cap="flat">
              <a:solidFill>
                <a:schemeClr val="accent3"/>
              </a:solidFill>
              <a:prstDash val="solid"/>
              <a:bevel/>
            </a:ln>
          </a:insideH>
          <a:insideV>
            <a:ln w="12700" cap="flat">
              <a:solidFill>
                <a:schemeClr val="accent3"/>
              </a:solidFill>
              <a:prstDash val="solid"/>
              <a:bevel/>
            </a:ln>
          </a:insideV>
        </a:tcBdr>
        <a:fill>
          <a:solidFill>
            <a:schemeClr val="accent4"/>
          </a:solidFill>
        </a:fill>
      </a:tcStyle>
    </a:firstCol>
    <a:lastRow>
      <a:tcTxStyle b="on" i="on">
        <a:font>
          <a:latin typeface="Arial"/>
          <a:ea typeface="Arial"/>
          <a:cs typeface="Arial"/>
        </a:font>
        <a:schemeClr val="accent3"/>
      </a:tcTxStyle>
      <a:tcStyle>
        <a:tcBdr>
          <a:left>
            <a:ln w="12700" cap="flat">
              <a:solidFill>
                <a:schemeClr val="accent3"/>
              </a:solidFill>
              <a:prstDash val="solid"/>
              <a:bevel/>
            </a:ln>
          </a:left>
          <a:right>
            <a:ln w="12700" cap="flat">
              <a:solidFill>
                <a:schemeClr val="accent3"/>
              </a:solidFill>
              <a:prstDash val="solid"/>
              <a:bevel/>
            </a:ln>
          </a:right>
          <a:top>
            <a:ln w="38100" cap="flat">
              <a:solidFill>
                <a:schemeClr val="accent3"/>
              </a:solidFill>
              <a:prstDash val="solid"/>
              <a:bevel/>
            </a:ln>
          </a:top>
          <a:bottom>
            <a:ln w="12700" cap="flat">
              <a:solidFill>
                <a:schemeClr val="accent3"/>
              </a:solidFill>
              <a:prstDash val="solid"/>
              <a:bevel/>
            </a:ln>
          </a:bottom>
          <a:insideH>
            <a:ln w="12700" cap="flat">
              <a:solidFill>
                <a:schemeClr val="accent3"/>
              </a:solidFill>
              <a:prstDash val="solid"/>
              <a:bevel/>
            </a:ln>
          </a:insideH>
          <a:insideV>
            <a:ln w="12700" cap="flat">
              <a:solidFill>
                <a:schemeClr val="accent3"/>
              </a:solidFill>
              <a:prstDash val="solid"/>
              <a:bevel/>
            </a:ln>
          </a:insideV>
        </a:tcBdr>
        <a:fill>
          <a:solidFill>
            <a:schemeClr val="accent4"/>
          </a:solidFill>
        </a:fill>
      </a:tcStyle>
    </a:lastRow>
    <a:firstRow>
      <a:tcTxStyle b="on" i="on">
        <a:font>
          <a:latin typeface="Arial"/>
          <a:ea typeface="Arial"/>
          <a:cs typeface="Arial"/>
        </a:font>
        <a:schemeClr val="accent3"/>
      </a:tcTxStyle>
      <a:tcStyle>
        <a:tcBdr>
          <a:left>
            <a:ln w="12700" cap="flat">
              <a:solidFill>
                <a:schemeClr val="accent3"/>
              </a:solidFill>
              <a:prstDash val="solid"/>
              <a:bevel/>
            </a:ln>
          </a:left>
          <a:right>
            <a:ln w="12700" cap="flat">
              <a:solidFill>
                <a:schemeClr val="accent3"/>
              </a:solidFill>
              <a:prstDash val="solid"/>
              <a:bevel/>
            </a:ln>
          </a:right>
          <a:top>
            <a:ln w="12700" cap="flat">
              <a:solidFill>
                <a:schemeClr val="accent3"/>
              </a:solidFill>
              <a:prstDash val="solid"/>
              <a:bevel/>
            </a:ln>
          </a:top>
          <a:bottom>
            <a:ln w="38100" cap="flat">
              <a:solidFill>
                <a:schemeClr val="accent3"/>
              </a:solidFill>
              <a:prstDash val="solid"/>
              <a:bevel/>
            </a:ln>
          </a:bottom>
          <a:insideH>
            <a:ln w="12700" cap="flat">
              <a:solidFill>
                <a:schemeClr val="accent3"/>
              </a:solidFill>
              <a:prstDash val="solid"/>
              <a:bevel/>
            </a:ln>
          </a:insideH>
          <a:insideV>
            <a:ln w="12700" cap="flat">
              <a:solidFill>
                <a:schemeClr val="accent3"/>
              </a:solidFill>
              <a:prstDash val="solid"/>
              <a:bevel/>
            </a:ln>
          </a:insideV>
        </a:tcBdr>
        <a:fill>
          <a:solidFill>
            <a:schemeClr val="accent4"/>
          </a:solidFill>
        </a:fill>
      </a:tcStyle>
    </a:firstRow>
  </a:tblStyle>
  <a:tblStyle styleId="{2708684C-4D16-4618-839F-0558EEFCDFE6}" styleName="">
    <a:tblBg/>
    <a:wholeTbl>
      <a:tcTxStyle b="on" i="on">
        <a:font>
          <a:latin typeface="Arial"/>
          <a:ea typeface="Arial"/>
          <a:cs typeface="Arial"/>
        </a:font>
        <a:schemeClr val="accent4"/>
      </a:tcTxStyle>
      <a:tcStyle>
        <a:tcBdr>
          <a:left>
            <a:ln w="12700" cap="flat">
              <a:solidFill>
                <a:schemeClr val="accent4"/>
              </a:solidFill>
              <a:prstDash val="solid"/>
              <a:bevel/>
            </a:ln>
          </a:left>
          <a:right>
            <a:ln w="12700" cap="flat">
              <a:solidFill>
                <a:schemeClr val="accent4"/>
              </a:solidFill>
              <a:prstDash val="solid"/>
              <a:bevel/>
            </a:ln>
          </a:right>
          <a:top>
            <a:ln w="12700" cap="flat">
              <a:solidFill>
                <a:schemeClr val="accent4"/>
              </a:solidFill>
              <a:prstDash val="solid"/>
              <a:bevel/>
            </a:ln>
          </a:top>
          <a:bottom>
            <a:ln w="12700" cap="flat">
              <a:solidFill>
                <a:schemeClr val="accent4"/>
              </a:solidFill>
              <a:prstDash val="solid"/>
              <a:bevel/>
            </a:ln>
          </a:bottom>
          <a:insideH>
            <a:ln w="12700" cap="flat">
              <a:solidFill>
                <a:schemeClr val="accent4"/>
              </a:solidFill>
              <a:prstDash val="solid"/>
              <a:bevel/>
            </a:ln>
          </a:insideH>
          <a:insideV>
            <a:ln w="12700" cap="flat">
              <a:solidFill>
                <a:schemeClr val="accent4"/>
              </a:solidFill>
              <a:prstDash val="solid"/>
              <a:bevel/>
            </a:ln>
          </a:insideV>
        </a:tcBdr>
        <a:fill>
          <a:solidFill>
            <a:schemeClr val="accent4">
              <a:alpha val="20000"/>
            </a:schemeClr>
          </a:solidFill>
        </a:fill>
      </a:tcStyle>
    </a:wholeTbl>
    <a:band2H>
      <a:tcTxStyle/>
      <a:tcStyle>
        <a:tcBdr/>
        <a:fill>
          <a:solidFill>
            <a:schemeClr val="accent3"/>
          </a:solidFill>
        </a:fill>
      </a:tcStyle>
    </a:band2H>
    <a:firstCol>
      <a:tcTxStyle b="on" i="on">
        <a:font>
          <a:latin typeface="Arial"/>
          <a:ea typeface="Arial"/>
          <a:cs typeface="Arial"/>
        </a:font>
        <a:schemeClr val="accent4"/>
      </a:tcTxStyle>
      <a:tcStyle>
        <a:tcBdr>
          <a:left>
            <a:ln w="12700" cap="flat">
              <a:solidFill>
                <a:schemeClr val="accent4"/>
              </a:solidFill>
              <a:prstDash val="solid"/>
              <a:bevel/>
            </a:ln>
          </a:left>
          <a:right>
            <a:ln w="12700" cap="flat">
              <a:solidFill>
                <a:schemeClr val="accent4"/>
              </a:solidFill>
              <a:prstDash val="solid"/>
              <a:bevel/>
            </a:ln>
          </a:right>
          <a:top>
            <a:ln w="12700" cap="flat">
              <a:solidFill>
                <a:schemeClr val="accent4"/>
              </a:solidFill>
              <a:prstDash val="solid"/>
              <a:bevel/>
            </a:ln>
          </a:top>
          <a:bottom>
            <a:ln w="12700" cap="flat">
              <a:solidFill>
                <a:schemeClr val="accent4"/>
              </a:solidFill>
              <a:prstDash val="solid"/>
              <a:bevel/>
            </a:ln>
          </a:bottom>
          <a:insideH>
            <a:ln w="12700" cap="flat">
              <a:solidFill>
                <a:schemeClr val="accent4"/>
              </a:solidFill>
              <a:prstDash val="solid"/>
              <a:bevel/>
            </a:ln>
          </a:insideH>
          <a:insideV>
            <a:ln w="12700" cap="flat">
              <a:solidFill>
                <a:schemeClr val="accent4"/>
              </a:solidFill>
              <a:prstDash val="solid"/>
              <a:bevel/>
            </a:ln>
          </a:insideV>
        </a:tcBdr>
        <a:fill>
          <a:solidFill>
            <a:schemeClr val="accent4">
              <a:alpha val="20000"/>
            </a:schemeClr>
          </a:solidFill>
        </a:fill>
      </a:tcStyle>
    </a:firstCol>
    <a:lastRow>
      <a:tcTxStyle b="on" i="on">
        <a:font>
          <a:latin typeface="Arial"/>
          <a:ea typeface="Arial"/>
          <a:cs typeface="Arial"/>
        </a:font>
        <a:schemeClr val="accent4"/>
      </a:tcTxStyle>
      <a:tcStyle>
        <a:tcBdr>
          <a:left>
            <a:ln w="12700" cap="flat">
              <a:solidFill>
                <a:schemeClr val="accent4"/>
              </a:solidFill>
              <a:prstDash val="solid"/>
              <a:bevel/>
            </a:ln>
          </a:left>
          <a:right>
            <a:ln w="12700" cap="flat">
              <a:solidFill>
                <a:schemeClr val="accent4"/>
              </a:solidFill>
              <a:prstDash val="solid"/>
              <a:bevel/>
            </a:ln>
          </a:right>
          <a:top>
            <a:ln w="50800" cap="flat">
              <a:solidFill>
                <a:schemeClr val="accent4"/>
              </a:solidFill>
              <a:prstDash val="solid"/>
              <a:bevel/>
            </a:ln>
          </a:top>
          <a:bottom>
            <a:ln w="12700" cap="flat">
              <a:solidFill>
                <a:schemeClr val="accent4"/>
              </a:solidFill>
              <a:prstDash val="solid"/>
              <a:bevel/>
            </a:ln>
          </a:bottom>
          <a:insideH>
            <a:ln w="12700" cap="flat">
              <a:solidFill>
                <a:schemeClr val="accent4"/>
              </a:solidFill>
              <a:prstDash val="solid"/>
              <a:bevel/>
            </a:ln>
          </a:insideH>
          <a:insideV>
            <a:ln w="12700" cap="flat">
              <a:solidFill>
                <a:schemeClr val="accent4"/>
              </a:solidFill>
              <a:prstDash val="solid"/>
              <a:bevel/>
            </a:ln>
          </a:insideV>
        </a:tcBdr>
        <a:fill>
          <a:noFill/>
        </a:fill>
      </a:tcStyle>
    </a:lastRow>
    <a:firstRow>
      <a:tcTxStyle b="on" i="on">
        <a:font>
          <a:latin typeface="Arial"/>
          <a:ea typeface="Arial"/>
          <a:cs typeface="Arial"/>
        </a:font>
        <a:schemeClr val="accent4"/>
      </a:tcTxStyle>
      <a:tcStyle>
        <a:tcBdr>
          <a:left>
            <a:ln w="12700" cap="flat">
              <a:solidFill>
                <a:schemeClr val="accent4"/>
              </a:solidFill>
              <a:prstDash val="solid"/>
              <a:bevel/>
            </a:ln>
          </a:left>
          <a:right>
            <a:ln w="12700" cap="flat">
              <a:solidFill>
                <a:schemeClr val="accent4"/>
              </a:solidFill>
              <a:prstDash val="solid"/>
              <a:bevel/>
            </a:ln>
          </a:right>
          <a:top>
            <a:ln w="12700" cap="flat">
              <a:solidFill>
                <a:schemeClr val="accent4"/>
              </a:solidFill>
              <a:prstDash val="solid"/>
              <a:bevel/>
            </a:ln>
          </a:top>
          <a:bottom>
            <a:ln w="25400" cap="flat">
              <a:solidFill>
                <a:schemeClr val="accent4"/>
              </a:solidFill>
              <a:prstDash val="solid"/>
              <a:bevel/>
            </a:ln>
          </a:bottom>
          <a:insideH>
            <a:ln w="12700" cap="flat">
              <a:solidFill>
                <a:schemeClr val="accent4"/>
              </a:solidFill>
              <a:prstDash val="solid"/>
              <a:bevel/>
            </a:ln>
          </a:insideH>
          <a:insideV>
            <a:ln w="12700" cap="flat">
              <a:solidFill>
                <a:schemeClr val="accent4"/>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930" y="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6" name="Shape 106"/>
          <p:cNvSpPr>
            <a:spLocks noGrp="1" noRot="1" noChangeAspect="1"/>
          </p:cNvSpPr>
          <p:nvPr>
            <p:ph type="sldImg"/>
          </p:nvPr>
        </p:nvSpPr>
        <p:spPr>
          <a:xfrm>
            <a:off x="1143000" y="685800"/>
            <a:ext cx="4572000" cy="3429000"/>
          </a:xfrm>
          <a:prstGeom prst="rect">
            <a:avLst/>
          </a:prstGeom>
        </p:spPr>
        <p:txBody>
          <a:bodyPr/>
          <a:lstStyle/>
          <a:p>
            <a:endParaRPr/>
          </a:p>
        </p:txBody>
      </p:sp>
      <p:sp>
        <p:nvSpPr>
          <p:cNvPr id="107" name="Shape 10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25000"/>
      </a:lnSpc>
      <a:defRPr sz="2400">
        <a:solidFill>
          <a:schemeClr val="accent4"/>
        </a:solidFill>
        <a:latin typeface="+mj-lt"/>
        <a:ea typeface="+mj-ea"/>
        <a:cs typeface="+mj-cs"/>
        <a:sym typeface="Avenir Roman"/>
      </a:defRPr>
    </a:lvl1pPr>
    <a:lvl2pPr indent="228600" defTabSz="457200" latinLnBrk="0">
      <a:lnSpc>
        <a:spcPct val="125000"/>
      </a:lnSpc>
      <a:defRPr sz="2400">
        <a:solidFill>
          <a:schemeClr val="accent4"/>
        </a:solidFill>
        <a:latin typeface="+mj-lt"/>
        <a:ea typeface="+mj-ea"/>
        <a:cs typeface="+mj-cs"/>
        <a:sym typeface="Avenir Roman"/>
      </a:defRPr>
    </a:lvl2pPr>
    <a:lvl3pPr indent="457200" defTabSz="457200" latinLnBrk="0">
      <a:lnSpc>
        <a:spcPct val="125000"/>
      </a:lnSpc>
      <a:defRPr sz="2400">
        <a:solidFill>
          <a:schemeClr val="accent4"/>
        </a:solidFill>
        <a:latin typeface="+mj-lt"/>
        <a:ea typeface="+mj-ea"/>
        <a:cs typeface="+mj-cs"/>
        <a:sym typeface="Avenir Roman"/>
      </a:defRPr>
    </a:lvl3pPr>
    <a:lvl4pPr indent="685800" defTabSz="457200" latinLnBrk="0">
      <a:lnSpc>
        <a:spcPct val="125000"/>
      </a:lnSpc>
      <a:defRPr sz="2400">
        <a:solidFill>
          <a:schemeClr val="accent4"/>
        </a:solidFill>
        <a:latin typeface="+mj-lt"/>
        <a:ea typeface="+mj-ea"/>
        <a:cs typeface="+mj-cs"/>
        <a:sym typeface="Avenir Roman"/>
      </a:defRPr>
    </a:lvl4pPr>
    <a:lvl5pPr indent="914400" defTabSz="457200" latinLnBrk="0">
      <a:lnSpc>
        <a:spcPct val="125000"/>
      </a:lnSpc>
      <a:defRPr sz="2400">
        <a:solidFill>
          <a:schemeClr val="accent4"/>
        </a:solidFill>
        <a:latin typeface="+mj-lt"/>
        <a:ea typeface="+mj-ea"/>
        <a:cs typeface="+mj-cs"/>
        <a:sym typeface="Avenir Roman"/>
      </a:defRPr>
    </a:lvl5pPr>
    <a:lvl6pPr indent="1143000" defTabSz="457200" latinLnBrk="0">
      <a:lnSpc>
        <a:spcPct val="125000"/>
      </a:lnSpc>
      <a:defRPr sz="2400">
        <a:solidFill>
          <a:schemeClr val="accent4"/>
        </a:solidFill>
        <a:latin typeface="+mj-lt"/>
        <a:ea typeface="+mj-ea"/>
        <a:cs typeface="+mj-cs"/>
        <a:sym typeface="Avenir Roman"/>
      </a:defRPr>
    </a:lvl6pPr>
    <a:lvl7pPr indent="1371600" defTabSz="457200" latinLnBrk="0">
      <a:lnSpc>
        <a:spcPct val="125000"/>
      </a:lnSpc>
      <a:defRPr sz="2400">
        <a:solidFill>
          <a:schemeClr val="accent4"/>
        </a:solidFill>
        <a:latin typeface="+mj-lt"/>
        <a:ea typeface="+mj-ea"/>
        <a:cs typeface="+mj-cs"/>
        <a:sym typeface="Avenir Roman"/>
      </a:defRPr>
    </a:lvl7pPr>
    <a:lvl8pPr indent="1600200" defTabSz="457200" latinLnBrk="0">
      <a:lnSpc>
        <a:spcPct val="125000"/>
      </a:lnSpc>
      <a:defRPr sz="2400">
        <a:solidFill>
          <a:schemeClr val="accent4"/>
        </a:solidFill>
        <a:latin typeface="+mj-lt"/>
        <a:ea typeface="+mj-ea"/>
        <a:cs typeface="+mj-cs"/>
        <a:sym typeface="Avenir Roman"/>
      </a:defRPr>
    </a:lvl8pPr>
    <a:lvl9pPr indent="1828800" defTabSz="457200" latinLnBrk="0">
      <a:lnSpc>
        <a:spcPct val="125000"/>
      </a:lnSpc>
      <a:defRPr sz="2400">
        <a:solidFill>
          <a:schemeClr val="accent4"/>
        </a:solidFill>
        <a:latin typeface="+mj-lt"/>
        <a:ea typeface="+mj-ea"/>
        <a:cs typeface="+mj-cs"/>
        <a:sym typeface="Avenir Roman"/>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1" name="Title Text"/>
          <p:cNvSpPr txBox="1">
            <a:spLocks noGrp="1"/>
          </p:cNvSpPr>
          <p:nvPr>
            <p:ph type="title"/>
          </p:nvPr>
        </p:nvSpPr>
        <p:spPr>
          <a:prstGeom prst="rect">
            <a:avLst/>
          </a:prstGeom>
        </p:spPr>
        <p:txBody>
          <a:bodyPr/>
          <a:lstStyle/>
          <a:p>
            <a:r>
              <a:t>Title Text</a:t>
            </a:r>
          </a:p>
        </p:txBody>
      </p:sp>
      <p:sp>
        <p:nvSpPr>
          <p:cNvPr id="12"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Vertical Title and Text">
    <p:spTree>
      <p:nvGrpSpPr>
        <p:cNvPr id="1" name=""/>
        <p:cNvGrpSpPr/>
        <p:nvPr/>
      </p:nvGrpSpPr>
      <p:grpSpPr>
        <a:xfrm>
          <a:off x="0" y="0"/>
          <a:ext cx="0" cy="0"/>
          <a:chOff x="0" y="0"/>
          <a:chExt cx="0" cy="0"/>
        </a:xfrm>
      </p:grpSpPr>
      <p:sp>
        <p:nvSpPr>
          <p:cNvPr id="89" name="Title Text"/>
          <p:cNvSpPr txBox="1">
            <a:spLocks noGrp="1"/>
          </p:cNvSpPr>
          <p:nvPr>
            <p:ph type="title"/>
          </p:nvPr>
        </p:nvSpPr>
        <p:spPr>
          <a:xfrm>
            <a:off x="6629400" y="0"/>
            <a:ext cx="2055814" cy="6567488"/>
          </a:xfrm>
          <a:prstGeom prst="rect">
            <a:avLst/>
          </a:prstGeom>
        </p:spPr>
        <p:txBody>
          <a:bodyPr/>
          <a:lstStyle>
            <a:lvl1pPr>
              <a:defRPr sz="4400"/>
            </a:lvl1pPr>
          </a:lstStyle>
          <a:p>
            <a:r>
              <a:t>Title Text</a:t>
            </a:r>
          </a:p>
        </p:txBody>
      </p:sp>
      <p:sp>
        <p:nvSpPr>
          <p:cNvPr id="90" name="Body Level One…"/>
          <p:cNvSpPr txBox="1">
            <a:spLocks noGrp="1"/>
          </p:cNvSpPr>
          <p:nvPr>
            <p:ph type="body" idx="1"/>
          </p:nvPr>
        </p:nvSpPr>
        <p:spPr>
          <a:xfrm>
            <a:off x="457200" y="44450"/>
            <a:ext cx="6019800" cy="681355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98" name="Title Text"/>
          <p:cNvSpPr>
            <a:spLocks noGrp="1"/>
          </p:cNvSpPr>
          <p:nvPr>
            <p:ph type="title"/>
          </p:nvPr>
        </p:nvSpPr>
        <p:spPr>
          <a:xfrm>
            <a:off x="762000" y="1066800"/>
            <a:ext cx="7621113" cy="608577"/>
          </a:xfrm>
          <a:prstGeom prst="rect">
            <a:avLst/>
          </a:prstGeom>
          <a:ln w="3175"/>
        </p:spPr>
        <p:txBody>
          <a:bodyPr lIns="20091" tIns="20091" rIns="20091" bIns="20091"/>
          <a:lstStyle>
            <a:lvl1pPr defTabSz="410765">
              <a:defRPr sz="3600" b="1">
                <a:solidFill>
                  <a:schemeClr val="accent4"/>
                </a:solidFill>
              </a:defRPr>
            </a:lvl1pPr>
          </a:lstStyle>
          <a:p>
            <a:r>
              <a:t>Title Text</a:t>
            </a:r>
          </a:p>
        </p:txBody>
      </p:sp>
      <p:sp>
        <p:nvSpPr>
          <p:cNvPr id="99" name="Body Level One…"/>
          <p:cNvSpPr>
            <a:spLocks noGrp="1"/>
          </p:cNvSpPr>
          <p:nvPr>
            <p:ph type="body" idx="1"/>
          </p:nvPr>
        </p:nvSpPr>
        <p:spPr>
          <a:xfrm>
            <a:off x="762000" y="1886605"/>
            <a:ext cx="7618978" cy="3657720"/>
          </a:xfrm>
          <a:prstGeom prst="rect">
            <a:avLst/>
          </a:prstGeom>
          <a:ln w="3175"/>
        </p:spPr>
        <p:txBody>
          <a:bodyPr lIns="20091" tIns="20091" rIns="20091" bIns="20091"/>
          <a:lstStyle>
            <a:lvl1pPr marL="511887" indent="-194387" defTabSz="410765">
              <a:spcBef>
                <a:spcPts val="900"/>
              </a:spcBef>
              <a:buClrTx/>
              <a:buSzPct val="110000"/>
              <a:buFontTx/>
              <a:defRPr sz="2000"/>
            </a:lvl1pPr>
            <a:lvl2pPr marL="822993" indent="-187993" defTabSz="410765">
              <a:buClrTx/>
              <a:buSzPct val="120000"/>
              <a:buFontTx/>
              <a:buChar char="•"/>
              <a:defRPr sz="1800"/>
            </a:lvl2pPr>
            <a:lvl3pPr marL="1143000" indent="-190500" defTabSz="410765">
              <a:spcBef>
                <a:spcPts val="700"/>
              </a:spcBef>
              <a:buClrTx/>
              <a:buSzPct val="120000"/>
              <a:buFontTx/>
              <a:defRPr sz="1800"/>
            </a:lvl3pPr>
            <a:lvl4pPr marL="1452614" indent="-182614" defTabSz="410765">
              <a:spcBef>
                <a:spcPts val="500"/>
              </a:spcBef>
              <a:buClrTx/>
              <a:buSzPct val="120000"/>
              <a:buFontTx/>
              <a:buChar char="•"/>
              <a:defRPr sz="1600"/>
            </a:lvl4pPr>
            <a:lvl5pPr marL="1766093" indent="-178593" defTabSz="410765">
              <a:spcBef>
                <a:spcPts val="400"/>
              </a:spcBef>
              <a:buClrTx/>
              <a:buSzPct val="120000"/>
              <a:buFontTx/>
              <a:defRPr sz="1600"/>
            </a:lvl5pPr>
          </a:lstStyle>
          <a:p>
            <a:r>
              <a:t>Body Level One</a:t>
            </a:r>
          </a:p>
          <a:p>
            <a:pPr lvl="1"/>
            <a:r>
              <a:t>Body Level Two</a:t>
            </a:r>
          </a:p>
          <a:p>
            <a:pPr lvl="2"/>
            <a:r>
              <a:t>Body Level Three</a:t>
            </a:r>
          </a:p>
          <a:p>
            <a:pPr lvl="3"/>
            <a:r>
              <a:t>Body Level Four</a:t>
            </a:r>
          </a:p>
          <a:p>
            <a:pPr lvl="4"/>
            <a:r>
              <a:t>Body Level Five</a:t>
            </a:r>
          </a:p>
        </p:txBody>
      </p:sp>
      <p:sp>
        <p:nvSpPr>
          <p:cNvPr id="100" name="Slide Number"/>
          <p:cNvSpPr>
            <a:spLocks noGrp="1"/>
          </p:cNvSpPr>
          <p:nvPr>
            <p:ph type="sldNum" sz="quarter" idx="2"/>
          </p:nvPr>
        </p:nvSpPr>
        <p:spPr>
          <a:xfrm>
            <a:off x="4420232" y="5518961"/>
            <a:ext cx="303536" cy="262137"/>
          </a:xfrm>
          <a:prstGeom prst="rect">
            <a:avLst/>
          </a:prstGeom>
          <a:ln w="3175"/>
        </p:spPr>
        <p:txBody>
          <a:bodyPr lIns="20091" tIns="20091" rIns="20091" bIns="20091" anchor="ctr"/>
          <a:lstStyle>
            <a:lvl1pPr algn="ctr" defTabSz="410765">
              <a:tabLst/>
              <a:defRPr sz="1600">
                <a:solidFill>
                  <a:srgbClr val="003561"/>
                </a:solidFill>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20" name="Title Text"/>
          <p:cNvSpPr txBox="1">
            <a:spLocks noGrp="1"/>
          </p:cNvSpPr>
          <p:nvPr>
            <p:ph type="title"/>
          </p:nvPr>
        </p:nvSpPr>
        <p:spPr>
          <a:xfrm>
            <a:off x="685800" y="1844675"/>
            <a:ext cx="7772400" cy="2041525"/>
          </a:xfrm>
          <a:prstGeom prst="rect">
            <a:avLst/>
          </a:prstGeom>
        </p:spPr>
        <p:txBody>
          <a:bodyPr/>
          <a:lstStyle>
            <a:lvl1pPr>
              <a:defRPr sz="4400"/>
            </a:lvl1pPr>
          </a:lstStyle>
          <a:p>
            <a:r>
              <a:t>Title Text</a:t>
            </a:r>
          </a:p>
        </p:txBody>
      </p:sp>
      <p:sp>
        <p:nvSpPr>
          <p:cNvPr id="21" name="Body Level One…"/>
          <p:cNvSpPr txBox="1">
            <a:spLocks noGrp="1"/>
          </p:cNvSpPr>
          <p:nvPr>
            <p:ph type="body" sz="half" idx="1"/>
          </p:nvPr>
        </p:nvSpPr>
        <p:spPr>
          <a:xfrm>
            <a:off x="1371600" y="3886200"/>
            <a:ext cx="6400800" cy="2971800"/>
          </a:xfrm>
          <a:prstGeom prst="rect">
            <a:avLst/>
          </a:prstGeom>
        </p:spPr>
        <p:txBody>
          <a:bodyPr/>
          <a:lstStyle>
            <a:lvl1pPr marL="0" indent="0" algn="ctr">
              <a:buClrTx/>
              <a:buSzTx/>
              <a:buFontTx/>
              <a:buNone/>
            </a:lvl1pPr>
            <a:lvl2pPr marL="0" indent="457200" algn="ctr">
              <a:buClrTx/>
              <a:buSzTx/>
              <a:buFontTx/>
              <a:buNone/>
            </a:lvl2pPr>
            <a:lvl3pPr marL="0" indent="914400" algn="ctr">
              <a:buClrTx/>
              <a:buSzTx/>
              <a:buFontTx/>
              <a:buNone/>
            </a:lvl3pPr>
            <a:lvl4pPr marL="0" indent="1371600" algn="ctr">
              <a:buClrTx/>
              <a:buSzTx/>
              <a:buFontTx/>
              <a:buNone/>
            </a:lvl4pPr>
            <a:lvl5pPr marL="0" indent="1828800" algn="ctr">
              <a:buClrTx/>
              <a:buSzTx/>
              <a:buFontTx/>
              <a:buNone/>
            </a:lvl5pPr>
          </a:lstStyle>
          <a:p>
            <a:r>
              <a:t>Body Level One</a:t>
            </a:r>
          </a:p>
          <a:p>
            <a:pPr lvl="1"/>
            <a:r>
              <a:t>Body Level Two</a:t>
            </a:r>
          </a:p>
          <a:p>
            <a:pPr lvl="2"/>
            <a:r>
              <a:t>Body Level Three</a:t>
            </a:r>
          </a:p>
          <a:p>
            <a:pPr lvl="3"/>
            <a:r>
              <a:t>Body Level Four</a:t>
            </a:r>
          </a:p>
          <a:p>
            <a:pPr lvl="4"/>
            <a:r>
              <a:t>Body Level Five</a:t>
            </a:r>
          </a:p>
        </p:txBody>
      </p:sp>
      <p:sp>
        <p:nvSpPr>
          <p:cNvPr id="2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29" name="Title Text"/>
          <p:cNvSpPr txBox="1">
            <a:spLocks noGrp="1"/>
          </p:cNvSpPr>
          <p:nvPr>
            <p:ph type="title"/>
          </p:nvPr>
        </p:nvSpPr>
        <p:spPr>
          <a:xfrm>
            <a:off x="457200" y="0"/>
            <a:ext cx="8228014" cy="1298575"/>
          </a:xfrm>
          <a:prstGeom prst="rect">
            <a:avLst/>
          </a:prstGeom>
        </p:spPr>
        <p:txBody>
          <a:bodyPr/>
          <a:lstStyle>
            <a:lvl1pPr>
              <a:defRPr sz="4400"/>
            </a:lvl1pPr>
          </a:lstStyle>
          <a:p>
            <a:r>
              <a:t>Title Text</a:t>
            </a:r>
          </a:p>
        </p:txBody>
      </p:sp>
      <p:sp>
        <p:nvSpPr>
          <p:cNvPr id="30" name="Body Level One…"/>
          <p:cNvSpPr txBox="1">
            <a:spLocks noGrp="1"/>
          </p:cNvSpPr>
          <p:nvPr>
            <p:ph type="body" sz="half" idx="1"/>
          </p:nvPr>
        </p:nvSpPr>
        <p:spPr>
          <a:xfrm>
            <a:off x="457200" y="1370012"/>
            <a:ext cx="4037013" cy="5487988"/>
          </a:xfrm>
          <a:prstGeom prst="rect">
            <a:avLst/>
          </a:prstGeom>
        </p:spPr>
        <p:txBody>
          <a:bodyPr/>
          <a:lstStyle>
            <a:lvl1pPr>
              <a:defRPr sz="2800"/>
            </a:lvl1pPr>
            <a:lvl2pPr marL="990600" indent="-533400">
              <a:defRPr sz="2800"/>
            </a:lvl2pPr>
            <a:lvl3pPr marL="1394460" indent="-480060">
              <a:defRPr sz="2800"/>
            </a:lvl3pPr>
            <a:lvl4pPr marL="1905000" indent="-533400">
              <a:defRPr sz="2800"/>
            </a:lvl4pPr>
            <a:lvl5pPr marL="2362200" indent="-533400">
              <a:defRPr sz="2800"/>
            </a:lvl5pPr>
          </a:lstStyle>
          <a:p>
            <a:r>
              <a:t>Body Level One</a:t>
            </a:r>
          </a:p>
          <a:p>
            <a:pPr lvl="1"/>
            <a:r>
              <a:t>Body Level Two</a:t>
            </a:r>
          </a:p>
          <a:p>
            <a:pPr lvl="2"/>
            <a:r>
              <a:t>Body Level Three</a:t>
            </a:r>
          </a:p>
          <a:p>
            <a:pPr lvl="3"/>
            <a:r>
              <a:t>Body Level Four</a:t>
            </a:r>
          </a:p>
          <a:p>
            <a:pPr lvl="4"/>
            <a:r>
              <a:t>Body Level Five</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38" name="Title Text"/>
          <p:cNvSpPr txBox="1">
            <a:spLocks noGrp="1"/>
          </p:cNvSpPr>
          <p:nvPr>
            <p:ph type="title"/>
          </p:nvPr>
        </p:nvSpPr>
        <p:spPr>
          <a:xfrm>
            <a:off x="457200" y="256810"/>
            <a:ext cx="8229600" cy="1178656"/>
          </a:xfrm>
          <a:prstGeom prst="rect">
            <a:avLst/>
          </a:prstGeom>
        </p:spPr>
        <p:txBody>
          <a:bodyPr/>
          <a:lstStyle>
            <a:lvl1pPr>
              <a:defRPr sz="4400"/>
            </a:lvl1pPr>
          </a:lstStyle>
          <a:p>
            <a:r>
              <a:t>Title Text</a:t>
            </a:r>
          </a:p>
        </p:txBody>
      </p:sp>
      <p:sp>
        <p:nvSpPr>
          <p:cNvPr id="39" name="Body Level One…"/>
          <p:cNvSpPr txBox="1">
            <a:spLocks noGrp="1"/>
          </p:cNvSpPr>
          <p:nvPr>
            <p:ph type="body" sz="quarter" idx="1"/>
          </p:nvPr>
        </p:nvSpPr>
        <p:spPr>
          <a:xfrm>
            <a:off x="457200" y="1435465"/>
            <a:ext cx="4040188" cy="739411"/>
          </a:xfrm>
          <a:prstGeom prst="rect">
            <a:avLst/>
          </a:prstGeom>
        </p:spPr>
        <p:txBody>
          <a:bodyPr anchor="b"/>
          <a:lstStyle>
            <a:lvl1pPr marL="0" indent="0">
              <a:buClrTx/>
              <a:buSzTx/>
              <a:buFontTx/>
              <a:buNone/>
              <a:defRPr sz="2400" b="1"/>
            </a:lvl1pPr>
            <a:lvl2pPr marL="0" indent="457200">
              <a:buClrTx/>
              <a:buSzTx/>
              <a:buFontTx/>
              <a:buNone/>
              <a:defRPr sz="2400" b="1"/>
            </a:lvl2pPr>
            <a:lvl3pPr marL="0" indent="914400">
              <a:buClrTx/>
              <a:buSzTx/>
              <a:buFontTx/>
              <a:buNone/>
              <a:defRPr sz="2400" b="1"/>
            </a:lvl3pPr>
            <a:lvl4pPr marL="0" indent="1371600">
              <a:buClrTx/>
              <a:buSzTx/>
              <a:buFontTx/>
              <a:buNone/>
              <a:defRPr sz="2400" b="1"/>
            </a:lvl4pPr>
            <a:lvl5pPr marL="0" indent="1828800">
              <a:buClrTx/>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4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47" name="Title Text"/>
          <p:cNvSpPr txBox="1">
            <a:spLocks noGrp="1"/>
          </p:cNvSpPr>
          <p:nvPr>
            <p:ph type="title"/>
          </p:nvPr>
        </p:nvSpPr>
        <p:spPr>
          <a:xfrm>
            <a:off x="457200" y="0"/>
            <a:ext cx="8228014" cy="1298575"/>
          </a:xfrm>
          <a:prstGeom prst="rect">
            <a:avLst/>
          </a:prstGeom>
        </p:spPr>
        <p:txBody>
          <a:bodyPr/>
          <a:lstStyle>
            <a:lvl1pPr>
              <a:defRPr sz="4400"/>
            </a:lvl1pPr>
          </a:lstStyle>
          <a:p>
            <a:r>
              <a:t>Title Text</a:t>
            </a:r>
          </a:p>
        </p:txBody>
      </p:sp>
      <p:sp>
        <p:nvSpPr>
          <p:cNvPr id="4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5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62" name="Title Text"/>
          <p:cNvSpPr txBox="1">
            <a:spLocks noGrp="1"/>
          </p:cNvSpPr>
          <p:nvPr>
            <p:ph type="title"/>
          </p:nvPr>
        </p:nvSpPr>
        <p:spPr>
          <a:xfrm>
            <a:off x="457200" y="0"/>
            <a:ext cx="3008314" cy="1435100"/>
          </a:xfrm>
          <a:prstGeom prst="rect">
            <a:avLst/>
          </a:prstGeom>
        </p:spPr>
        <p:txBody>
          <a:bodyPr anchor="b"/>
          <a:lstStyle>
            <a:lvl1pPr algn="l">
              <a:defRPr sz="2000" b="1"/>
            </a:lvl1pPr>
          </a:lstStyle>
          <a:p>
            <a:r>
              <a:t>Title Text</a:t>
            </a:r>
          </a:p>
        </p:txBody>
      </p:sp>
      <p:sp>
        <p:nvSpPr>
          <p:cNvPr id="63" name="Body Level One…"/>
          <p:cNvSpPr txBox="1">
            <a:spLocks noGrp="1"/>
          </p:cNvSpPr>
          <p:nvPr>
            <p:ph type="body" idx="1"/>
          </p:nvPr>
        </p:nvSpPr>
        <p:spPr>
          <a:xfrm>
            <a:off x="3575050" y="273050"/>
            <a:ext cx="5111750" cy="658495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71" name="Title Text"/>
          <p:cNvSpPr txBox="1">
            <a:spLocks noGrp="1"/>
          </p:cNvSpPr>
          <p:nvPr>
            <p:ph type="title"/>
          </p:nvPr>
        </p:nvSpPr>
        <p:spPr>
          <a:xfrm>
            <a:off x="1792288" y="4800600"/>
            <a:ext cx="5486401" cy="566738"/>
          </a:xfrm>
          <a:prstGeom prst="rect">
            <a:avLst/>
          </a:prstGeom>
        </p:spPr>
        <p:txBody>
          <a:bodyPr anchor="b"/>
          <a:lstStyle>
            <a:lvl1pPr algn="l">
              <a:defRPr sz="2000" b="1"/>
            </a:lvl1pPr>
          </a:lstStyle>
          <a:p>
            <a:r>
              <a:t>Title Text</a:t>
            </a:r>
          </a:p>
        </p:txBody>
      </p:sp>
      <p:sp>
        <p:nvSpPr>
          <p:cNvPr id="72" name="Body Level One…"/>
          <p:cNvSpPr txBox="1">
            <a:spLocks noGrp="1"/>
          </p:cNvSpPr>
          <p:nvPr>
            <p:ph type="body" sz="quarter" idx="1"/>
          </p:nvPr>
        </p:nvSpPr>
        <p:spPr>
          <a:xfrm>
            <a:off x="1792288" y="5367337"/>
            <a:ext cx="5486401" cy="804863"/>
          </a:xfrm>
          <a:prstGeom prst="rect">
            <a:avLst/>
          </a:prstGeom>
        </p:spPr>
        <p:txBody>
          <a:bodyPr/>
          <a:lstStyle>
            <a:lvl1pPr marL="0" indent="0">
              <a:buClrTx/>
              <a:buSzTx/>
              <a:buFontTx/>
              <a:buNone/>
              <a:defRPr sz="1400"/>
            </a:lvl1pPr>
            <a:lvl2pPr marL="0" indent="457200">
              <a:buClrTx/>
              <a:buSzTx/>
              <a:buFontTx/>
              <a:buNone/>
              <a:defRPr sz="1400"/>
            </a:lvl2pPr>
            <a:lvl3pPr marL="0" indent="914400">
              <a:buClrTx/>
              <a:buSzTx/>
              <a:buFontTx/>
              <a:buNone/>
              <a:defRPr sz="1400"/>
            </a:lvl3pPr>
            <a:lvl4pPr marL="0" indent="1371600">
              <a:buClrTx/>
              <a:buSzTx/>
              <a:buFontTx/>
              <a:buNone/>
              <a:defRPr sz="1400"/>
            </a:lvl4pPr>
            <a:lvl5pPr marL="0" indent="1828800">
              <a:buClrTx/>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7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itle and Vertical Text">
    <p:spTree>
      <p:nvGrpSpPr>
        <p:cNvPr id="1" name=""/>
        <p:cNvGrpSpPr/>
        <p:nvPr/>
      </p:nvGrpSpPr>
      <p:grpSpPr>
        <a:xfrm>
          <a:off x="0" y="0"/>
          <a:ext cx="0" cy="0"/>
          <a:chOff x="0" y="0"/>
          <a:chExt cx="0" cy="0"/>
        </a:xfrm>
      </p:grpSpPr>
      <p:sp>
        <p:nvSpPr>
          <p:cNvPr id="80" name="Title Text"/>
          <p:cNvSpPr txBox="1">
            <a:spLocks noGrp="1"/>
          </p:cNvSpPr>
          <p:nvPr>
            <p:ph type="title"/>
          </p:nvPr>
        </p:nvSpPr>
        <p:spPr>
          <a:xfrm>
            <a:off x="457200" y="0"/>
            <a:ext cx="8228014" cy="1298575"/>
          </a:xfrm>
          <a:prstGeom prst="rect">
            <a:avLst/>
          </a:prstGeom>
        </p:spPr>
        <p:txBody>
          <a:bodyPr/>
          <a:lstStyle>
            <a:lvl1pPr>
              <a:defRPr sz="4400"/>
            </a:lvl1pPr>
          </a:lstStyle>
          <a:p>
            <a:r>
              <a:t>Title Text</a:t>
            </a:r>
          </a:p>
        </p:txBody>
      </p:sp>
      <p:sp>
        <p:nvSpPr>
          <p:cNvPr id="81" name="Body Level One…"/>
          <p:cNvSpPr txBox="1">
            <a:spLocks noGrp="1"/>
          </p:cNvSpPr>
          <p:nvPr>
            <p:ph type="body" idx="1"/>
          </p:nvPr>
        </p:nvSpPr>
        <p:spPr>
          <a:xfrm>
            <a:off x="457200" y="1370012"/>
            <a:ext cx="8228014" cy="548798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457200" y="44450"/>
            <a:ext cx="8228014" cy="10985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6799" tIns="46799" rIns="46799" bIns="46799" anchor="ctr"/>
          <a:lstStyle/>
          <a:p>
            <a:r>
              <a:t>Title Text</a:t>
            </a:r>
          </a:p>
        </p:txBody>
      </p:sp>
      <p:sp>
        <p:nvSpPr>
          <p:cNvPr id="3" name="Body Level One…"/>
          <p:cNvSpPr txBox="1">
            <a:spLocks noGrp="1"/>
          </p:cNvSpPr>
          <p:nvPr>
            <p:ph type="body" idx="1"/>
          </p:nvPr>
        </p:nvSpPr>
        <p:spPr>
          <a:xfrm>
            <a:off x="457200" y="1142999"/>
            <a:ext cx="8228014" cy="5715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6799" tIns="46799" rIns="46799" bIns="46799"/>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553200" y="6553200"/>
            <a:ext cx="2132014" cy="290984"/>
          </a:xfrm>
          <a:prstGeom prst="rect">
            <a:avLst/>
          </a:prstGeom>
          <a:ln w="12700">
            <a:miter lim="400000"/>
          </a:ln>
        </p:spPr>
        <p:txBody>
          <a:bodyPr lIns="46799" tIns="46799" rIns="46799" bIns="46799">
            <a:spAutoFit/>
          </a:bodyPr>
          <a:lstStyle>
            <a:lvl1pPr algn="r">
              <a:lnSpc>
                <a:spcPct val="100000"/>
              </a:lnSpc>
              <a:spcBef>
                <a:spcPts val="0"/>
              </a:spcBef>
              <a:tabLst>
                <a:tab pos="914400" algn="l"/>
                <a:tab pos="1828800" algn="l"/>
                <a:tab pos="2743200" algn="l"/>
                <a:tab pos="3657600" algn="l"/>
                <a:tab pos="4572000" algn="l"/>
                <a:tab pos="5486400" algn="l"/>
                <a:tab pos="6400800" algn="l"/>
                <a:tab pos="7315200" algn="l"/>
                <a:tab pos="8229600" algn="l"/>
                <a:tab pos="9144000" algn="l"/>
                <a:tab pos="10058400" algn="l"/>
              </a:tabLst>
              <a:defRPr sz="14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txStyles>
    <p:titleStyle>
      <a:lvl1pPr marL="0" marR="0" indent="0" algn="ctr" defTabSz="457200" rtl="0" latinLnBrk="0">
        <a:lnSpc>
          <a:spcPct val="100000"/>
        </a:lnSpc>
        <a:spcBef>
          <a:spcPts val="0"/>
        </a:spcBef>
        <a:spcAft>
          <a:spcPts val="0"/>
        </a:spcAft>
        <a:buClrTx/>
        <a:buSzTx/>
        <a:buFontTx/>
        <a:buNone/>
        <a:tabLst/>
        <a:defRPr sz="4000" b="0" i="0" u="none" strike="noStrike" cap="none" spc="0" baseline="0">
          <a:solidFill>
            <a:srgbClr val="191966"/>
          </a:solidFill>
          <a:uFillTx/>
          <a:latin typeface="Arial"/>
          <a:ea typeface="Arial"/>
          <a:cs typeface="Arial"/>
          <a:sym typeface="Arial"/>
        </a:defRPr>
      </a:lvl1pPr>
      <a:lvl2pPr marL="0" marR="0" indent="0" algn="ctr" defTabSz="457200" rtl="0" latinLnBrk="0">
        <a:lnSpc>
          <a:spcPct val="100000"/>
        </a:lnSpc>
        <a:spcBef>
          <a:spcPts val="0"/>
        </a:spcBef>
        <a:spcAft>
          <a:spcPts val="0"/>
        </a:spcAft>
        <a:buClrTx/>
        <a:buSzTx/>
        <a:buFontTx/>
        <a:buNone/>
        <a:tabLst/>
        <a:defRPr sz="4000" b="0" i="0" u="none" strike="noStrike" cap="none" spc="0" baseline="0">
          <a:solidFill>
            <a:srgbClr val="191966"/>
          </a:solidFill>
          <a:uFillTx/>
          <a:latin typeface="Arial"/>
          <a:ea typeface="Arial"/>
          <a:cs typeface="Arial"/>
          <a:sym typeface="Arial"/>
        </a:defRPr>
      </a:lvl2pPr>
      <a:lvl3pPr marL="0" marR="0" indent="0" algn="ctr" defTabSz="457200" rtl="0" latinLnBrk="0">
        <a:lnSpc>
          <a:spcPct val="100000"/>
        </a:lnSpc>
        <a:spcBef>
          <a:spcPts val="0"/>
        </a:spcBef>
        <a:spcAft>
          <a:spcPts val="0"/>
        </a:spcAft>
        <a:buClrTx/>
        <a:buSzTx/>
        <a:buFontTx/>
        <a:buNone/>
        <a:tabLst/>
        <a:defRPr sz="4000" b="0" i="0" u="none" strike="noStrike" cap="none" spc="0" baseline="0">
          <a:solidFill>
            <a:srgbClr val="191966"/>
          </a:solidFill>
          <a:uFillTx/>
          <a:latin typeface="Arial"/>
          <a:ea typeface="Arial"/>
          <a:cs typeface="Arial"/>
          <a:sym typeface="Arial"/>
        </a:defRPr>
      </a:lvl3pPr>
      <a:lvl4pPr marL="0" marR="0" indent="0" algn="ctr" defTabSz="457200" rtl="0" latinLnBrk="0">
        <a:lnSpc>
          <a:spcPct val="100000"/>
        </a:lnSpc>
        <a:spcBef>
          <a:spcPts val="0"/>
        </a:spcBef>
        <a:spcAft>
          <a:spcPts val="0"/>
        </a:spcAft>
        <a:buClrTx/>
        <a:buSzTx/>
        <a:buFontTx/>
        <a:buNone/>
        <a:tabLst/>
        <a:defRPr sz="4000" b="0" i="0" u="none" strike="noStrike" cap="none" spc="0" baseline="0">
          <a:solidFill>
            <a:srgbClr val="191966"/>
          </a:solidFill>
          <a:uFillTx/>
          <a:latin typeface="Arial"/>
          <a:ea typeface="Arial"/>
          <a:cs typeface="Arial"/>
          <a:sym typeface="Arial"/>
        </a:defRPr>
      </a:lvl4pPr>
      <a:lvl5pPr marL="0" marR="0" indent="0" algn="ctr" defTabSz="457200" rtl="0" latinLnBrk="0">
        <a:lnSpc>
          <a:spcPct val="100000"/>
        </a:lnSpc>
        <a:spcBef>
          <a:spcPts val="0"/>
        </a:spcBef>
        <a:spcAft>
          <a:spcPts val="0"/>
        </a:spcAft>
        <a:buClrTx/>
        <a:buSzTx/>
        <a:buFontTx/>
        <a:buNone/>
        <a:tabLst/>
        <a:defRPr sz="4000" b="0" i="0" u="none" strike="noStrike" cap="none" spc="0" baseline="0">
          <a:solidFill>
            <a:srgbClr val="191966"/>
          </a:solidFill>
          <a:uFillTx/>
          <a:latin typeface="Arial"/>
          <a:ea typeface="Arial"/>
          <a:cs typeface="Arial"/>
          <a:sym typeface="Arial"/>
        </a:defRPr>
      </a:lvl5pPr>
      <a:lvl6pPr marL="0" marR="0" indent="2286000" algn="ctr" defTabSz="457200" rtl="0" latinLnBrk="0">
        <a:lnSpc>
          <a:spcPct val="100000"/>
        </a:lnSpc>
        <a:spcBef>
          <a:spcPts val="0"/>
        </a:spcBef>
        <a:spcAft>
          <a:spcPts val="0"/>
        </a:spcAft>
        <a:buClrTx/>
        <a:buSzTx/>
        <a:buFontTx/>
        <a:buNone/>
        <a:tabLst/>
        <a:defRPr sz="4000" b="0" i="0" u="none" strike="noStrike" cap="none" spc="0" baseline="0">
          <a:solidFill>
            <a:srgbClr val="191966"/>
          </a:solidFill>
          <a:uFillTx/>
          <a:latin typeface="Arial"/>
          <a:ea typeface="Arial"/>
          <a:cs typeface="Arial"/>
          <a:sym typeface="Arial"/>
        </a:defRPr>
      </a:lvl6pPr>
      <a:lvl7pPr marL="0" marR="0" indent="2743200" algn="ctr" defTabSz="457200" rtl="0" latinLnBrk="0">
        <a:lnSpc>
          <a:spcPct val="100000"/>
        </a:lnSpc>
        <a:spcBef>
          <a:spcPts val="0"/>
        </a:spcBef>
        <a:spcAft>
          <a:spcPts val="0"/>
        </a:spcAft>
        <a:buClrTx/>
        <a:buSzTx/>
        <a:buFontTx/>
        <a:buNone/>
        <a:tabLst/>
        <a:defRPr sz="4000" b="0" i="0" u="none" strike="noStrike" cap="none" spc="0" baseline="0">
          <a:solidFill>
            <a:srgbClr val="191966"/>
          </a:solidFill>
          <a:uFillTx/>
          <a:latin typeface="Arial"/>
          <a:ea typeface="Arial"/>
          <a:cs typeface="Arial"/>
          <a:sym typeface="Arial"/>
        </a:defRPr>
      </a:lvl7pPr>
      <a:lvl8pPr marL="0" marR="0" indent="3200400" algn="ctr" defTabSz="457200" rtl="0" latinLnBrk="0">
        <a:lnSpc>
          <a:spcPct val="100000"/>
        </a:lnSpc>
        <a:spcBef>
          <a:spcPts val="0"/>
        </a:spcBef>
        <a:spcAft>
          <a:spcPts val="0"/>
        </a:spcAft>
        <a:buClrTx/>
        <a:buSzTx/>
        <a:buFontTx/>
        <a:buNone/>
        <a:tabLst/>
        <a:defRPr sz="4000" b="0" i="0" u="none" strike="noStrike" cap="none" spc="0" baseline="0">
          <a:solidFill>
            <a:srgbClr val="191966"/>
          </a:solidFill>
          <a:uFillTx/>
          <a:latin typeface="Arial"/>
          <a:ea typeface="Arial"/>
          <a:cs typeface="Arial"/>
          <a:sym typeface="Arial"/>
        </a:defRPr>
      </a:lvl8pPr>
      <a:lvl9pPr marL="0" marR="0" indent="3657600" algn="ctr" defTabSz="457200" rtl="0" latinLnBrk="0">
        <a:lnSpc>
          <a:spcPct val="100000"/>
        </a:lnSpc>
        <a:spcBef>
          <a:spcPts val="0"/>
        </a:spcBef>
        <a:spcAft>
          <a:spcPts val="0"/>
        </a:spcAft>
        <a:buClrTx/>
        <a:buSzTx/>
        <a:buFontTx/>
        <a:buNone/>
        <a:tabLst/>
        <a:defRPr sz="4000" b="0" i="0" u="none" strike="noStrike" cap="none" spc="0" baseline="0">
          <a:solidFill>
            <a:srgbClr val="191966"/>
          </a:solidFill>
          <a:uFillTx/>
          <a:latin typeface="Arial"/>
          <a:ea typeface="Arial"/>
          <a:cs typeface="Arial"/>
          <a:sym typeface="Arial"/>
        </a:defRPr>
      </a:lvl9pPr>
    </p:titleStyle>
    <p:bodyStyle>
      <a:lvl1pPr marL="457200" marR="0" indent="-457200" algn="l" defTabSz="457200" rtl="0" latinLnBrk="0">
        <a:lnSpc>
          <a:spcPct val="100000"/>
        </a:lnSpc>
        <a:spcBef>
          <a:spcPts val="800"/>
        </a:spcBef>
        <a:spcAft>
          <a:spcPts val="0"/>
        </a:spcAft>
        <a:buClr>
          <a:schemeClr val="accent4"/>
        </a:buClr>
        <a:buSzPct val="100000"/>
        <a:buFont typeface="Arial"/>
        <a:buChar char="•"/>
        <a:tabLst/>
        <a:defRPr sz="3200" b="0" i="0" u="none" strike="noStrike" cap="none" spc="0" baseline="0">
          <a:solidFill>
            <a:schemeClr val="accent4"/>
          </a:solidFill>
          <a:uFillTx/>
          <a:latin typeface="Arial"/>
          <a:ea typeface="Arial"/>
          <a:cs typeface="Arial"/>
          <a:sym typeface="Arial"/>
        </a:defRPr>
      </a:lvl1pPr>
      <a:lvl2pPr marL="979714" marR="0" indent="-522514" algn="l" defTabSz="457200" rtl="0" latinLnBrk="0">
        <a:lnSpc>
          <a:spcPct val="100000"/>
        </a:lnSpc>
        <a:spcBef>
          <a:spcPts val="800"/>
        </a:spcBef>
        <a:spcAft>
          <a:spcPts val="0"/>
        </a:spcAft>
        <a:buClr>
          <a:schemeClr val="accent4"/>
        </a:buClr>
        <a:buSzPct val="100000"/>
        <a:buFont typeface="Arial"/>
        <a:buChar char="‒"/>
        <a:tabLst/>
        <a:defRPr sz="3200" b="0" i="0" u="none" strike="noStrike" cap="none" spc="0" baseline="0">
          <a:solidFill>
            <a:schemeClr val="accent4"/>
          </a:solidFill>
          <a:uFillTx/>
          <a:latin typeface="Arial"/>
          <a:ea typeface="Arial"/>
          <a:cs typeface="Arial"/>
          <a:sym typeface="Arial"/>
        </a:defRPr>
      </a:lvl2pPr>
      <a:lvl3pPr marL="1371600" marR="0" indent="-457200" algn="l" defTabSz="457200" rtl="0" latinLnBrk="0">
        <a:lnSpc>
          <a:spcPct val="100000"/>
        </a:lnSpc>
        <a:spcBef>
          <a:spcPts val="800"/>
        </a:spcBef>
        <a:spcAft>
          <a:spcPts val="0"/>
        </a:spcAft>
        <a:buClr>
          <a:schemeClr val="accent4"/>
        </a:buClr>
        <a:buSzPct val="100000"/>
        <a:buFont typeface="Arial"/>
        <a:buChar char="•"/>
        <a:tabLst/>
        <a:defRPr sz="3200" b="0" i="0" u="none" strike="noStrike" cap="none" spc="0" baseline="0">
          <a:solidFill>
            <a:schemeClr val="accent4"/>
          </a:solidFill>
          <a:uFillTx/>
          <a:latin typeface="Arial"/>
          <a:ea typeface="Arial"/>
          <a:cs typeface="Arial"/>
          <a:sym typeface="Arial"/>
        </a:defRPr>
      </a:lvl3pPr>
      <a:lvl4pPr marL="1920239" marR="0" indent="-548639" algn="l" defTabSz="457200" rtl="0" latinLnBrk="0">
        <a:lnSpc>
          <a:spcPct val="100000"/>
        </a:lnSpc>
        <a:spcBef>
          <a:spcPts val="800"/>
        </a:spcBef>
        <a:spcAft>
          <a:spcPts val="0"/>
        </a:spcAft>
        <a:buClr>
          <a:schemeClr val="accent4"/>
        </a:buClr>
        <a:buSzPct val="100000"/>
        <a:buFont typeface="Arial"/>
        <a:buChar char="‒"/>
        <a:tabLst/>
        <a:defRPr sz="3200" b="0" i="0" u="none" strike="noStrike" cap="none" spc="0" baseline="0">
          <a:solidFill>
            <a:schemeClr val="accent4"/>
          </a:solidFill>
          <a:uFillTx/>
          <a:latin typeface="Arial"/>
          <a:ea typeface="Arial"/>
          <a:cs typeface="Arial"/>
          <a:sym typeface="Arial"/>
        </a:defRPr>
      </a:lvl4pPr>
      <a:lvl5pPr marL="2377439" marR="0" indent="-548639" algn="l" defTabSz="457200" rtl="0" latinLnBrk="0">
        <a:lnSpc>
          <a:spcPct val="100000"/>
        </a:lnSpc>
        <a:spcBef>
          <a:spcPts val="800"/>
        </a:spcBef>
        <a:spcAft>
          <a:spcPts val="0"/>
        </a:spcAft>
        <a:buClr>
          <a:schemeClr val="accent4"/>
        </a:buClr>
        <a:buSzPct val="100000"/>
        <a:buFont typeface="Arial"/>
        <a:buChar char="•"/>
        <a:tabLst/>
        <a:defRPr sz="3200" b="0" i="0" u="none" strike="noStrike" cap="none" spc="0" baseline="0">
          <a:solidFill>
            <a:schemeClr val="accent4"/>
          </a:solidFill>
          <a:uFillTx/>
          <a:latin typeface="Arial"/>
          <a:ea typeface="Arial"/>
          <a:cs typeface="Arial"/>
          <a:sym typeface="Arial"/>
        </a:defRPr>
      </a:lvl5pPr>
      <a:lvl6pPr marL="0" marR="0" indent="2286000" algn="l" defTabSz="457200" rtl="0" latinLnBrk="0">
        <a:lnSpc>
          <a:spcPct val="100000"/>
        </a:lnSpc>
        <a:spcBef>
          <a:spcPts val="800"/>
        </a:spcBef>
        <a:spcAft>
          <a:spcPts val="0"/>
        </a:spcAft>
        <a:buClr>
          <a:schemeClr val="accent4"/>
        </a:buClr>
        <a:buSzTx/>
        <a:buFont typeface="Arial"/>
        <a:buNone/>
        <a:tabLst/>
        <a:defRPr sz="3200" b="0" i="0" u="none" strike="noStrike" cap="none" spc="0" baseline="0">
          <a:solidFill>
            <a:schemeClr val="accent4"/>
          </a:solidFill>
          <a:uFillTx/>
          <a:latin typeface="Arial"/>
          <a:ea typeface="Arial"/>
          <a:cs typeface="Arial"/>
          <a:sym typeface="Arial"/>
        </a:defRPr>
      </a:lvl6pPr>
      <a:lvl7pPr marL="0" marR="0" indent="2743200" algn="l" defTabSz="457200" rtl="0" latinLnBrk="0">
        <a:lnSpc>
          <a:spcPct val="100000"/>
        </a:lnSpc>
        <a:spcBef>
          <a:spcPts val="800"/>
        </a:spcBef>
        <a:spcAft>
          <a:spcPts val="0"/>
        </a:spcAft>
        <a:buClr>
          <a:schemeClr val="accent4"/>
        </a:buClr>
        <a:buSzTx/>
        <a:buFont typeface="Arial"/>
        <a:buNone/>
        <a:tabLst/>
        <a:defRPr sz="3200" b="0" i="0" u="none" strike="noStrike" cap="none" spc="0" baseline="0">
          <a:solidFill>
            <a:schemeClr val="accent4"/>
          </a:solidFill>
          <a:uFillTx/>
          <a:latin typeface="Arial"/>
          <a:ea typeface="Arial"/>
          <a:cs typeface="Arial"/>
          <a:sym typeface="Arial"/>
        </a:defRPr>
      </a:lvl7pPr>
      <a:lvl8pPr marL="0" marR="0" indent="3200400" algn="l" defTabSz="457200" rtl="0" latinLnBrk="0">
        <a:lnSpc>
          <a:spcPct val="100000"/>
        </a:lnSpc>
        <a:spcBef>
          <a:spcPts val="800"/>
        </a:spcBef>
        <a:spcAft>
          <a:spcPts val="0"/>
        </a:spcAft>
        <a:buClr>
          <a:schemeClr val="accent4"/>
        </a:buClr>
        <a:buSzTx/>
        <a:buFont typeface="Arial"/>
        <a:buNone/>
        <a:tabLst/>
        <a:defRPr sz="3200" b="0" i="0" u="none" strike="noStrike" cap="none" spc="0" baseline="0">
          <a:solidFill>
            <a:schemeClr val="accent4"/>
          </a:solidFill>
          <a:uFillTx/>
          <a:latin typeface="Arial"/>
          <a:ea typeface="Arial"/>
          <a:cs typeface="Arial"/>
          <a:sym typeface="Arial"/>
        </a:defRPr>
      </a:lvl8pPr>
      <a:lvl9pPr marL="0" marR="0" indent="3657600" algn="l" defTabSz="457200" rtl="0" latinLnBrk="0">
        <a:lnSpc>
          <a:spcPct val="100000"/>
        </a:lnSpc>
        <a:spcBef>
          <a:spcPts val="800"/>
        </a:spcBef>
        <a:spcAft>
          <a:spcPts val="0"/>
        </a:spcAft>
        <a:buClr>
          <a:schemeClr val="accent4"/>
        </a:buClr>
        <a:buSzTx/>
        <a:buFont typeface="Arial"/>
        <a:buNone/>
        <a:tabLst/>
        <a:defRPr sz="3200" b="0" i="0" u="none" strike="noStrike" cap="none" spc="0" baseline="0">
          <a:solidFill>
            <a:schemeClr val="accent4"/>
          </a:solidFill>
          <a:uFillTx/>
          <a:latin typeface="Arial"/>
          <a:ea typeface="Arial"/>
          <a:cs typeface="Arial"/>
          <a:sym typeface="Arial"/>
        </a:defRPr>
      </a:lvl9pPr>
    </p:bodyStyle>
    <p:otherStyle>
      <a:lvl1pPr marL="0" marR="0" indent="0" algn="r" defTabSz="457200" rtl="0" latinLnBrk="0">
        <a:lnSpc>
          <a:spcPct val="100000"/>
        </a:lnSpc>
        <a:spcBef>
          <a:spcPts val="0"/>
        </a:spcBef>
        <a:spcAft>
          <a:spcPts val="0"/>
        </a:spcAft>
        <a:buClrTx/>
        <a:buSzTx/>
        <a:buFontTx/>
        <a:buNone/>
        <a:tabLst>
          <a:tab pos="914400" algn="l"/>
          <a:tab pos="1828800" algn="l"/>
          <a:tab pos="2743200" algn="l"/>
          <a:tab pos="3657600" algn="l"/>
          <a:tab pos="4572000" algn="l"/>
          <a:tab pos="5486400" algn="l"/>
          <a:tab pos="6400800" algn="l"/>
          <a:tab pos="7315200" algn="l"/>
          <a:tab pos="8229600" algn="l"/>
          <a:tab pos="9144000" algn="l"/>
          <a:tab pos="10058400" algn="l"/>
        </a:tabLst>
        <a:defRPr sz="1400" b="0" i="0" u="none" strike="noStrike" cap="none" spc="0" baseline="0">
          <a:solidFill>
            <a:schemeClr val="tx1"/>
          </a:solidFill>
          <a:uFillTx/>
          <a:latin typeface="+mn-lt"/>
          <a:ea typeface="+mn-ea"/>
          <a:cs typeface="+mn-cs"/>
          <a:sym typeface="Arial"/>
        </a:defRPr>
      </a:lvl1pPr>
      <a:lvl2pPr marL="0" marR="0" indent="457200" algn="r" defTabSz="457200" rtl="0" latinLnBrk="0">
        <a:lnSpc>
          <a:spcPct val="100000"/>
        </a:lnSpc>
        <a:spcBef>
          <a:spcPts val="0"/>
        </a:spcBef>
        <a:spcAft>
          <a:spcPts val="0"/>
        </a:spcAft>
        <a:buClrTx/>
        <a:buSzTx/>
        <a:buFontTx/>
        <a:buNone/>
        <a:tabLst>
          <a:tab pos="914400" algn="l"/>
          <a:tab pos="1828800" algn="l"/>
          <a:tab pos="2743200" algn="l"/>
          <a:tab pos="3657600" algn="l"/>
          <a:tab pos="4572000" algn="l"/>
          <a:tab pos="5486400" algn="l"/>
          <a:tab pos="6400800" algn="l"/>
          <a:tab pos="7315200" algn="l"/>
          <a:tab pos="8229600" algn="l"/>
          <a:tab pos="9144000" algn="l"/>
          <a:tab pos="10058400" algn="l"/>
        </a:tabLst>
        <a:defRPr sz="1400" b="0" i="0" u="none" strike="noStrike" cap="none" spc="0" baseline="0">
          <a:solidFill>
            <a:schemeClr val="tx1"/>
          </a:solidFill>
          <a:uFillTx/>
          <a:latin typeface="+mn-lt"/>
          <a:ea typeface="+mn-ea"/>
          <a:cs typeface="+mn-cs"/>
          <a:sym typeface="Arial"/>
        </a:defRPr>
      </a:lvl2pPr>
      <a:lvl3pPr marL="0" marR="0" indent="914400" algn="r" defTabSz="457200" rtl="0" latinLnBrk="0">
        <a:lnSpc>
          <a:spcPct val="100000"/>
        </a:lnSpc>
        <a:spcBef>
          <a:spcPts val="0"/>
        </a:spcBef>
        <a:spcAft>
          <a:spcPts val="0"/>
        </a:spcAft>
        <a:buClrTx/>
        <a:buSzTx/>
        <a:buFontTx/>
        <a:buNone/>
        <a:tabLst>
          <a:tab pos="914400" algn="l"/>
          <a:tab pos="1828800" algn="l"/>
          <a:tab pos="2743200" algn="l"/>
          <a:tab pos="3657600" algn="l"/>
          <a:tab pos="4572000" algn="l"/>
          <a:tab pos="5486400" algn="l"/>
          <a:tab pos="6400800" algn="l"/>
          <a:tab pos="7315200" algn="l"/>
          <a:tab pos="8229600" algn="l"/>
          <a:tab pos="9144000" algn="l"/>
          <a:tab pos="10058400" algn="l"/>
        </a:tabLst>
        <a:defRPr sz="1400" b="0" i="0" u="none" strike="noStrike" cap="none" spc="0" baseline="0">
          <a:solidFill>
            <a:schemeClr val="tx1"/>
          </a:solidFill>
          <a:uFillTx/>
          <a:latin typeface="+mn-lt"/>
          <a:ea typeface="+mn-ea"/>
          <a:cs typeface="+mn-cs"/>
          <a:sym typeface="Arial"/>
        </a:defRPr>
      </a:lvl3pPr>
      <a:lvl4pPr marL="0" marR="0" indent="1371600" algn="r" defTabSz="457200" rtl="0" latinLnBrk="0">
        <a:lnSpc>
          <a:spcPct val="100000"/>
        </a:lnSpc>
        <a:spcBef>
          <a:spcPts val="0"/>
        </a:spcBef>
        <a:spcAft>
          <a:spcPts val="0"/>
        </a:spcAft>
        <a:buClrTx/>
        <a:buSzTx/>
        <a:buFontTx/>
        <a:buNone/>
        <a:tabLst>
          <a:tab pos="914400" algn="l"/>
          <a:tab pos="1828800" algn="l"/>
          <a:tab pos="2743200" algn="l"/>
          <a:tab pos="3657600" algn="l"/>
          <a:tab pos="4572000" algn="l"/>
          <a:tab pos="5486400" algn="l"/>
          <a:tab pos="6400800" algn="l"/>
          <a:tab pos="7315200" algn="l"/>
          <a:tab pos="8229600" algn="l"/>
          <a:tab pos="9144000" algn="l"/>
          <a:tab pos="10058400" algn="l"/>
        </a:tabLst>
        <a:defRPr sz="1400" b="0" i="0" u="none" strike="noStrike" cap="none" spc="0" baseline="0">
          <a:solidFill>
            <a:schemeClr val="tx1"/>
          </a:solidFill>
          <a:uFillTx/>
          <a:latin typeface="+mn-lt"/>
          <a:ea typeface="+mn-ea"/>
          <a:cs typeface="+mn-cs"/>
          <a:sym typeface="Arial"/>
        </a:defRPr>
      </a:lvl4pPr>
      <a:lvl5pPr marL="0" marR="0" indent="1828800" algn="r" defTabSz="457200" rtl="0" latinLnBrk="0">
        <a:lnSpc>
          <a:spcPct val="100000"/>
        </a:lnSpc>
        <a:spcBef>
          <a:spcPts val="0"/>
        </a:spcBef>
        <a:spcAft>
          <a:spcPts val="0"/>
        </a:spcAft>
        <a:buClrTx/>
        <a:buSzTx/>
        <a:buFontTx/>
        <a:buNone/>
        <a:tabLst>
          <a:tab pos="914400" algn="l"/>
          <a:tab pos="1828800" algn="l"/>
          <a:tab pos="2743200" algn="l"/>
          <a:tab pos="3657600" algn="l"/>
          <a:tab pos="4572000" algn="l"/>
          <a:tab pos="5486400" algn="l"/>
          <a:tab pos="6400800" algn="l"/>
          <a:tab pos="7315200" algn="l"/>
          <a:tab pos="8229600" algn="l"/>
          <a:tab pos="9144000" algn="l"/>
          <a:tab pos="10058400" algn="l"/>
        </a:tabLst>
        <a:defRPr sz="1400" b="0" i="0" u="none" strike="noStrike" cap="none" spc="0" baseline="0">
          <a:solidFill>
            <a:schemeClr val="tx1"/>
          </a:solidFill>
          <a:uFillTx/>
          <a:latin typeface="+mn-lt"/>
          <a:ea typeface="+mn-ea"/>
          <a:cs typeface="+mn-cs"/>
          <a:sym typeface="Arial"/>
        </a:defRPr>
      </a:lvl5pPr>
      <a:lvl6pPr marL="0" marR="0" indent="2286000" algn="r" defTabSz="457200" rtl="0" latinLnBrk="0">
        <a:lnSpc>
          <a:spcPct val="100000"/>
        </a:lnSpc>
        <a:spcBef>
          <a:spcPts val="0"/>
        </a:spcBef>
        <a:spcAft>
          <a:spcPts val="0"/>
        </a:spcAft>
        <a:buClrTx/>
        <a:buSzTx/>
        <a:buFontTx/>
        <a:buNone/>
        <a:tabLst>
          <a:tab pos="914400" algn="l"/>
          <a:tab pos="1828800" algn="l"/>
          <a:tab pos="2743200" algn="l"/>
          <a:tab pos="3657600" algn="l"/>
          <a:tab pos="4572000" algn="l"/>
          <a:tab pos="5486400" algn="l"/>
          <a:tab pos="6400800" algn="l"/>
          <a:tab pos="7315200" algn="l"/>
          <a:tab pos="8229600" algn="l"/>
          <a:tab pos="9144000" algn="l"/>
          <a:tab pos="10058400" algn="l"/>
        </a:tabLst>
        <a:defRPr sz="1400" b="0" i="0" u="none" strike="noStrike" cap="none" spc="0" baseline="0">
          <a:solidFill>
            <a:schemeClr val="tx1"/>
          </a:solidFill>
          <a:uFillTx/>
          <a:latin typeface="+mn-lt"/>
          <a:ea typeface="+mn-ea"/>
          <a:cs typeface="+mn-cs"/>
          <a:sym typeface="Arial"/>
        </a:defRPr>
      </a:lvl6pPr>
      <a:lvl7pPr marL="0" marR="0" indent="2743200" algn="r" defTabSz="457200" rtl="0" latinLnBrk="0">
        <a:lnSpc>
          <a:spcPct val="100000"/>
        </a:lnSpc>
        <a:spcBef>
          <a:spcPts val="0"/>
        </a:spcBef>
        <a:spcAft>
          <a:spcPts val="0"/>
        </a:spcAft>
        <a:buClrTx/>
        <a:buSzTx/>
        <a:buFontTx/>
        <a:buNone/>
        <a:tabLst>
          <a:tab pos="914400" algn="l"/>
          <a:tab pos="1828800" algn="l"/>
          <a:tab pos="2743200" algn="l"/>
          <a:tab pos="3657600" algn="l"/>
          <a:tab pos="4572000" algn="l"/>
          <a:tab pos="5486400" algn="l"/>
          <a:tab pos="6400800" algn="l"/>
          <a:tab pos="7315200" algn="l"/>
          <a:tab pos="8229600" algn="l"/>
          <a:tab pos="9144000" algn="l"/>
          <a:tab pos="10058400" algn="l"/>
        </a:tabLst>
        <a:defRPr sz="1400" b="0" i="0" u="none" strike="noStrike" cap="none" spc="0" baseline="0">
          <a:solidFill>
            <a:schemeClr val="tx1"/>
          </a:solidFill>
          <a:uFillTx/>
          <a:latin typeface="+mn-lt"/>
          <a:ea typeface="+mn-ea"/>
          <a:cs typeface="+mn-cs"/>
          <a:sym typeface="Arial"/>
        </a:defRPr>
      </a:lvl7pPr>
      <a:lvl8pPr marL="0" marR="0" indent="3200400" algn="r" defTabSz="457200" rtl="0" latinLnBrk="0">
        <a:lnSpc>
          <a:spcPct val="100000"/>
        </a:lnSpc>
        <a:spcBef>
          <a:spcPts val="0"/>
        </a:spcBef>
        <a:spcAft>
          <a:spcPts val="0"/>
        </a:spcAft>
        <a:buClrTx/>
        <a:buSzTx/>
        <a:buFontTx/>
        <a:buNone/>
        <a:tabLst>
          <a:tab pos="914400" algn="l"/>
          <a:tab pos="1828800" algn="l"/>
          <a:tab pos="2743200" algn="l"/>
          <a:tab pos="3657600" algn="l"/>
          <a:tab pos="4572000" algn="l"/>
          <a:tab pos="5486400" algn="l"/>
          <a:tab pos="6400800" algn="l"/>
          <a:tab pos="7315200" algn="l"/>
          <a:tab pos="8229600" algn="l"/>
          <a:tab pos="9144000" algn="l"/>
          <a:tab pos="10058400" algn="l"/>
        </a:tabLst>
        <a:defRPr sz="1400" b="0" i="0" u="none" strike="noStrike" cap="none" spc="0" baseline="0">
          <a:solidFill>
            <a:schemeClr val="tx1"/>
          </a:solidFill>
          <a:uFillTx/>
          <a:latin typeface="+mn-lt"/>
          <a:ea typeface="+mn-ea"/>
          <a:cs typeface="+mn-cs"/>
          <a:sym typeface="Arial"/>
        </a:defRPr>
      </a:lvl8pPr>
      <a:lvl9pPr marL="0" marR="0" indent="3657600" algn="r" defTabSz="457200" rtl="0" latinLnBrk="0">
        <a:lnSpc>
          <a:spcPct val="100000"/>
        </a:lnSpc>
        <a:spcBef>
          <a:spcPts val="0"/>
        </a:spcBef>
        <a:spcAft>
          <a:spcPts val="0"/>
        </a:spcAft>
        <a:buClrTx/>
        <a:buSzTx/>
        <a:buFontTx/>
        <a:buNone/>
        <a:tabLst>
          <a:tab pos="914400" algn="l"/>
          <a:tab pos="1828800" algn="l"/>
          <a:tab pos="2743200" algn="l"/>
          <a:tab pos="3657600" algn="l"/>
          <a:tab pos="4572000" algn="l"/>
          <a:tab pos="5486400" algn="l"/>
          <a:tab pos="6400800" algn="l"/>
          <a:tab pos="7315200" algn="l"/>
          <a:tab pos="8229600" algn="l"/>
          <a:tab pos="9144000" algn="l"/>
          <a:tab pos="10058400" algn="l"/>
        </a:tabLst>
        <a:defRPr sz="14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nick@cloudflare.com" TargetMode="External"/><Relationship Id="rId2" Type="http://schemas.openxmlformats.org/officeDocument/2006/relationships/hyperlink" Target="mailto:alexey.melnikov@isode.com" TargetMode="External"/><Relationship Id="rId1" Type="http://schemas.openxmlformats.org/officeDocument/2006/relationships/slideLayout" Target="../slideLayouts/slideLayout6.xml"/><Relationship Id="rId4" Type="http://schemas.openxmlformats.org/officeDocument/2006/relationships/hyperlink" Target="mailto:smyshsv@gmail.com" TargetMode="External"/></Relationships>
</file>

<file path=ppt/slides/_rels/slide10.xml.rels><?xml version="1.0" encoding="UTF-8" standalone="yes"?>
<Relationships xmlns="http://schemas.openxmlformats.org/package/2006/relationships"><Relationship Id="rId2" Type="http://schemas.openxmlformats.org/officeDocument/2006/relationships/hyperlink" Target="https://trac.ietf.org/trac/irtf/wiki/Crypto%20Review%20Panel"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ietf.webex.com/ietf/j.php?MTID=m8dded8f6e5c7f92e7262eaf88fa08e24" TargetMode="External"/><Relationship Id="rId2" Type="http://schemas.openxmlformats.org/officeDocument/2006/relationships/hyperlink" Target="https://codimd.ietf.org/notes-ietf-interim-2020-cfrg-02-cfrg"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www.rfc-editor.org/info/rfc5378" TargetMode="External"/><Relationship Id="rId2" Type="http://schemas.openxmlformats.org/officeDocument/2006/relationships/hyperlink" Target="https://www.rfc-editor.org/info/rfc5743" TargetMode="External"/><Relationship Id="rId1" Type="http://schemas.openxmlformats.org/officeDocument/2006/relationships/slideLayout" Target="../slideLayouts/slideLayout11.xml"/><Relationship Id="rId6" Type="http://schemas.openxmlformats.org/officeDocument/2006/relationships/image" Target="../media/image1.jpeg"/><Relationship Id="rId5" Type="http://schemas.openxmlformats.org/officeDocument/2006/relationships/hyperlink" Target="https://irtf.org/policies/ipr" TargetMode="External"/><Relationship Id="rId4" Type="http://schemas.openxmlformats.org/officeDocument/2006/relationships/hyperlink" Target="https://www.rfc-editor.org/info/rfc8179"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ietf.org/contact/ombudsteam/" TargetMode="External"/><Relationship Id="rId2" Type="http://schemas.openxmlformats.org/officeDocument/2006/relationships/hyperlink" Target="https://www.ietf.org/privacy-policy/" TargetMode="External"/><Relationship Id="rId1" Type="http://schemas.openxmlformats.org/officeDocument/2006/relationships/slideLayout" Target="../slideLayouts/slideLayout11.xml"/><Relationship Id="rId6" Type="http://schemas.openxmlformats.org/officeDocument/2006/relationships/image" Target="../media/image1.jpeg"/><Relationship Id="rId5" Type="http://schemas.openxmlformats.org/officeDocument/2006/relationships/hyperlink" Target="https://www.rfc-editor.org/info/rfc7776" TargetMode="External"/><Relationship Id="rId4" Type="http://schemas.openxmlformats.org/officeDocument/2006/relationships/hyperlink" Target="https://www.rfc-editor.org/info/rfc7154"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s://www.rfc-editor.org/rfc/rfc7418.html" TargetMode="Externa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hyperlink" Target="http://datatracker.ietf.org/rg/cfrg/documents/" TargetMode="External"/><Relationship Id="rId2" Type="http://schemas.openxmlformats.org/officeDocument/2006/relationships/hyperlink" Target="https://datatracker.ietf.org/meeting/interim-2020-cfrg-02/session/cfr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datatracker.ietf.org/meeting/interim-2020-cfrg-01/session/cfrg" TargetMode="External"/><Relationship Id="rId2" Type="http://schemas.openxmlformats.org/officeDocument/2006/relationships/hyperlink" Target="https://datatracker.ietf.org/meeting/interim-2020-cfrg-02/session/cfrg" TargetMode="Externa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Text"/>
          <p:cNvSpPr txBox="1"/>
          <p:nvPr/>
        </p:nvSpPr>
        <p:spPr>
          <a:xfrm>
            <a:off x="6553200" y="6553200"/>
            <a:ext cx="2133600" cy="352822"/>
          </a:xfrm>
          <a:prstGeom prst="rect">
            <a:avLst/>
          </a:prstGeom>
          <a:ln w="12700">
            <a:miter lim="400000"/>
          </a:ln>
        </p:spPr>
        <p:txBody>
          <a:bodyPr lIns="46799" tIns="46799" rIns="46799" bIns="46799">
            <a:spAutoFit/>
          </a:bodyPr>
          <a:lstStyle/>
          <a:p>
            <a:pPr algn="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accent3"/>
                </a:solidFill>
              </a:defRPr>
            </a:pPr>
            <a:endParaRPr/>
          </a:p>
        </p:txBody>
      </p:sp>
      <p:sp>
        <p:nvSpPr>
          <p:cNvPr id="110" name="CFRG Research Group Status"/>
          <p:cNvSpPr txBox="1"/>
          <p:nvPr/>
        </p:nvSpPr>
        <p:spPr>
          <a:xfrm>
            <a:off x="685800" y="1115704"/>
            <a:ext cx="7772400" cy="12198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p>
            <a:pPr algn="ct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accent3"/>
                </a:solidFill>
              </a:defRPr>
            </a:pPr>
            <a:r>
              <a:rPr sz="4400">
                <a:solidFill>
                  <a:schemeClr val="accent4"/>
                </a:solidFill>
              </a:rPr>
              <a:t>CFRG Research Group</a:t>
            </a:r>
            <a:br>
              <a:rPr sz="4400">
                <a:solidFill>
                  <a:schemeClr val="accent4"/>
                </a:solidFill>
              </a:rPr>
            </a:br>
            <a:r>
              <a:rPr sz="4400">
                <a:solidFill>
                  <a:schemeClr val="accent4"/>
                </a:solidFill>
              </a:rPr>
              <a:t>Status</a:t>
            </a:r>
          </a:p>
        </p:txBody>
      </p:sp>
      <p:sp>
        <p:nvSpPr>
          <p:cNvPr id="111" name="Chairs:…"/>
          <p:cNvSpPr txBox="1"/>
          <p:nvPr/>
        </p:nvSpPr>
        <p:spPr>
          <a:xfrm>
            <a:off x="304800" y="2746375"/>
            <a:ext cx="8534400" cy="23670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lnSpc>
                <a:spcPct val="100000"/>
              </a:lnSpc>
              <a:spcBef>
                <a:spcPts val="800"/>
              </a:spcBef>
              <a:defRPr sz="3200"/>
            </a:pPr>
            <a:r>
              <a:rPr sz="2800"/>
              <a:t>Chairs:</a:t>
            </a:r>
          </a:p>
          <a:p>
            <a:pPr algn="ctr">
              <a:lnSpc>
                <a:spcPct val="100000"/>
              </a:lnSpc>
              <a:spcBef>
                <a:spcPts val="800"/>
              </a:spcBef>
              <a:defRPr sz="2500"/>
            </a:pPr>
            <a:r>
              <a:t>Alexey Melnikov &lt;</a:t>
            </a:r>
            <a:r>
              <a:rPr u="sng">
                <a:solidFill>
                  <a:srgbClr val="0000E5"/>
                </a:solidFill>
                <a:uFill>
                  <a:solidFill>
                    <a:srgbClr val="0000E5"/>
                  </a:solidFill>
                </a:uFill>
                <a:hlinkClick r:id="rId2"/>
              </a:rPr>
              <a:t>alexey.melnikov@isode.com</a:t>
            </a:r>
            <a:r>
              <a:t>&gt;</a:t>
            </a:r>
          </a:p>
          <a:p>
            <a:pPr algn="ctr">
              <a:lnSpc>
                <a:spcPct val="100000"/>
              </a:lnSpc>
              <a:spcBef>
                <a:spcPts val="800"/>
              </a:spcBef>
              <a:defRPr sz="2500"/>
            </a:pPr>
            <a:r>
              <a:t>Nick Sullivan &lt;</a:t>
            </a:r>
            <a:r>
              <a:rPr u="sng">
                <a:solidFill>
                  <a:srgbClr val="0000E5"/>
                </a:solidFill>
                <a:uFill>
                  <a:solidFill>
                    <a:srgbClr val="0000E5"/>
                  </a:solidFill>
                </a:uFill>
                <a:hlinkClick r:id="rId3"/>
              </a:rPr>
              <a:t>nick@cloudflare.com</a:t>
            </a:r>
            <a:r>
              <a:t>&gt;</a:t>
            </a:r>
          </a:p>
          <a:p>
            <a:pPr algn="ctr">
              <a:lnSpc>
                <a:spcPct val="100000"/>
              </a:lnSpc>
              <a:spcBef>
                <a:spcPts val="800"/>
              </a:spcBef>
              <a:defRPr sz="2500"/>
            </a:pPr>
            <a:r>
              <a:t>Stanislav Smyshlyaev &lt;</a:t>
            </a:r>
            <a:r>
              <a:rPr u="sng">
                <a:solidFill>
                  <a:srgbClr val="0000E5"/>
                </a:solidFill>
                <a:uFill>
                  <a:solidFill>
                    <a:srgbClr val="0000E5"/>
                  </a:solidFill>
                </a:uFill>
                <a:hlinkClick r:id="rId4"/>
              </a:rPr>
              <a:t>smyshsv@gmail.com</a:t>
            </a:r>
            <a:r>
              <a:t>&gt;</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Crypto Review Panel"/>
          <p:cNvSpPr txBox="1">
            <a:spLocks noGrp="1"/>
          </p:cNvSpPr>
          <p:nvPr>
            <p:ph type="title"/>
          </p:nvPr>
        </p:nvSpPr>
        <p:spPr>
          <a:prstGeom prst="rect">
            <a:avLst/>
          </a:prstGeom>
        </p:spPr>
        <p:txBody>
          <a:bodyPr/>
          <a:lstStyle/>
          <a:p>
            <a:r>
              <a:t>Crypto Review Panel</a:t>
            </a:r>
          </a:p>
        </p:txBody>
      </p:sp>
      <p:sp>
        <p:nvSpPr>
          <p:cNvPr id="149" name="Formed in September 2016…"/>
          <p:cNvSpPr txBox="1">
            <a:spLocks noGrp="1"/>
          </p:cNvSpPr>
          <p:nvPr>
            <p:ph type="body" idx="1"/>
          </p:nvPr>
        </p:nvSpPr>
        <p:spPr>
          <a:xfrm>
            <a:off x="457200" y="1142999"/>
            <a:ext cx="8228014" cy="5410202"/>
          </a:xfrm>
          <a:prstGeom prst="rect">
            <a:avLst/>
          </a:prstGeom>
        </p:spPr>
        <p:txBody>
          <a:bodyPr/>
          <a:lstStyle/>
          <a:p>
            <a:pPr marL="285750" indent="-285750">
              <a:defRPr sz="2000"/>
            </a:pPr>
            <a:r>
              <a:rPr dirty="0"/>
              <a:t>Formed in September 2016</a:t>
            </a:r>
          </a:p>
          <a:p>
            <a:pPr marL="742950" lvl="1" indent="-285750">
              <a:buChar char="•"/>
              <a:defRPr sz="2000"/>
            </a:pPr>
            <a:r>
              <a:rPr dirty="0"/>
              <a:t>Wiki page for the team: &lt;</a:t>
            </a:r>
            <a:r>
              <a:rPr u="sng" dirty="0">
                <a:solidFill>
                  <a:srgbClr val="0000E5"/>
                </a:solidFill>
                <a:uFill>
                  <a:solidFill>
                    <a:srgbClr val="0000E5"/>
                  </a:solidFill>
                </a:uFill>
                <a:hlinkClick r:id="rId2"/>
              </a:rPr>
              <a:t>https://trac.ietf.org/trac/irtf/wiki/Crypto%20Review%20Panel</a:t>
            </a:r>
            <a:r>
              <a:rPr dirty="0"/>
              <a:t>&gt;</a:t>
            </a:r>
          </a:p>
          <a:p>
            <a:pPr marL="285750" indent="-285750">
              <a:defRPr sz="2000"/>
            </a:pPr>
            <a:r>
              <a:rPr dirty="0"/>
              <a:t>May be used to review documents coming to CFRG, Security Area or Independent Stream.</a:t>
            </a:r>
          </a:p>
          <a:p>
            <a:pPr marL="285750" indent="-285750">
              <a:defRPr sz="2000" b="1"/>
            </a:pPr>
            <a:r>
              <a:rPr dirty="0"/>
              <a:t>Lots of good reviews done!</a:t>
            </a:r>
          </a:p>
          <a:p>
            <a:pPr marL="285750" indent="-285750">
              <a:defRPr sz="2000"/>
            </a:pPr>
            <a:r>
              <a:rPr dirty="0"/>
              <a:t>CFRG chairs relied on help from the Crypto Review Panel to review PAKE candidates</a:t>
            </a:r>
            <a:r>
              <a:rPr dirty="0" smtClean="0"/>
              <a:t>.</a:t>
            </a:r>
            <a:endParaRPr lang="en-US" dirty="0" smtClean="0"/>
          </a:p>
          <a:p>
            <a:pPr marL="285750" indent="-285750">
              <a:defRPr sz="2000"/>
            </a:pPr>
            <a:r>
              <a:rPr lang="en-US" dirty="0" smtClean="0"/>
              <a:t>CFRG chairs ask for reviews from Crypto Review Panel before RGLC for CFRG documents.</a:t>
            </a:r>
            <a:endParaRPr dirty="0"/>
          </a:p>
          <a:p>
            <a:pPr marL="285750" indent="-285750">
              <a:defRPr sz="2000" b="1"/>
            </a:pPr>
            <a:r>
              <a:rPr lang="en-US" dirty="0" smtClean="0"/>
              <a:t>Current members (</a:t>
            </a:r>
            <a:r>
              <a:rPr b="0" dirty="0" smtClean="0"/>
              <a:t>January 2020</a:t>
            </a:r>
            <a:r>
              <a:rPr lang="en-US" b="0" dirty="0" smtClean="0"/>
              <a:t> – December 2021):</a:t>
            </a:r>
          </a:p>
          <a:p>
            <a:pPr marL="285750" indent="-285750">
              <a:defRPr sz="2000" b="1"/>
            </a:pPr>
            <a:r>
              <a:rPr b="0" dirty="0" smtClean="0"/>
              <a:t>Scott </a:t>
            </a:r>
            <a:r>
              <a:rPr b="0" dirty="0"/>
              <a:t>Fluhrer, Russ </a:t>
            </a:r>
            <a:r>
              <a:rPr b="0" dirty="0" err="1"/>
              <a:t>Housley</a:t>
            </a:r>
            <a:r>
              <a:rPr b="0" dirty="0"/>
              <a:t>, </a:t>
            </a:r>
            <a:r>
              <a:rPr b="0" dirty="0" err="1"/>
              <a:t>Yaron</a:t>
            </a:r>
            <a:r>
              <a:rPr b="0" dirty="0"/>
              <a:t> </a:t>
            </a:r>
            <a:r>
              <a:rPr b="0" dirty="0" err="1"/>
              <a:t>Sheffer</a:t>
            </a:r>
            <a:r>
              <a:rPr b="0" dirty="0"/>
              <a:t>, </a:t>
            </a:r>
            <a:r>
              <a:rPr b="0" dirty="0" err="1"/>
              <a:t>Bjoern</a:t>
            </a:r>
            <a:r>
              <a:rPr b="0" dirty="0"/>
              <a:t> </a:t>
            </a:r>
            <a:r>
              <a:rPr b="0" dirty="0" err="1" smtClean="0"/>
              <a:t>Tackmann</a:t>
            </a:r>
            <a:r>
              <a:rPr lang="en-US" b="0" dirty="0" smtClean="0"/>
              <a:t>, </a:t>
            </a:r>
            <a:br>
              <a:rPr lang="en-US" b="0" dirty="0" smtClean="0"/>
            </a:br>
            <a:r>
              <a:rPr b="0" dirty="0" smtClean="0"/>
              <a:t>Chloe </a:t>
            </a:r>
            <a:r>
              <a:rPr b="0" dirty="0"/>
              <a:t>Martindale, Julia Hesse, </a:t>
            </a:r>
            <a:r>
              <a:rPr b="0" dirty="0" err="1"/>
              <a:t>Karthikeyan</a:t>
            </a:r>
            <a:r>
              <a:rPr b="0" dirty="0"/>
              <a:t> </a:t>
            </a:r>
            <a:r>
              <a:rPr b="0" dirty="0" err="1"/>
              <a:t>Bhargavan</a:t>
            </a:r>
            <a:r>
              <a:rPr b="0" dirty="0"/>
              <a:t>, Thomas </a:t>
            </a:r>
            <a:r>
              <a:rPr b="0" dirty="0" err="1"/>
              <a:t>Pornin</a:t>
            </a:r>
            <a:r>
              <a:rPr b="0" dirty="0"/>
              <a:t>, Jean-Philippe </a:t>
            </a:r>
            <a:r>
              <a:rPr b="0" dirty="0" err="1"/>
              <a:t>Aumasson</a:t>
            </a:r>
            <a:r>
              <a:rPr b="0" dirty="0"/>
              <a:t>, Jon </a:t>
            </a:r>
            <a:r>
              <a:rPr b="0" dirty="0" smtClean="0"/>
              <a:t>Callas</a:t>
            </a:r>
            <a:endParaRPr b="0" dirty="0"/>
          </a:p>
        </p:txBody>
      </p:sp>
      <p:sp>
        <p:nvSpPr>
          <p:cNvPr id="150"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10</a:t>
            </a:fld>
            <a:endParaRPr/>
          </a:p>
        </p:txBody>
      </p:sp>
      <p:sp>
        <p:nvSpPr>
          <p:cNvPr id="151" name="107th IETF CFRG Research Group"/>
          <p:cNvSpPr txBox="1"/>
          <p:nvPr/>
        </p:nvSpPr>
        <p:spPr>
          <a:xfrm>
            <a:off x="3217668" y="6554279"/>
            <a:ext cx="2890687" cy="28882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lgn="ctr">
              <a:lnSpc>
                <a:spcPct val="100000"/>
              </a:lnSpc>
              <a:spcBef>
                <a:spcPts val="0"/>
              </a:spcBef>
              <a:tabLst>
                <a:tab pos="914400" algn="l"/>
                <a:tab pos="1828800" algn="l"/>
                <a:tab pos="2743200" algn="l"/>
                <a:tab pos="3657600" algn="l"/>
                <a:tab pos="4572000" algn="l"/>
                <a:tab pos="5486400" algn="l"/>
                <a:tab pos="6400800" algn="l"/>
                <a:tab pos="7315200" algn="l"/>
                <a:tab pos="8229600" algn="l"/>
                <a:tab pos="9144000" algn="l"/>
                <a:tab pos="10058400" algn="l"/>
              </a:tabLst>
              <a:defRPr sz="1400"/>
            </a:lvl1pPr>
          </a:lstStyle>
          <a:p>
            <a:pPr>
              <a:defRPr>
                <a:solidFill>
                  <a:schemeClr val="accent3"/>
                </a:solidFill>
              </a:defRPr>
            </a:pPr>
            <a:r>
              <a:rPr>
                <a:solidFill>
                  <a:schemeClr val="accent4"/>
                </a:solidFill>
              </a:rPr>
              <a:t>107th IETF CFRG Research Group</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AOB"/>
          <p:cNvSpPr txBox="1">
            <a:spLocks noGrp="1"/>
          </p:cNvSpPr>
          <p:nvPr>
            <p:ph type="title"/>
          </p:nvPr>
        </p:nvSpPr>
        <p:spPr>
          <a:prstGeom prst="rect">
            <a:avLst/>
          </a:prstGeom>
        </p:spPr>
        <p:txBody>
          <a:bodyPr/>
          <a:lstStyle/>
          <a:p>
            <a:r>
              <a:t>AOB</a:t>
            </a:r>
          </a:p>
        </p:txBody>
      </p:sp>
      <p:sp>
        <p:nvSpPr>
          <p:cNvPr id="159"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11</a:t>
            </a:fld>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Administrative"/>
          <p:cNvSpPr txBox="1">
            <a:spLocks noGrp="1"/>
          </p:cNvSpPr>
          <p:nvPr>
            <p:ph type="title"/>
          </p:nvPr>
        </p:nvSpPr>
        <p:spPr>
          <a:xfrm>
            <a:off x="457199" y="44449"/>
            <a:ext cx="8228015" cy="1098551"/>
          </a:xfrm>
          <a:prstGeom prst="rect">
            <a:avLst/>
          </a:prstGeom>
        </p:spPr>
        <p:txBody>
          <a:bodyPr>
            <a:normAutofit/>
          </a:bodyPr>
          <a:lstStyle/>
          <a:p>
            <a:r>
              <a:t>Administrative</a:t>
            </a:r>
          </a:p>
        </p:txBody>
      </p:sp>
      <p:sp>
        <p:nvSpPr>
          <p:cNvPr id="114" name="This WebEx Session is being recorded…"/>
          <p:cNvSpPr txBox="1">
            <a:spLocks noGrp="1"/>
          </p:cNvSpPr>
          <p:nvPr>
            <p:ph type="body" idx="1"/>
          </p:nvPr>
        </p:nvSpPr>
        <p:spPr>
          <a:xfrm>
            <a:off x="457199" y="1142999"/>
            <a:ext cx="8228015" cy="5380040"/>
          </a:xfrm>
          <a:prstGeom prst="rect">
            <a:avLst/>
          </a:prstGeom>
        </p:spPr>
        <p:txBody>
          <a:bodyPr>
            <a:normAutofit fontScale="92500" lnSpcReduction="20000"/>
          </a:bodyPr>
          <a:lstStyle/>
          <a:p>
            <a:r>
              <a:rPr dirty="0"/>
              <a:t>This WebEx Session is being recorded</a:t>
            </a:r>
          </a:p>
          <a:p>
            <a:r>
              <a:rPr dirty="0"/>
              <a:t>Minute taker in </a:t>
            </a:r>
            <a:r>
              <a:rPr lang="en-US" dirty="0" err="1" smtClean="0"/>
              <a:t>Codimd</a:t>
            </a:r>
            <a:endParaRPr dirty="0"/>
          </a:p>
          <a:p>
            <a:r>
              <a:rPr dirty="0"/>
              <a:t>Jabber comment relay</a:t>
            </a:r>
          </a:p>
          <a:p>
            <a:endParaRPr dirty="0"/>
          </a:p>
          <a:p>
            <a:pPr marL="0" indent="0" defTabSz="355600">
              <a:spcBef>
                <a:spcPts val="0"/>
              </a:spcBef>
              <a:buClrTx/>
              <a:buSzTx/>
              <a:buFontTx/>
              <a:buNone/>
              <a:defRPr sz="2100">
                <a:solidFill>
                  <a:srgbClr val="454545"/>
                </a:solidFill>
                <a:latin typeface="+mn-lt"/>
                <a:ea typeface="+mn-ea"/>
                <a:cs typeface="+mn-cs"/>
                <a:sym typeface="Helvetica"/>
              </a:defRPr>
            </a:pPr>
            <a:r>
              <a:rPr b="1" dirty="0"/>
              <a:t>Jabber</a:t>
            </a:r>
            <a:r>
              <a:rPr dirty="0"/>
              <a:t>: </a:t>
            </a:r>
            <a:r>
              <a:rPr dirty="0" err="1"/>
              <a:t>xmpp:cfrg@jabber.ietf.org?join</a:t>
            </a:r>
            <a:endParaRPr dirty="0"/>
          </a:p>
          <a:p>
            <a:pPr marL="0" indent="0" defTabSz="355600">
              <a:spcBef>
                <a:spcPts val="0"/>
              </a:spcBef>
              <a:buClrTx/>
              <a:buSzTx/>
              <a:buFontTx/>
              <a:buNone/>
              <a:defRPr sz="2100">
                <a:solidFill>
                  <a:srgbClr val="454545"/>
                </a:solidFill>
                <a:latin typeface="+mn-lt"/>
                <a:ea typeface="+mn-ea"/>
                <a:cs typeface="+mn-cs"/>
                <a:sym typeface="Helvetica"/>
              </a:defRPr>
            </a:pPr>
            <a:r>
              <a:rPr dirty="0"/>
              <a:t>  * For the virtual microphone queue, you may want to say "help q"</a:t>
            </a:r>
          </a:p>
          <a:p>
            <a:pPr marL="0" indent="0" defTabSz="355600">
              <a:spcBef>
                <a:spcPts val="0"/>
              </a:spcBef>
              <a:buClrTx/>
              <a:buSzTx/>
              <a:buFontTx/>
              <a:buNone/>
              <a:defRPr sz="2100">
                <a:solidFill>
                  <a:srgbClr val="454545"/>
                </a:solidFill>
                <a:latin typeface="+mn-lt"/>
                <a:ea typeface="+mn-ea"/>
                <a:cs typeface="+mn-cs"/>
                <a:sym typeface="Helvetica"/>
              </a:defRPr>
            </a:pPr>
            <a:r>
              <a:rPr dirty="0"/>
              <a:t>  * To add yourself to the queue send "q+" in Jabber</a:t>
            </a:r>
          </a:p>
          <a:p>
            <a:pPr marL="0" indent="0" defTabSz="355600">
              <a:spcBef>
                <a:spcPts val="0"/>
              </a:spcBef>
              <a:buClrTx/>
              <a:buSzTx/>
              <a:buFontTx/>
              <a:buNone/>
              <a:defRPr sz="2100">
                <a:solidFill>
                  <a:srgbClr val="454545"/>
                </a:solidFill>
                <a:latin typeface="+mn-lt"/>
                <a:ea typeface="+mn-ea"/>
                <a:cs typeface="+mn-cs"/>
                <a:sym typeface="Helvetica"/>
              </a:defRPr>
            </a:pPr>
            <a:r>
              <a:rPr dirty="0"/>
              <a:t>  * To remove yourself from the queue send "q-" in Jabber</a:t>
            </a:r>
          </a:p>
          <a:p>
            <a:pPr marL="0" indent="0" defTabSz="355600">
              <a:spcBef>
                <a:spcPts val="0"/>
              </a:spcBef>
              <a:buClrTx/>
              <a:buSzTx/>
              <a:buFontTx/>
              <a:buNone/>
              <a:defRPr sz="1740">
                <a:solidFill>
                  <a:srgbClr val="454545"/>
                </a:solidFill>
                <a:latin typeface="+mn-lt"/>
                <a:ea typeface="+mn-ea"/>
                <a:cs typeface="+mn-cs"/>
                <a:sym typeface="Helvetica"/>
              </a:defRPr>
            </a:pPr>
            <a:endParaRPr dirty="0"/>
          </a:p>
          <a:p>
            <a:pPr marL="0" indent="0" defTabSz="355600">
              <a:spcBef>
                <a:spcPts val="0"/>
              </a:spcBef>
              <a:buClrTx/>
              <a:buSzTx/>
              <a:buFontTx/>
              <a:buNone/>
              <a:defRPr sz="2100" u="sng">
                <a:solidFill>
                  <a:srgbClr val="E4AF0A"/>
                </a:solidFill>
                <a:uFill>
                  <a:solidFill>
                    <a:srgbClr val="E4AF0A"/>
                  </a:solidFill>
                </a:uFill>
                <a:latin typeface="+mn-lt"/>
                <a:ea typeface="+mn-ea"/>
                <a:cs typeface="+mn-cs"/>
                <a:sym typeface="Helvetica"/>
              </a:defRPr>
            </a:pPr>
            <a:r>
              <a:rPr lang="en-US" b="1" u="none" dirty="0" smtClean="0">
                <a:solidFill>
                  <a:srgbClr val="454545"/>
                </a:solidFill>
              </a:rPr>
              <a:t>Minutes/</a:t>
            </a:r>
            <a:r>
              <a:rPr lang="en-US" b="1" u="none" dirty="0" err="1" smtClean="0">
                <a:solidFill>
                  <a:srgbClr val="454545"/>
                </a:solidFill>
              </a:rPr>
              <a:t>bluesheets</a:t>
            </a:r>
            <a:r>
              <a:rPr u="none" dirty="0" smtClean="0">
                <a:solidFill>
                  <a:srgbClr val="454545"/>
                </a:solidFill>
              </a:rPr>
              <a:t>: </a:t>
            </a:r>
            <a:r>
              <a:rPr lang="en-US" sz="2100" u="sng" dirty="0" smtClean="0">
                <a:sym typeface="Helvetica"/>
                <a:hlinkClick r:id="rId2"/>
              </a:rPr>
              <a:t>https://codimd.ietf.org/notes-ietf-interim-2020-cfrg-02-cfrg</a:t>
            </a:r>
            <a:r>
              <a:rPr lang="en-US" sz="2100" u="sng" dirty="0" smtClean="0">
                <a:sym typeface="Helvetica"/>
              </a:rPr>
              <a:t> </a:t>
            </a:r>
          </a:p>
          <a:p>
            <a:pPr marL="0" indent="0" defTabSz="355600">
              <a:spcBef>
                <a:spcPts val="0"/>
              </a:spcBef>
              <a:buClrTx/>
              <a:buSzTx/>
              <a:buFontTx/>
              <a:buNone/>
              <a:defRPr sz="2100" u="sng">
                <a:solidFill>
                  <a:srgbClr val="E4AF0A"/>
                </a:solidFill>
                <a:uFill>
                  <a:solidFill>
                    <a:srgbClr val="E4AF0A"/>
                  </a:solidFill>
                </a:uFill>
                <a:latin typeface="+mn-lt"/>
                <a:ea typeface="+mn-ea"/>
                <a:cs typeface="+mn-cs"/>
                <a:sym typeface="Helvetica"/>
              </a:defRPr>
            </a:pPr>
            <a:endParaRPr lang="en-US" sz="2100" b="1" dirty="0">
              <a:solidFill>
                <a:srgbClr val="454545"/>
              </a:solidFill>
              <a:uFill>
                <a:solidFill>
                  <a:srgbClr val="E4AF0A"/>
                </a:solidFill>
              </a:uFill>
              <a:latin typeface="+mn-lt"/>
              <a:ea typeface="+mn-ea"/>
              <a:cs typeface="+mn-cs"/>
              <a:sym typeface="Helvetica"/>
            </a:endParaRPr>
          </a:p>
          <a:p>
            <a:pPr marL="0" indent="0" defTabSz="355600">
              <a:spcBef>
                <a:spcPts val="0"/>
              </a:spcBef>
              <a:buClrTx/>
              <a:buSzTx/>
              <a:buFontTx/>
              <a:buNone/>
              <a:defRPr sz="2100" u="sng">
                <a:solidFill>
                  <a:srgbClr val="E4AF0A"/>
                </a:solidFill>
                <a:uFill>
                  <a:solidFill>
                    <a:srgbClr val="E4AF0A"/>
                  </a:solidFill>
                </a:uFill>
                <a:latin typeface="+mn-lt"/>
                <a:ea typeface="+mn-ea"/>
                <a:cs typeface="+mn-cs"/>
                <a:sym typeface="Helvetica"/>
              </a:defRPr>
            </a:pPr>
            <a:r>
              <a:rPr lang="en-US" sz="2100" b="1" dirty="0">
                <a:solidFill>
                  <a:srgbClr val="454545"/>
                </a:solidFill>
                <a:uFill>
                  <a:solidFill>
                    <a:srgbClr val="E4AF0A"/>
                  </a:solidFill>
                </a:uFill>
                <a:latin typeface="+mn-lt"/>
                <a:ea typeface="+mn-ea"/>
                <a:cs typeface="+mn-cs"/>
                <a:sym typeface="Helvetica"/>
              </a:rPr>
              <a:t>Please add your name to the virtual </a:t>
            </a:r>
            <a:r>
              <a:rPr lang="en-US" sz="2100" b="1" dirty="0" err="1">
                <a:solidFill>
                  <a:srgbClr val="454545"/>
                </a:solidFill>
                <a:uFill>
                  <a:solidFill>
                    <a:srgbClr val="E4AF0A"/>
                  </a:solidFill>
                </a:uFill>
                <a:latin typeface="+mn-lt"/>
                <a:ea typeface="+mn-ea"/>
                <a:cs typeface="+mn-cs"/>
                <a:sym typeface="Helvetica"/>
              </a:rPr>
              <a:t>bluesheet</a:t>
            </a:r>
            <a:endParaRPr lang="en-US" sz="2100" b="1" dirty="0">
              <a:solidFill>
                <a:srgbClr val="454545"/>
              </a:solidFill>
              <a:uFill>
                <a:solidFill>
                  <a:srgbClr val="E4AF0A"/>
                </a:solidFill>
              </a:uFill>
              <a:latin typeface="+mn-lt"/>
              <a:ea typeface="+mn-ea"/>
              <a:cs typeface="+mn-cs"/>
              <a:sym typeface="Helvetica"/>
            </a:endParaRPr>
          </a:p>
          <a:p>
            <a:pPr marL="0" indent="0" defTabSz="355600">
              <a:spcBef>
                <a:spcPts val="0"/>
              </a:spcBef>
              <a:buClrTx/>
              <a:buSzTx/>
              <a:buFontTx/>
              <a:buNone/>
              <a:defRPr sz="2100" u="sng">
                <a:solidFill>
                  <a:srgbClr val="E4AF0A"/>
                </a:solidFill>
                <a:uFill>
                  <a:solidFill>
                    <a:srgbClr val="E4AF0A"/>
                  </a:solidFill>
                </a:uFill>
                <a:latin typeface="+mn-lt"/>
                <a:ea typeface="+mn-ea"/>
                <a:cs typeface="+mn-cs"/>
                <a:sym typeface="Helvetica"/>
              </a:defRPr>
            </a:pPr>
            <a:endParaRPr lang="en-US" sz="2100" dirty="0" smtClean="0">
              <a:sym typeface="Helvetica"/>
            </a:endParaRPr>
          </a:p>
          <a:p>
            <a:pPr marL="0" indent="0" defTabSz="355600">
              <a:spcBef>
                <a:spcPts val="0"/>
              </a:spcBef>
              <a:buClrTx/>
              <a:buSzTx/>
              <a:buFontTx/>
              <a:buNone/>
              <a:defRPr sz="2100" u="sng">
                <a:solidFill>
                  <a:srgbClr val="E4AF0A"/>
                </a:solidFill>
                <a:uFill>
                  <a:solidFill>
                    <a:srgbClr val="E4AF0A"/>
                  </a:solidFill>
                </a:uFill>
                <a:latin typeface="+mn-lt"/>
                <a:ea typeface="+mn-ea"/>
                <a:cs typeface="+mn-cs"/>
                <a:sym typeface="Helvetica"/>
              </a:defRPr>
            </a:pPr>
            <a:r>
              <a:rPr b="1" u="none" dirty="0" err="1" smtClean="0">
                <a:solidFill>
                  <a:srgbClr val="454545"/>
                </a:solidFill>
              </a:rPr>
              <a:t>Webex</a:t>
            </a:r>
            <a:r>
              <a:rPr u="none" dirty="0">
                <a:solidFill>
                  <a:srgbClr val="454545"/>
                </a:solidFill>
              </a:rPr>
              <a:t>: </a:t>
            </a:r>
            <a:r>
              <a:rPr lang="en-US" sz="2100" u="sng" dirty="0" smtClean="0">
                <a:sym typeface="Helvetica"/>
              </a:rPr>
              <a:t>https</a:t>
            </a:r>
            <a:r>
              <a:rPr lang="en-US" sz="2100" u="sng" dirty="0">
                <a:sym typeface="Helvetica"/>
              </a:rPr>
              <a:t>://ietf.webex.com/ietf/j.php?MTID=m15d0b17edf8aefe21e0202870b49a5e5</a:t>
            </a:r>
            <a:endParaRPr dirty="0">
              <a:solidFill>
                <a:srgbClr val="0000E5"/>
              </a:solidFill>
              <a:uFill>
                <a:solidFill>
                  <a:srgbClr val="0000E5"/>
                </a:solidFill>
              </a:uFill>
              <a:hlinkClick r:id="rId3"/>
            </a:endParaRPr>
          </a:p>
        </p:txBody>
      </p:sp>
      <p:sp>
        <p:nvSpPr>
          <p:cNvPr id="115" name="Text"/>
          <p:cNvSpPr txBox="1"/>
          <p:nvPr/>
        </p:nvSpPr>
        <p:spPr>
          <a:xfrm>
            <a:off x="6554786" y="6553200"/>
            <a:ext cx="2132014" cy="290984"/>
          </a:xfrm>
          <a:prstGeom prst="rect">
            <a:avLst/>
          </a:prstGeom>
          <a:ln w="12700">
            <a:miter lim="400000"/>
          </a:ln>
        </p:spPr>
        <p:txBody>
          <a:bodyPr lIns="46799" tIns="46799" rIns="46799" bIns="46799">
            <a:spAutoFit/>
          </a:bodyPr>
          <a:lstStyle/>
          <a:p>
            <a:pPr algn="r">
              <a:lnSpc>
                <a:spcPct val="100000"/>
              </a:lnSpc>
              <a:spcBef>
                <a:spcPts val="0"/>
              </a:spcBef>
              <a:tabLst>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accent3"/>
                </a:solidFill>
              </a:defRPr>
            </a:pPr>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Note Well – Intellectual Property"/>
          <p:cNvSpPr>
            <a:spLocks noGrp="1"/>
          </p:cNvSpPr>
          <p:nvPr>
            <p:ph type="title"/>
          </p:nvPr>
        </p:nvSpPr>
        <p:spPr>
          <a:xfrm>
            <a:off x="762000" y="1066800"/>
            <a:ext cx="7150128" cy="608577"/>
          </a:xfrm>
          <a:prstGeom prst="rect">
            <a:avLst/>
          </a:prstGeom>
        </p:spPr>
        <p:txBody>
          <a:bodyPr/>
          <a:lstStyle>
            <a:lvl1pPr algn="l"/>
          </a:lstStyle>
          <a:p>
            <a:r>
              <a:t>Note Well – Intellectual Property</a:t>
            </a:r>
          </a:p>
        </p:txBody>
      </p:sp>
      <p:sp>
        <p:nvSpPr>
          <p:cNvPr id="118" name="The IRTF follows the IETF Intellectual Property Rights (IPR) disclosure rules…"/>
          <p:cNvSpPr>
            <a:spLocks noGrp="1"/>
          </p:cNvSpPr>
          <p:nvPr>
            <p:ph type="body" idx="1"/>
          </p:nvPr>
        </p:nvSpPr>
        <p:spPr>
          <a:prstGeom prst="rect">
            <a:avLst/>
          </a:prstGeom>
        </p:spPr>
        <p:txBody>
          <a:bodyPr/>
          <a:lstStyle/>
          <a:p>
            <a:pPr>
              <a:defRPr sz="1600"/>
            </a:pPr>
            <a:r>
              <a:rPr b="1"/>
              <a:t>The IRTF follows the IETF Intellectual Property Rights (IPR) disclosure rules</a:t>
            </a:r>
          </a:p>
          <a:p>
            <a:pPr>
              <a:defRPr sz="1600"/>
            </a:pPr>
            <a:r>
              <a:t>By participating in the IRTF, you agree to follow IRTF processes and policies:</a:t>
            </a:r>
          </a:p>
          <a:p>
            <a:pPr lvl="1">
              <a:defRPr sz="1500"/>
            </a:pPr>
            <a:r>
              <a:t>If you are aware that any IRTF contribution is covered by patents or patent applications that are owned or controlled by you or your sponsor, you must disclose that fact, or not participate in the discussion</a:t>
            </a:r>
          </a:p>
          <a:p>
            <a:pPr lvl="1">
              <a:defRPr sz="1500"/>
            </a:pPr>
            <a:r>
              <a:t>The IRTF expects that you file such IPR disclosures in a timely manner – in a period measured in days or weeks, not months</a:t>
            </a:r>
          </a:p>
          <a:p>
            <a:pPr lvl="1">
              <a:defRPr sz="1500"/>
            </a:pPr>
            <a:r>
              <a:t>The IRTF prefers that the most liberal licensing terms possible are made available for IRTF Stream documents – see </a:t>
            </a:r>
            <a:r>
              <a:rPr u="sng">
                <a:hlinkClick r:id="rId2"/>
              </a:rPr>
              <a:t>RFC 5743</a:t>
            </a:r>
          </a:p>
          <a:p>
            <a:pPr lvl="1">
              <a:defRPr sz="1500"/>
            </a:pPr>
            <a:r>
              <a:t>Definitive information is in </a:t>
            </a:r>
            <a:r>
              <a:rPr u="sng">
                <a:hlinkClick r:id="rId3"/>
              </a:rPr>
              <a:t>RFC 5378</a:t>
            </a:r>
            <a:r>
              <a:t> (Copyright) and </a:t>
            </a:r>
            <a:r>
              <a:rPr u="sng">
                <a:hlinkClick r:id="rId4"/>
              </a:rPr>
              <a:t>RFC 8179</a:t>
            </a:r>
            <a:r>
              <a:t> (Patents, Participation), substituting IRTF for IETF, and at </a:t>
            </a:r>
            <a:r>
              <a:rPr u="sng">
                <a:hlinkClick r:id="rId5"/>
              </a:rPr>
              <a:t>https://irtf.org/policies/ipr</a:t>
            </a:r>
            <a:r>
              <a:t>  </a:t>
            </a:r>
          </a:p>
        </p:txBody>
      </p:sp>
      <p:sp>
        <p:nvSpPr>
          <p:cNvPr id="119" name="Slide Number"/>
          <p:cNvSpPr>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a:t>
            </a:fld>
            <a:endParaRPr/>
          </a:p>
        </p:txBody>
      </p:sp>
      <p:pic>
        <p:nvPicPr>
          <p:cNvPr id="120" name="irtf-logo.jpg" descr="irtf-logo.jpg"/>
          <p:cNvPicPr>
            <a:picLocks noChangeAspect="1"/>
          </p:cNvPicPr>
          <p:nvPr/>
        </p:nvPicPr>
        <p:blipFill>
          <a:blip r:embed="rId6">
            <a:extLst/>
          </a:blip>
          <a:stretch>
            <a:fillRect/>
          </a:stretch>
        </p:blipFill>
        <p:spPr>
          <a:xfrm>
            <a:off x="7949165" y="1066800"/>
            <a:ext cx="863625" cy="618586"/>
          </a:xfrm>
          <a:prstGeom prst="rect">
            <a:avLst/>
          </a:prstGeom>
          <a:ln w="3175">
            <a:miter lim="400000"/>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Note Well – Privacy &amp; Code of Conduct"/>
          <p:cNvSpPr>
            <a:spLocks noGrp="1"/>
          </p:cNvSpPr>
          <p:nvPr>
            <p:ph type="title"/>
          </p:nvPr>
        </p:nvSpPr>
        <p:spPr>
          <a:xfrm>
            <a:off x="762000" y="1066800"/>
            <a:ext cx="7150128" cy="608577"/>
          </a:xfrm>
          <a:prstGeom prst="rect">
            <a:avLst/>
          </a:prstGeom>
        </p:spPr>
        <p:txBody>
          <a:bodyPr/>
          <a:lstStyle>
            <a:lvl1pPr algn="l"/>
          </a:lstStyle>
          <a:p>
            <a:r>
              <a:t>Note Well – Privacy &amp; Code of Conduct</a:t>
            </a:r>
          </a:p>
        </p:txBody>
      </p:sp>
      <p:sp>
        <p:nvSpPr>
          <p:cNvPr id="123" name="As a participant in, or attendee to, any IRTF activity you acknowledge that written, audio, video, and photographic records of meetings may be made public…"/>
          <p:cNvSpPr>
            <a:spLocks noGrp="1"/>
          </p:cNvSpPr>
          <p:nvPr>
            <p:ph type="body" idx="1"/>
          </p:nvPr>
        </p:nvSpPr>
        <p:spPr>
          <a:xfrm>
            <a:off x="757237" y="1886605"/>
            <a:ext cx="7618979" cy="3657720"/>
          </a:xfrm>
          <a:prstGeom prst="rect">
            <a:avLst/>
          </a:prstGeom>
        </p:spPr>
        <p:txBody>
          <a:bodyPr/>
          <a:lstStyle/>
          <a:p>
            <a:pPr>
              <a:defRPr sz="1600"/>
            </a:pPr>
            <a:r>
              <a:t>As a participant in, or attendee to, any IRTF activity you acknowledge that written, audio, video, and photographic records of meetings may be made public </a:t>
            </a:r>
          </a:p>
          <a:p>
            <a:pPr>
              <a:defRPr sz="1600"/>
            </a:pPr>
            <a:r>
              <a:t>Personal information that you provide to IRTF will be handled in accordance with the Privacy Policy at </a:t>
            </a:r>
            <a:r>
              <a:rPr u="sng">
                <a:hlinkClick r:id="rId2"/>
              </a:rPr>
              <a:t>https://www.ietf.org/privacy-policy/</a:t>
            </a:r>
          </a:p>
          <a:p>
            <a:pPr>
              <a:defRPr sz="1600"/>
            </a:pPr>
            <a:r>
              <a:t>As a participant or attendee, you agree to work respectfully with other participants; please contact the ombudsteam (</a:t>
            </a:r>
            <a:r>
              <a:rPr u="sng">
                <a:hlinkClick r:id="rId3"/>
              </a:rPr>
              <a:t>https://www.ietf.org/contact/ombudsteam/</a:t>
            </a:r>
            <a:r>
              <a:t>) if you have questions or concerns about this</a:t>
            </a:r>
          </a:p>
          <a:p>
            <a:pPr>
              <a:defRPr sz="1600"/>
            </a:pPr>
            <a:r>
              <a:t>See </a:t>
            </a:r>
            <a:r>
              <a:rPr u="sng">
                <a:hlinkClick r:id="rId4"/>
              </a:rPr>
              <a:t>RFC 7154</a:t>
            </a:r>
            <a:r>
              <a:t> (Code of Conduct) and </a:t>
            </a:r>
            <a:r>
              <a:rPr u="sng">
                <a:hlinkClick r:id="rId5"/>
              </a:rPr>
              <a:t>RFC 7776</a:t>
            </a:r>
            <a:r>
              <a:t> (Anti-Harassment Procedures), which also apply to IRTF</a:t>
            </a:r>
          </a:p>
        </p:txBody>
      </p:sp>
      <p:sp>
        <p:nvSpPr>
          <p:cNvPr id="124" name="Slide Number"/>
          <p:cNvSpPr>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a:t>
            </a:fld>
            <a:endParaRPr/>
          </a:p>
        </p:txBody>
      </p:sp>
      <p:pic>
        <p:nvPicPr>
          <p:cNvPr id="125" name="irtf-logo.jpg" descr="irtf-logo.jpg"/>
          <p:cNvPicPr>
            <a:picLocks noChangeAspect="1"/>
          </p:cNvPicPr>
          <p:nvPr/>
        </p:nvPicPr>
        <p:blipFill>
          <a:blip r:embed="rId6">
            <a:extLst/>
          </a:blip>
          <a:stretch>
            <a:fillRect/>
          </a:stretch>
        </p:blipFill>
        <p:spPr>
          <a:xfrm>
            <a:off x="7949165" y="1066800"/>
            <a:ext cx="863625" cy="618586"/>
          </a:xfrm>
          <a:prstGeom prst="rect">
            <a:avLst/>
          </a:prstGeom>
          <a:ln w="3175">
            <a:miter lim="400000"/>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Goals of the IRTF"/>
          <p:cNvSpPr>
            <a:spLocks noGrp="1"/>
          </p:cNvSpPr>
          <p:nvPr>
            <p:ph type="title"/>
          </p:nvPr>
        </p:nvSpPr>
        <p:spPr>
          <a:xfrm>
            <a:off x="762000" y="1066800"/>
            <a:ext cx="7150128" cy="608577"/>
          </a:xfrm>
          <a:prstGeom prst="rect">
            <a:avLst/>
          </a:prstGeom>
        </p:spPr>
        <p:txBody>
          <a:bodyPr/>
          <a:lstStyle>
            <a:lvl1pPr algn="l"/>
          </a:lstStyle>
          <a:p>
            <a:r>
              <a:t>Goals of the IRTF</a:t>
            </a:r>
          </a:p>
        </p:txBody>
      </p:sp>
      <p:sp>
        <p:nvSpPr>
          <p:cNvPr id="128" name="The Internet Research Task Force (IRTF) focuses on longer term research issues related to the Internet while the parallel organisation, the IETF, focuses on shorter term issues of engineering and standards making…"/>
          <p:cNvSpPr>
            <a:spLocks noGrp="1"/>
          </p:cNvSpPr>
          <p:nvPr>
            <p:ph type="body" idx="1"/>
          </p:nvPr>
        </p:nvSpPr>
        <p:spPr>
          <a:prstGeom prst="rect">
            <a:avLst/>
          </a:prstGeom>
        </p:spPr>
        <p:txBody>
          <a:bodyPr/>
          <a:lstStyle/>
          <a:p>
            <a:pPr>
              <a:defRPr sz="1600"/>
            </a:pPr>
            <a:r>
              <a:t>The Internet Research Task Force (IRTF) focuses on longer term research issues related to the Internet while the parallel organisation, the IETF, focuses on shorter term issues of engineering and standards making</a:t>
            </a:r>
          </a:p>
          <a:p>
            <a:pPr>
              <a:defRPr sz="1600"/>
            </a:pPr>
            <a:endParaRPr/>
          </a:p>
          <a:p>
            <a:pPr>
              <a:defRPr sz="1600" b="1"/>
            </a:pPr>
            <a:r>
              <a:t>The IRTF conducts research; it is not a standards development organisation</a:t>
            </a:r>
          </a:p>
          <a:p>
            <a:pPr>
              <a:defRPr sz="1600" b="1"/>
            </a:pPr>
            <a:endParaRPr/>
          </a:p>
          <a:p>
            <a:pPr>
              <a:defRPr sz="1600"/>
            </a:pPr>
            <a:r>
              <a:t>While the IRTF can publish informational</a:t>
            </a:r>
            <a:r>
              <a:rPr i="1"/>
              <a:t> </a:t>
            </a:r>
            <a:r>
              <a:t>or experimental documents in the RFC series, its primary goal is to promote development of research collaboration and teamwork in exploring research issues related to Internet protocols, applications, architecture, and technology</a:t>
            </a:r>
          </a:p>
          <a:p>
            <a:pPr>
              <a:defRPr sz="1600"/>
            </a:pPr>
            <a:r>
              <a:t>See “An IRTF Primer for IETF Participants” – </a:t>
            </a:r>
            <a:r>
              <a:rPr u="sng">
                <a:hlinkClick r:id="rId2"/>
              </a:rPr>
              <a:t>RFC 7418</a:t>
            </a:r>
          </a:p>
        </p:txBody>
      </p:sp>
      <p:sp>
        <p:nvSpPr>
          <p:cNvPr id="129" name="Slide Number"/>
          <p:cNvSpPr>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a:t>
            </a:fld>
            <a:endParaRPr/>
          </a:p>
        </p:txBody>
      </p:sp>
      <p:pic>
        <p:nvPicPr>
          <p:cNvPr id="130" name="irtf-logo.jpg" descr="irtf-logo.jpg"/>
          <p:cNvPicPr>
            <a:picLocks noChangeAspect="1"/>
          </p:cNvPicPr>
          <p:nvPr/>
        </p:nvPicPr>
        <p:blipFill>
          <a:blip r:embed="rId3">
            <a:extLst/>
          </a:blip>
          <a:stretch>
            <a:fillRect/>
          </a:stretch>
        </p:blipFill>
        <p:spPr>
          <a:xfrm>
            <a:off x="7949165" y="1066800"/>
            <a:ext cx="863625" cy="618586"/>
          </a:xfrm>
          <a:prstGeom prst="rect">
            <a:avLst/>
          </a:prstGeom>
          <a:ln w="3175">
            <a:miter lim="400000"/>
          </a:ln>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ng Group"/>
          <p:cNvSpPr txBox="1"/>
          <p:nvPr/>
        </p:nvSpPr>
        <p:spPr>
          <a:xfrm>
            <a:off x="2627313" y="4727575"/>
            <a:ext cx="3887788" cy="2664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6799" tIns="46799" rIns="46799" bIns="46799">
            <a:spAutoFit/>
          </a:bodyPr>
          <a:lstStyle>
            <a:lvl1pPr algn="ctr">
              <a:lnSpc>
                <a:spcPct val="100000"/>
              </a:lnSpc>
              <a:spcBef>
                <a:spcPts val="0"/>
              </a:spcBef>
              <a:tabLst>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accent3"/>
                </a:solidFill>
              </a:defRPr>
            </a:lvl1pPr>
          </a:lstStyle>
          <a:p>
            <a:pPr>
              <a:defRPr sz="1400"/>
            </a:pPr>
            <a:r>
              <a:rPr sz="1200"/>
              <a:t>ng Group</a:t>
            </a:r>
          </a:p>
        </p:txBody>
      </p:sp>
      <p:sp>
        <p:nvSpPr>
          <p:cNvPr id="133" name="CFRG Research Group"/>
          <p:cNvSpPr txBox="1">
            <a:spLocks noGrp="1"/>
          </p:cNvSpPr>
          <p:nvPr>
            <p:ph type="title"/>
          </p:nvPr>
        </p:nvSpPr>
        <p:spPr>
          <a:xfrm>
            <a:off x="685800" y="1978025"/>
            <a:ext cx="7772400" cy="1470025"/>
          </a:xfrm>
          <a:prstGeom prst="rect">
            <a:avLst/>
          </a:prstGeom>
        </p:spPr>
        <p:txBody>
          <a:bodyPr>
            <a:normAutofit/>
          </a:bodyPr>
          <a:lstStyle>
            <a:lvl1pPr>
              <a:defRPr sz="4000"/>
            </a:lvl1pPr>
          </a:lstStyle>
          <a:p>
            <a:pPr>
              <a:defRPr sz="4400"/>
            </a:pPr>
            <a:r>
              <a:rPr sz="4000"/>
              <a:t>CFRG Research Group</a:t>
            </a:r>
          </a:p>
        </p:txBody>
      </p:sp>
      <p:sp>
        <p:nvSpPr>
          <p:cNvPr id="134" name="Online Agenda and Slides at:…"/>
          <p:cNvSpPr txBox="1">
            <a:spLocks noGrp="1"/>
          </p:cNvSpPr>
          <p:nvPr>
            <p:ph type="body" sz="half" idx="1"/>
          </p:nvPr>
        </p:nvSpPr>
        <p:spPr>
          <a:xfrm>
            <a:off x="381000" y="3851580"/>
            <a:ext cx="8382000" cy="1752601"/>
          </a:xfrm>
          <a:prstGeom prst="rect">
            <a:avLst/>
          </a:prstGeom>
        </p:spPr>
        <p:txBody>
          <a:bodyPr>
            <a:normAutofit lnSpcReduction="10000"/>
          </a:bodyPr>
          <a:lstStyle/>
          <a:p>
            <a:pPr defTabSz="384047">
              <a:spcBef>
                <a:spcPts val="600"/>
              </a:spcBef>
              <a:defRPr sz="2688"/>
            </a:pPr>
            <a:r>
              <a:rPr sz="2016" dirty="0"/>
              <a:t>Online Agenda and Slides at:</a:t>
            </a:r>
          </a:p>
          <a:p>
            <a:pPr defTabSz="384047">
              <a:spcBef>
                <a:spcPts val="600"/>
              </a:spcBef>
              <a:defRPr sz="2688"/>
            </a:pPr>
            <a:r>
              <a:rPr lang="en-US" dirty="0">
                <a:hlinkClick r:id="rId2"/>
              </a:rPr>
              <a:t>https://</a:t>
            </a:r>
            <a:r>
              <a:rPr lang="en-US" dirty="0" smtClean="0">
                <a:hlinkClick r:id="rId2"/>
              </a:rPr>
              <a:t>datatracker.ietf.org/meeting/interim-2020-cfrg-02/session/cfrg</a:t>
            </a:r>
            <a:endParaRPr lang="en-US" dirty="0" smtClean="0"/>
          </a:p>
          <a:p>
            <a:pPr defTabSz="384047">
              <a:spcBef>
                <a:spcPts val="600"/>
              </a:spcBef>
              <a:defRPr sz="2688"/>
            </a:pPr>
            <a:r>
              <a:rPr sz="2016" dirty="0" smtClean="0"/>
              <a:t>Data </a:t>
            </a:r>
            <a:r>
              <a:rPr sz="2016" dirty="0"/>
              <a:t>tracker: </a:t>
            </a:r>
            <a:r>
              <a:rPr u="sng" dirty="0">
                <a:solidFill>
                  <a:srgbClr val="0000E5"/>
                </a:solidFill>
                <a:uFill>
                  <a:solidFill>
                    <a:srgbClr val="0000E5"/>
                  </a:solidFill>
                </a:uFill>
                <a:hlinkClick r:id="rId3"/>
              </a:rPr>
              <a:t>http://datatracker.ietf.org/rg/cfrg/documents/</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Agenda"/>
          <p:cNvSpPr txBox="1">
            <a:spLocks noGrp="1"/>
          </p:cNvSpPr>
          <p:nvPr>
            <p:ph type="title"/>
          </p:nvPr>
        </p:nvSpPr>
        <p:spPr>
          <a:prstGeom prst="rect">
            <a:avLst/>
          </a:prstGeom>
        </p:spPr>
        <p:txBody>
          <a:bodyPr/>
          <a:lstStyle/>
          <a:p>
            <a:r>
              <a:t>Agenda</a:t>
            </a:r>
          </a:p>
        </p:txBody>
      </p:sp>
      <p:sp>
        <p:nvSpPr>
          <p:cNvPr id="137" name="https://datatracker.ietf.org/meeting/interim-2020-cfrg-01/session/cfrg"/>
          <p:cNvSpPr txBox="1">
            <a:spLocks noGrp="1"/>
          </p:cNvSpPr>
          <p:nvPr>
            <p:ph type="body" idx="1"/>
          </p:nvPr>
        </p:nvSpPr>
        <p:spPr>
          <a:xfrm>
            <a:off x="457200" y="1435465"/>
            <a:ext cx="8467640" cy="5006254"/>
          </a:xfrm>
          <a:prstGeom prst="rect">
            <a:avLst/>
          </a:prstGeom>
        </p:spPr>
        <p:txBody>
          <a:bodyPr anchor="t"/>
          <a:lstStyle/>
          <a:p>
            <a:r>
              <a:rPr lang="en-US" dirty="0">
                <a:hlinkClick r:id="rId2"/>
              </a:rPr>
              <a:t>https://datatracker.ietf.org/meeting/interim-2020-cfrg-02/session/cfrg</a:t>
            </a:r>
            <a:endParaRPr u="sng" dirty="0">
              <a:solidFill>
                <a:srgbClr val="0000E5"/>
              </a:solidFill>
              <a:uFill>
                <a:solidFill>
                  <a:srgbClr val="0000E5"/>
                </a:solidFill>
              </a:uFill>
              <a:hlinkClick r:id="rId3"/>
            </a:endParaRPr>
          </a:p>
          <a:p>
            <a:endParaRPr lang="en-US" u="sng" dirty="0" smtClean="0">
              <a:solidFill>
                <a:srgbClr val="0000E5"/>
              </a:solidFill>
              <a:uFill>
                <a:solidFill>
                  <a:srgbClr val="0000E5"/>
                </a:solidFill>
              </a:uFill>
              <a:hlinkClick r:id="rId3"/>
            </a:endParaRPr>
          </a:p>
        </p:txBody>
      </p:sp>
      <p:sp>
        <p:nvSpPr>
          <p:cNvPr id="138"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7</a:t>
            </a:fld>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RG Document Status"/>
          <p:cNvSpPr txBox="1">
            <a:spLocks noGrp="1"/>
          </p:cNvSpPr>
          <p:nvPr>
            <p:ph type="title"/>
          </p:nvPr>
        </p:nvSpPr>
        <p:spPr>
          <a:xfrm>
            <a:off x="685800" y="2130425"/>
            <a:ext cx="7772400" cy="1470025"/>
          </a:xfrm>
          <a:prstGeom prst="rect">
            <a:avLst/>
          </a:prstGeom>
        </p:spPr>
        <p:txBody>
          <a:bodyPr>
            <a:normAutofit/>
          </a:bodyPr>
          <a:lstStyle/>
          <a:p>
            <a:r>
              <a:t>RG Document Status</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Text"/>
          <p:cNvSpPr txBox="1"/>
          <p:nvPr/>
        </p:nvSpPr>
        <p:spPr>
          <a:xfrm>
            <a:off x="6553200" y="6553200"/>
            <a:ext cx="2133600" cy="352822"/>
          </a:xfrm>
          <a:prstGeom prst="rect">
            <a:avLst/>
          </a:prstGeom>
          <a:ln w="12700">
            <a:miter lim="400000"/>
          </a:ln>
        </p:spPr>
        <p:txBody>
          <a:bodyPr lIns="46799" tIns="46799" rIns="46799" bIns="46799">
            <a:spAutoFit/>
          </a:bodyPr>
          <a:lstStyle/>
          <a:p>
            <a:pPr algn="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accent3"/>
                </a:solidFill>
              </a:defRPr>
            </a:pPr>
            <a:endParaRPr/>
          </a:p>
        </p:txBody>
      </p:sp>
      <p:sp>
        <p:nvSpPr>
          <p:cNvPr id="144" name="Document Status"/>
          <p:cNvSpPr txBox="1">
            <a:spLocks noGrp="1"/>
          </p:cNvSpPr>
          <p:nvPr>
            <p:ph type="title"/>
          </p:nvPr>
        </p:nvSpPr>
        <p:spPr>
          <a:xfrm>
            <a:off x="457199" y="44449"/>
            <a:ext cx="8228015" cy="1098551"/>
          </a:xfrm>
          <a:prstGeom prst="rect">
            <a:avLst/>
          </a:prstGeom>
        </p:spPr>
        <p:txBody>
          <a:bodyPr>
            <a:normAutofit/>
          </a:bodyPr>
          <a:lstStyle/>
          <a:p>
            <a:r>
              <a:t>Document Status</a:t>
            </a:r>
          </a:p>
        </p:txBody>
      </p:sp>
      <p:sp>
        <p:nvSpPr>
          <p:cNvPr id="145" name="New RFC (since Singapore)…"/>
          <p:cNvSpPr txBox="1">
            <a:spLocks noGrp="1"/>
          </p:cNvSpPr>
          <p:nvPr>
            <p:ph type="body" idx="1"/>
          </p:nvPr>
        </p:nvSpPr>
        <p:spPr>
          <a:xfrm>
            <a:off x="457199" y="1249361"/>
            <a:ext cx="8228015" cy="5380040"/>
          </a:xfrm>
          <a:prstGeom prst="rect">
            <a:avLst/>
          </a:prstGeom>
        </p:spPr>
        <p:txBody>
          <a:bodyPr>
            <a:normAutofit fontScale="92500" lnSpcReduction="10000"/>
          </a:bodyPr>
          <a:lstStyle/>
          <a:p>
            <a:pPr marL="116305" indent="-116305" defTabSz="182880">
              <a:lnSpc>
                <a:spcPct val="90000"/>
              </a:lnSpc>
              <a:spcBef>
                <a:spcPts val="300"/>
              </a:spcBef>
              <a:buClrTx/>
              <a:buFontTx/>
              <a:defRPr sz="1160"/>
            </a:pPr>
            <a:r>
              <a:rPr dirty="0"/>
              <a:t>New RFC (since </a:t>
            </a:r>
            <a:r>
              <a:rPr lang="en-US" dirty="0" smtClean="0"/>
              <a:t>April</a:t>
            </a:r>
            <a:r>
              <a:rPr dirty="0" smtClean="0"/>
              <a:t>)</a:t>
            </a:r>
            <a:endParaRPr dirty="0"/>
          </a:p>
          <a:p>
            <a:pPr marL="268705" lvl="1" indent="-116305" defTabSz="182880">
              <a:lnSpc>
                <a:spcPct val="90000"/>
              </a:lnSpc>
              <a:spcBef>
                <a:spcPts val="200"/>
              </a:spcBef>
              <a:buClrTx/>
              <a:buFontTx/>
              <a:buChar char="•"/>
              <a:defRPr sz="1000"/>
            </a:pPr>
            <a:r>
              <a:rPr sz="1160" dirty="0"/>
              <a:t>None</a:t>
            </a:r>
          </a:p>
          <a:p>
            <a:pPr marL="116305" indent="-116305" defTabSz="182880">
              <a:lnSpc>
                <a:spcPct val="90000"/>
              </a:lnSpc>
              <a:spcBef>
                <a:spcPts val="200"/>
              </a:spcBef>
              <a:buClrTx/>
              <a:buFontTx/>
              <a:defRPr sz="1160"/>
            </a:pPr>
            <a:r>
              <a:rPr dirty="0"/>
              <a:t>In RFC Editor's queue (since </a:t>
            </a:r>
            <a:r>
              <a:rPr lang="en-US" dirty="0" smtClean="0"/>
              <a:t>April</a:t>
            </a:r>
            <a:r>
              <a:rPr dirty="0" smtClean="0"/>
              <a:t>)</a:t>
            </a:r>
            <a:endParaRPr dirty="0"/>
          </a:p>
          <a:p>
            <a:pPr marL="252663" lvl="1" indent="-100263" defTabSz="182880">
              <a:lnSpc>
                <a:spcPct val="90000"/>
              </a:lnSpc>
              <a:spcBef>
                <a:spcPts val="200"/>
              </a:spcBef>
              <a:buClrTx/>
              <a:buFontTx/>
              <a:buChar char="•"/>
              <a:defRPr sz="1000"/>
            </a:pPr>
            <a:r>
              <a:rPr sz="1200" dirty="0" smtClean="0"/>
              <a:t>None</a:t>
            </a:r>
            <a:endParaRPr lang="en-US" sz="1200" dirty="0" smtClean="0"/>
          </a:p>
          <a:p>
            <a:pPr marL="116305" indent="-116305" defTabSz="182880">
              <a:lnSpc>
                <a:spcPct val="90000"/>
              </a:lnSpc>
              <a:spcBef>
                <a:spcPts val="200"/>
              </a:spcBef>
              <a:buClrTx/>
              <a:buFontTx/>
              <a:defRPr sz="1000"/>
            </a:pPr>
            <a:r>
              <a:rPr lang="en-US" sz="1160" dirty="0"/>
              <a:t>In </a:t>
            </a:r>
            <a:r>
              <a:rPr lang="en-US" sz="1160" dirty="0" smtClean="0"/>
              <a:t>IESG </a:t>
            </a:r>
            <a:r>
              <a:rPr lang="en-US" sz="1160" dirty="0"/>
              <a:t>review</a:t>
            </a:r>
            <a:endParaRPr lang="en-US" sz="1160" b="1" dirty="0"/>
          </a:p>
          <a:p>
            <a:pPr marL="268705" lvl="1" indent="-116305" defTabSz="182880">
              <a:lnSpc>
                <a:spcPct val="90000"/>
              </a:lnSpc>
              <a:spcBef>
                <a:spcPts val="200"/>
              </a:spcBef>
              <a:buClrTx/>
              <a:buFontTx/>
              <a:buChar char="•"/>
              <a:defRPr sz="1000"/>
            </a:pPr>
            <a:r>
              <a:rPr lang="en-US" sz="1160" dirty="0"/>
              <a:t>draft-irtf-cfrg-randomness-improvements-13 (</a:t>
            </a:r>
            <a:r>
              <a:rPr lang="en-US" sz="1160" b="1" dirty="0"/>
              <a:t>updated, </a:t>
            </a:r>
            <a:r>
              <a:rPr lang="en-US" sz="1160" b="1" dirty="0" smtClean="0"/>
              <a:t>in IESG Review</a:t>
            </a:r>
            <a:r>
              <a:rPr lang="en-US" sz="1160" dirty="0" smtClean="0"/>
              <a:t>): </a:t>
            </a:r>
            <a:r>
              <a:rPr lang="en-US" sz="1160" dirty="0"/>
              <a:t>Randomness Improvements for Security Protocols</a:t>
            </a:r>
          </a:p>
          <a:p>
            <a:pPr marL="116305" indent="-116305" defTabSz="182880">
              <a:lnSpc>
                <a:spcPct val="90000"/>
              </a:lnSpc>
              <a:spcBef>
                <a:spcPts val="200"/>
              </a:spcBef>
              <a:buClrTx/>
              <a:buFontTx/>
              <a:defRPr sz="1000"/>
            </a:pPr>
            <a:r>
              <a:rPr sz="1160" dirty="0" smtClean="0"/>
              <a:t>In </a:t>
            </a:r>
            <a:r>
              <a:rPr sz="1160" dirty="0"/>
              <a:t>IRSG review</a:t>
            </a:r>
            <a:endParaRPr sz="1160" b="1" dirty="0"/>
          </a:p>
          <a:p>
            <a:pPr marL="268705" lvl="1" indent="-116305" defTabSz="182880">
              <a:lnSpc>
                <a:spcPct val="90000"/>
              </a:lnSpc>
              <a:spcBef>
                <a:spcPts val="200"/>
              </a:spcBef>
              <a:buClrTx/>
              <a:buFontTx/>
              <a:buChar char="•"/>
              <a:defRPr sz="1000"/>
            </a:pPr>
            <a:r>
              <a:rPr sz="1160" dirty="0" smtClean="0"/>
              <a:t>draft-irtf-cfrg-argon2-1</a:t>
            </a:r>
            <a:r>
              <a:rPr lang="en-US" sz="1160" dirty="0" smtClean="0"/>
              <a:t>1</a:t>
            </a:r>
            <a:r>
              <a:rPr sz="1160" dirty="0" smtClean="0"/>
              <a:t> </a:t>
            </a:r>
            <a:r>
              <a:rPr sz="1160" dirty="0"/>
              <a:t>(</a:t>
            </a:r>
            <a:r>
              <a:rPr sz="1160" b="1" dirty="0" smtClean="0"/>
              <a:t>updated</a:t>
            </a:r>
            <a:r>
              <a:rPr sz="1160" dirty="0" smtClean="0"/>
              <a:t>): </a:t>
            </a:r>
            <a:r>
              <a:rPr sz="1160" dirty="0"/>
              <a:t>memory-hard Argon2 password hash and proof-of-work function</a:t>
            </a:r>
          </a:p>
          <a:p>
            <a:pPr marL="116305" indent="-116305" defTabSz="182880">
              <a:lnSpc>
                <a:spcPct val="90000"/>
              </a:lnSpc>
              <a:spcBef>
                <a:spcPts val="200"/>
              </a:spcBef>
              <a:buClrTx/>
              <a:buFontTx/>
              <a:defRPr sz="1000"/>
            </a:pPr>
            <a:r>
              <a:rPr sz="1160" dirty="0" smtClean="0"/>
              <a:t>Active </a:t>
            </a:r>
            <a:r>
              <a:rPr sz="1160" dirty="0"/>
              <a:t>CFRG </a:t>
            </a:r>
            <a:r>
              <a:rPr sz="1160" dirty="0" smtClean="0"/>
              <a:t>drafts</a:t>
            </a:r>
            <a:endParaRPr lang="en-US" sz="1160" dirty="0" smtClean="0"/>
          </a:p>
          <a:p>
            <a:pPr marL="268705" lvl="1" indent="-116305" defTabSz="182880">
              <a:lnSpc>
                <a:spcPct val="90000"/>
              </a:lnSpc>
              <a:spcBef>
                <a:spcPts val="200"/>
              </a:spcBef>
              <a:buClrTx/>
              <a:buFontTx/>
              <a:buChar char="•"/>
              <a:defRPr sz="1000"/>
            </a:pPr>
            <a:r>
              <a:rPr lang="en-US" sz="1160" dirty="0"/>
              <a:t>draft-irtf-cfrg-spake2-11 (</a:t>
            </a:r>
            <a:r>
              <a:rPr lang="en-US" sz="1160" b="1" dirty="0"/>
              <a:t>updated, new shepherd (Stanislav)</a:t>
            </a:r>
            <a:r>
              <a:rPr lang="en-US" sz="1160" dirty="0"/>
              <a:t>): SPAKE2, a PAKE</a:t>
            </a:r>
          </a:p>
          <a:p>
            <a:pPr marL="268705" lvl="1" indent="-116305" defTabSz="182880">
              <a:lnSpc>
                <a:spcPct val="90000"/>
              </a:lnSpc>
              <a:spcBef>
                <a:spcPts val="200"/>
              </a:spcBef>
              <a:buClrTx/>
              <a:buFontTx/>
              <a:buChar char="•"/>
              <a:defRPr sz="1000"/>
            </a:pPr>
            <a:r>
              <a:rPr sz="1160" dirty="0" smtClean="0"/>
              <a:t>draft-irtf-cfrg-hash-to-curve-0</a:t>
            </a:r>
            <a:r>
              <a:rPr lang="en-US" sz="1160" dirty="0" smtClean="0"/>
              <a:t>9</a:t>
            </a:r>
            <a:r>
              <a:rPr sz="1160" dirty="0" smtClean="0"/>
              <a:t> </a:t>
            </a:r>
            <a:r>
              <a:rPr sz="1160" dirty="0"/>
              <a:t>(</a:t>
            </a:r>
            <a:r>
              <a:rPr sz="1160" b="1" dirty="0" smtClean="0"/>
              <a:t>updated</a:t>
            </a:r>
            <a:r>
              <a:rPr sz="1160" dirty="0" smtClean="0"/>
              <a:t>): </a:t>
            </a:r>
            <a:r>
              <a:rPr sz="1160" dirty="0"/>
              <a:t>Hashing to Elliptic </a:t>
            </a:r>
            <a:r>
              <a:rPr sz="1160" dirty="0" smtClean="0"/>
              <a:t>Curves</a:t>
            </a:r>
            <a:endParaRPr lang="en-US" sz="1160" dirty="0" smtClean="0"/>
          </a:p>
          <a:p>
            <a:pPr marL="268705" lvl="1" indent="-116305" defTabSz="182880">
              <a:lnSpc>
                <a:spcPct val="90000"/>
              </a:lnSpc>
              <a:spcBef>
                <a:spcPts val="200"/>
              </a:spcBef>
              <a:buClrTx/>
              <a:buFontTx/>
              <a:buChar char="•"/>
              <a:defRPr sz="1000"/>
            </a:pPr>
            <a:r>
              <a:rPr sz="1160" dirty="0" smtClean="0"/>
              <a:t>draft-irtf-cfrg-vrf-0</a:t>
            </a:r>
            <a:r>
              <a:rPr lang="en-US" sz="1160" dirty="0" smtClean="0"/>
              <a:t>7</a:t>
            </a:r>
            <a:r>
              <a:rPr sz="1160" dirty="0" smtClean="0"/>
              <a:t> </a:t>
            </a:r>
            <a:r>
              <a:rPr sz="1160" dirty="0"/>
              <a:t>(</a:t>
            </a:r>
            <a:r>
              <a:rPr sz="1160" b="1" dirty="0"/>
              <a:t>updated</a:t>
            </a:r>
            <a:r>
              <a:rPr sz="1160" dirty="0"/>
              <a:t>): Verifiable Random Functions (VRFs)</a:t>
            </a:r>
          </a:p>
          <a:p>
            <a:pPr marL="268705" lvl="1" indent="-116305" defTabSz="182880">
              <a:lnSpc>
                <a:spcPct val="90000"/>
              </a:lnSpc>
              <a:spcBef>
                <a:spcPts val="200"/>
              </a:spcBef>
              <a:buClrTx/>
              <a:buFontTx/>
              <a:buChar char="•"/>
              <a:defRPr sz="1000"/>
            </a:pPr>
            <a:r>
              <a:rPr sz="1160" dirty="0"/>
              <a:t>draft-irtf-cfrg-kangarootwelve-02 </a:t>
            </a:r>
            <a:r>
              <a:rPr sz="1160" dirty="0" smtClean="0"/>
              <a:t>(</a:t>
            </a:r>
            <a:r>
              <a:rPr lang="en-US" sz="1160" dirty="0" smtClean="0"/>
              <a:t>unchanged, </a:t>
            </a:r>
            <a:r>
              <a:rPr sz="1160" b="1" dirty="0" smtClean="0"/>
              <a:t>RGLC</a:t>
            </a:r>
            <a:r>
              <a:rPr lang="en-US" sz="1160" b="1" dirty="0" smtClean="0"/>
              <a:t> ended, asked for a Crypto Panel review</a:t>
            </a:r>
            <a:r>
              <a:rPr sz="1160" dirty="0" smtClean="0"/>
              <a:t>): </a:t>
            </a:r>
            <a:r>
              <a:rPr sz="1160" dirty="0" err="1"/>
              <a:t>KangarooTwelve</a:t>
            </a:r>
            <a:r>
              <a:rPr sz="1160" dirty="0"/>
              <a:t> </a:t>
            </a:r>
            <a:r>
              <a:rPr sz="1160" dirty="0" err="1" smtClean="0"/>
              <a:t>eXtendable</a:t>
            </a:r>
            <a:r>
              <a:rPr sz="1160" dirty="0" smtClean="0"/>
              <a:t> Output Function</a:t>
            </a:r>
          </a:p>
          <a:p>
            <a:pPr marL="268705" lvl="1" indent="-116305" defTabSz="182880">
              <a:lnSpc>
                <a:spcPct val="90000"/>
              </a:lnSpc>
              <a:spcBef>
                <a:spcPts val="200"/>
              </a:spcBef>
              <a:buClrTx/>
              <a:buFontTx/>
              <a:buChar char="•"/>
              <a:defRPr sz="1000"/>
            </a:pPr>
            <a:r>
              <a:rPr sz="1160" dirty="0" smtClean="0"/>
              <a:t>draft-irtf-cfrg-voprf-0</a:t>
            </a:r>
            <a:r>
              <a:rPr lang="ru-RU" sz="1160" dirty="0" smtClean="0"/>
              <a:t>4</a:t>
            </a:r>
            <a:r>
              <a:rPr sz="1160" dirty="0" smtClean="0"/>
              <a:t> (</a:t>
            </a:r>
            <a:r>
              <a:rPr lang="en-US" sz="1160" b="1" dirty="0"/>
              <a:t>updated</a:t>
            </a:r>
            <a:r>
              <a:rPr sz="1160" dirty="0" smtClean="0"/>
              <a:t>): Oblivious Pseudorandom Functions (OPRFs) using Prime-Order Groups</a:t>
            </a:r>
          </a:p>
          <a:p>
            <a:pPr marL="268705" lvl="1" indent="-116305" defTabSz="182880">
              <a:lnSpc>
                <a:spcPct val="90000"/>
              </a:lnSpc>
              <a:spcBef>
                <a:spcPts val="200"/>
              </a:spcBef>
              <a:buClrTx/>
              <a:buFontTx/>
              <a:buChar char="•"/>
              <a:defRPr sz="1000"/>
            </a:pPr>
            <a:r>
              <a:rPr sz="1160" dirty="0" smtClean="0"/>
              <a:t>draft-irtf-cfrg-hpke-0</a:t>
            </a:r>
            <a:r>
              <a:rPr lang="en-US" sz="1160" dirty="0" smtClean="0"/>
              <a:t>4</a:t>
            </a:r>
            <a:r>
              <a:rPr sz="1160" dirty="0" smtClean="0"/>
              <a:t> </a:t>
            </a:r>
            <a:r>
              <a:rPr sz="1160" dirty="0"/>
              <a:t>(</a:t>
            </a:r>
            <a:r>
              <a:rPr sz="1160" b="1" dirty="0" smtClean="0"/>
              <a:t>updated</a:t>
            </a:r>
            <a:r>
              <a:rPr lang="en-US" sz="1160" b="1" dirty="0" smtClean="0"/>
              <a:t>, RGLC</a:t>
            </a:r>
            <a:r>
              <a:rPr sz="1160" dirty="0" smtClean="0"/>
              <a:t>): </a:t>
            </a:r>
            <a:r>
              <a:rPr sz="1160" dirty="0"/>
              <a:t>Hybrid Public Key Encryption</a:t>
            </a:r>
          </a:p>
          <a:p>
            <a:pPr marL="268705" lvl="1" indent="-116305" defTabSz="182880">
              <a:lnSpc>
                <a:spcPct val="90000"/>
              </a:lnSpc>
              <a:spcBef>
                <a:spcPts val="200"/>
              </a:spcBef>
              <a:buClrTx/>
              <a:buFontTx/>
              <a:buChar char="•"/>
              <a:defRPr sz="1000"/>
            </a:pPr>
            <a:r>
              <a:rPr sz="1160" dirty="0"/>
              <a:t>draft-irtf-cfrg-bls-signature-02: </a:t>
            </a:r>
            <a:r>
              <a:rPr sz="1160" dirty="0" smtClean="0"/>
              <a:t>(</a:t>
            </a:r>
            <a:r>
              <a:rPr lang="en-US" sz="1160" dirty="0"/>
              <a:t>unchanged</a:t>
            </a:r>
            <a:r>
              <a:rPr sz="1160" dirty="0" smtClean="0"/>
              <a:t>): </a:t>
            </a:r>
            <a:r>
              <a:rPr sz="1160" dirty="0"/>
              <a:t>BLS Signature Scheme</a:t>
            </a:r>
          </a:p>
          <a:p>
            <a:pPr marL="268705" lvl="1" indent="-116305" defTabSz="182880">
              <a:lnSpc>
                <a:spcPct val="90000"/>
              </a:lnSpc>
              <a:spcBef>
                <a:spcPts val="200"/>
              </a:spcBef>
              <a:buClrTx/>
              <a:buFontTx/>
              <a:buChar char="•"/>
              <a:defRPr sz="1000"/>
            </a:pPr>
            <a:r>
              <a:rPr sz="1160" dirty="0" smtClean="0"/>
              <a:t>draft-irtf-cfrg-pairing-friendly-curves-0</a:t>
            </a:r>
            <a:r>
              <a:rPr lang="en-US" sz="1160" dirty="0" smtClean="0"/>
              <a:t>7</a:t>
            </a:r>
            <a:r>
              <a:rPr sz="1160" dirty="0" smtClean="0"/>
              <a:t> </a:t>
            </a:r>
            <a:r>
              <a:rPr sz="1160" dirty="0"/>
              <a:t>(</a:t>
            </a:r>
            <a:r>
              <a:rPr sz="1160" b="1" dirty="0" smtClean="0"/>
              <a:t>updated</a:t>
            </a:r>
            <a:r>
              <a:rPr lang="en-US" sz="1160" b="1" dirty="0" smtClean="0"/>
              <a:t>, RGLC</a:t>
            </a:r>
            <a:r>
              <a:rPr sz="1160" dirty="0" smtClean="0"/>
              <a:t>): </a:t>
            </a:r>
            <a:r>
              <a:rPr sz="1160" dirty="0"/>
              <a:t>Pairing-Friendly Curves</a:t>
            </a:r>
          </a:p>
          <a:p>
            <a:pPr marL="268705" lvl="1" indent="-116305" defTabSz="182880">
              <a:lnSpc>
                <a:spcPct val="90000"/>
              </a:lnSpc>
              <a:spcBef>
                <a:spcPts val="200"/>
              </a:spcBef>
              <a:buClrTx/>
              <a:buFontTx/>
              <a:buChar char="•"/>
              <a:defRPr sz="1000"/>
            </a:pPr>
            <a:r>
              <a:rPr lang="en-US" sz="1160" dirty="0"/>
              <a:t>draft-irtf-cfrg-ristretto255-00</a:t>
            </a:r>
            <a:r>
              <a:rPr sz="1160" dirty="0" smtClean="0"/>
              <a:t> (</a:t>
            </a:r>
            <a:r>
              <a:rPr lang="en-US" sz="1160" b="1" dirty="0" smtClean="0"/>
              <a:t>updated</a:t>
            </a:r>
            <a:r>
              <a:rPr sz="1160" dirty="0" smtClean="0"/>
              <a:t>): </a:t>
            </a:r>
            <a:r>
              <a:rPr sz="1160" dirty="0"/>
              <a:t>The ristretto255 Group</a:t>
            </a:r>
          </a:p>
          <a:p>
            <a:pPr marL="189411" indent="-189411" defTabSz="182880">
              <a:spcBef>
                <a:spcPts val="300"/>
              </a:spcBef>
              <a:defRPr sz="1120"/>
            </a:pPr>
            <a:r>
              <a:rPr sz="1160" dirty="0"/>
              <a:t>Related work/possible work item</a:t>
            </a:r>
          </a:p>
          <a:p>
            <a:pPr marL="268705" lvl="1" indent="-116305" defTabSz="182880">
              <a:lnSpc>
                <a:spcPct val="90000"/>
              </a:lnSpc>
              <a:spcBef>
                <a:spcPts val="200"/>
              </a:spcBef>
              <a:buClrTx/>
              <a:buFontTx/>
              <a:buChar char="•"/>
              <a:defRPr sz="1000"/>
            </a:pPr>
            <a:r>
              <a:rPr sz="1160" dirty="0" smtClean="0"/>
              <a:t>draft-hoffman-c2pq-0</a:t>
            </a:r>
            <a:r>
              <a:rPr lang="en-US" sz="1160" dirty="0" smtClean="0"/>
              <a:t>7</a:t>
            </a:r>
            <a:r>
              <a:rPr sz="1160" dirty="0" smtClean="0"/>
              <a:t> </a:t>
            </a:r>
            <a:r>
              <a:rPr sz="1160" dirty="0"/>
              <a:t>(</a:t>
            </a:r>
            <a:r>
              <a:rPr sz="1160" b="1" dirty="0"/>
              <a:t>updated</a:t>
            </a:r>
            <a:r>
              <a:rPr sz="1160" dirty="0"/>
              <a:t>): The Transition from Classical to Post-Quantum Cryptography</a:t>
            </a:r>
          </a:p>
          <a:p>
            <a:pPr marL="268705" lvl="1" indent="-116305" defTabSz="182880">
              <a:lnSpc>
                <a:spcPct val="90000"/>
              </a:lnSpc>
              <a:spcBef>
                <a:spcPts val="200"/>
              </a:spcBef>
              <a:buClrTx/>
              <a:buFontTx/>
              <a:buChar char="•"/>
              <a:defRPr sz="1000"/>
            </a:pPr>
            <a:r>
              <a:rPr lang="en-US" sz="1160" dirty="0" smtClean="0"/>
              <a:t>draft-mattsson-cfrg-det-sigs-with-noise-02</a:t>
            </a:r>
            <a:r>
              <a:rPr lang="ru-RU" sz="1160" dirty="0" smtClean="0"/>
              <a:t>: </a:t>
            </a:r>
            <a:r>
              <a:rPr lang="en-US" sz="1160" dirty="0"/>
              <a:t>Deterministic ECDSA and </a:t>
            </a:r>
            <a:r>
              <a:rPr lang="en-US" sz="1160" dirty="0" err="1"/>
              <a:t>EdDSA</a:t>
            </a:r>
            <a:r>
              <a:rPr lang="en-US" sz="1160" dirty="0"/>
              <a:t> Signatures with Additional Randomness</a:t>
            </a:r>
          </a:p>
          <a:p>
            <a:pPr marL="268705" lvl="1" indent="-116305" defTabSz="182880">
              <a:lnSpc>
                <a:spcPct val="90000"/>
              </a:lnSpc>
              <a:spcBef>
                <a:spcPts val="200"/>
              </a:spcBef>
              <a:buClrTx/>
              <a:buFontTx/>
              <a:buChar char="•"/>
              <a:defRPr sz="1000"/>
            </a:pPr>
            <a:r>
              <a:rPr lang="en-US" sz="1160" dirty="0" smtClean="0"/>
              <a:t>draft-wood-cfrg-aead-limits-00</a:t>
            </a:r>
            <a:r>
              <a:rPr lang="ru-RU" sz="1160" dirty="0" smtClean="0"/>
              <a:t> </a:t>
            </a:r>
            <a:r>
              <a:rPr lang="ru-RU" sz="1160" b="1" dirty="0" smtClean="0"/>
              <a:t>(</a:t>
            </a:r>
            <a:r>
              <a:rPr lang="en-US" sz="1160" b="1" dirty="0" smtClean="0"/>
              <a:t>new)</a:t>
            </a:r>
            <a:r>
              <a:rPr lang="ru-RU" sz="1160" dirty="0" smtClean="0"/>
              <a:t>: </a:t>
            </a:r>
            <a:r>
              <a:rPr lang="en-US" sz="1160" dirty="0"/>
              <a:t>Usage Limits on AEAD Algorithms</a:t>
            </a:r>
            <a:endParaRPr lang="en-US" sz="1160" dirty="0" smtClean="0"/>
          </a:p>
          <a:p>
            <a:pPr marL="268705" lvl="1" indent="-116305" defTabSz="182880">
              <a:lnSpc>
                <a:spcPct val="90000"/>
              </a:lnSpc>
              <a:spcBef>
                <a:spcPts val="200"/>
              </a:spcBef>
              <a:buClrTx/>
              <a:buFontTx/>
              <a:buChar char="•"/>
              <a:defRPr sz="1000"/>
            </a:pPr>
            <a:r>
              <a:rPr lang="en-US" sz="1160" dirty="0" smtClean="0"/>
              <a:t>draft-krawczyk-cfrg-opaque-06</a:t>
            </a:r>
            <a:r>
              <a:rPr lang="en-US" sz="1160" dirty="0"/>
              <a:t> </a:t>
            </a:r>
            <a:r>
              <a:rPr lang="en-US" sz="1160" dirty="0" smtClean="0"/>
              <a:t>(</a:t>
            </a:r>
            <a:r>
              <a:rPr lang="en-US" sz="1160" b="1" dirty="0" smtClean="0"/>
              <a:t>updated, </a:t>
            </a:r>
            <a:r>
              <a:rPr lang="en-US" sz="1160" dirty="0"/>
              <a:t>(adopted, waiting for updated version under draft-</a:t>
            </a:r>
            <a:r>
              <a:rPr lang="en-US" sz="1160" dirty="0" err="1"/>
              <a:t>irtf</a:t>
            </a:r>
            <a:r>
              <a:rPr lang="en-US" sz="1160" dirty="0"/>
              <a:t>-</a:t>
            </a:r>
            <a:r>
              <a:rPr lang="en-US" sz="1160" dirty="0" err="1"/>
              <a:t>cfrg</a:t>
            </a:r>
            <a:r>
              <a:rPr lang="en-US" sz="1160" dirty="0"/>
              <a:t>- names</a:t>
            </a:r>
            <a:r>
              <a:rPr lang="en-US" sz="1160" dirty="0" smtClean="0"/>
              <a:t>):</a:t>
            </a:r>
            <a:r>
              <a:rPr lang="ru-RU" sz="1160" dirty="0" smtClean="0"/>
              <a:t> </a:t>
            </a:r>
            <a:r>
              <a:rPr lang="en-US" sz="1160" dirty="0" smtClean="0"/>
              <a:t>OPAQUE </a:t>
            </a:r>
          </a:p>
          <a:p>
            <a:pPr marL="268705" lvl="1" indent="-116305" defTabSz="182880">
              <a:lnSpc>
                <a:spcPct val="90000"/>
              </a:lnSpc>
              <a:spcBef>
                <a:spcPts val="200"/>
              </a:spcBef>
              <a:buClrTx/>
              <a:buFontTx/>
              <a:buChar char="•"/>
              <a:defRPr sz="1000"/>
            </a:pPr>
            <a:r>
              <a:rPr lang="en-US" sz="1160" dirty="0" smtClean="0"/>
              <a:t>draft-haase-cpace-01 </a:t>
            </a:r>
            <a:r>
              <a:rPr lang="en-US" sz="1160" dirty="0"/>
              <a:t>(adopted, </a:t>
            </a:r>
            <a:r>
              <a:rPr lang="en-US" sz="1160" dirty="0" smtClean="0"/>
              <a:t>waiting </a:t>
            </a:r>
            <a:r>
              <a:rPr lang="en-US" sz="1160" dirty="0"/>
              <a:t>for updated version under </a:t>
            </a:r>
            <a:r>
              <a:rPr lang="en-US" sz="1160" dirty="0" smtClean="0"/>
              <a:t>draft-</a:t>
            </a:r>
            <a:r>
              <a:rPr lang="en-US" sz="1160" dirty="0" err="1" smtClean="0"/>
              <a:t>irtf</a:t>
            </a:r>
            <a:r>
              <a:rPr lang="en-US" sz="1160" dirty="0" smtClean="0"/>
              <a:t>-</a:t>
            </a:r>
            <a:r>
              <a:rPr lang="en-US" sz="1160" dirty="0" err="1" smtClean="0"/>
              <a:t>cfrg</a:t>
            </a:r>
            <a:r>
              <a:rPr lang="en-US" sz="1160" dirty="0" smtClean="0"/>
              <a:t>- names)</a:t>
            </a:r>
            <a:r>
              <a:rPr lang="ru-RU" sz="1160" dirty="0" smtClean="0"/>
              <a:t>: </a:t>
            </a:r>
            <a:r>
              <a:rPr lang="en-US" sz="1160" dirty="0" err="1" smtClean="0"/>
              <a:t>CPace</a:t>
            </a:r>
            <a:endParaRPr sz="1160" dirty="0" smtClean="0"/>
          </a:p>
          <a:p>
            <a:pPr marL="116305" indent="-116305" defTabSz="182880">
              <a:lnSpc>
                <a:spcPct val="90000"/>
              </a:lnSpc>
              <a:spcBef>
                <a:spcPts val="200"/>
              </a:spcBef>
              <a:buClrTx/>
              <a:buFontTx/>
              <a:defRPr sz="1000"/>
            </a:pPr>
            <a:r>
              <a:rPr sz="1160" dirty="0" smtClean="0"/>
              <a:t>Expired</a:t>
            </a:r>
            <a:endParaRPr lang="en-US" sz="1160" dirty="0" smtClean="0"/>
          </a:p>
          <a:p>
            <a:pPr marL="372291" lvl="1" indent="-189411" defTabSz="182880">
              <a:spcBef>
                <a:spcPts val="300"/>
              </a:spcBef>
              <a:defRPr sz="1280"/>
            </a:pPr>
            <a:r>
              <a:rPr sz="1160" dirty="0" smtClean="0"/>
              <a:t>draft-irtf-cfrg-cipher-catalog-01</a:t>
            </a:r>
            <a:r>
              <a:rPr sz="1160" dirty="0"/>
              <a:t>: Ciphers in Use in the Internet</a:t>
            </a:r>
          </a:p>
          <a:p>
            <a:pPr marL="372291" lvl="1" indent="-189411" defTabSz="182880">
              <a:spcBef>
                <a:spcPts val="300"/>
              </a:spcBef>
              <a:defRPr sz="1280"/>
            </a:pPr>
            <a:r>
              <a:rPr sz="1160" dirty="0"/>
              <a:t>draft-irtf-cfrg-webcrypto-algorithms-00: Security Guidelines for Cryptographic Algorithms in the W3C Web Cryptography AP</a:t>
            </a:r>
          </a:p>
          <a:p>
            <a:pPr marL="372291" lvl="1" indent="-189411" defTabSz="182880">
              <a:spcBef>
                <a:spcPts val="300"/>
              </a:spcBef>
              <a:defRPr sz="1280"/>
            </a:pPr>
            <a:r>
              <a:rPr sz="1160" dirty="0"/>
              <a:t>draft-irtf-cfrg-augpake-09: Augmented Password-Authenticated Key Exchange (</a:t>
            </a:r>
            <a:r>
              <a:rPr sz="1160" dirty="0" err="1"/>
              <a:t>AugPAKE</a:t>
            </a:r>
            <a:r>
              <a:rPr sz="1160" dirty="0" smtClean="0"/>
              <a:t>)</a:t>
            </a:r>
            <a:endParaRPr lang="en-US" sz="1160" dirty="0" smtClean="0"/>
          </a:p>
          <a:p>
            <a:pPr marL="372291" lvl="1" indent="-189411" defTabSz="182880">
              <a:spcBef>
                <a:spcPts val="300"/>
              </a:spcBef>
              <a:defRPr sz="1280"/>
            </a:pPr>
            <a:r>
              <a:rPr lang="en-US" sz="1160" dirty="0"/>
              <a:t>draft-hoffman-rfc6090bis-02: Fundamental Elliptic Curve Cryptography </a:t>
            </a:r>
            <a:r>
              <a:rPr lang="en-US" sz="1160" dirty="0" smtClean="0"/>
              <a:t>Algorithms</a:t>
            </a:r>
          </a:p>
          <a:p>
            <a:pPr marL="372291" lvl="1" indent="-189411" defTabSz="182880">
              <a:spcBef>
                <a:spcPts val="300"/>
              </a:spcBef>
              <a:defRPr sz="1280"/>
            </a:pPr>
            <a:r>
              <a:rPr lang="en-US" sz="1160" dirty="0" smtClean="0"/>
              <a:t>draft-irtf-cfrg-xchacha-03 (ready for RGLC, need to </a:t>
            </a:r>
            <a:r>
              <a:rPr lang="en-US" sz="1160" smtClean="0"/>
              <a:t>be updated): </a:t>
            </a:r>
            <a:r>
              <a:rPr lang="en-US" sz="1160" dirty="0" err="1"/>
              <a:t>XChaCha</a:t>
            </a:r>
            <a:r>
              <a:rPr lang="en-US" sz="1160" dirty="0"/>
              <a:t>: </a:t>
            </a:r>
            <a:r>
              <a:rPr lang="en-US" sz="1160" dirty="0" err="1"/>
              <a:t>eXtended</a:t>
            </a:r>
            <a:r>
              <a:rPr lang="en-US" sz="1160" dirty="0"/>
              <a:t>-nonce </a:t>
            </a:r>
            <a:r>
              <a:rPr lang="en-US" sz="1160" dirty="0" err="1"/>
              <a:t>ChaCha</a:t>
            </a:r>
            <a:r>
              <a:rPr lang="en-US" sz="1160" dirty="0"/>
              <a:t> and </a:t>
            </a:r>
            <a:r>
              <a:rPr lang="en-US" sz="1160" dirty="0" smtClean="0"/>
              <a:t>AEAD_XChaCha20_Poly1305</a:t>
            </a:r>
            <a:endParaRPr lang="en-US" sz="1160" dirty="0"/>
          </a:p>
        </p:txBody>
      </p:sp>
      <p:sp>
        <p:nvSpPr>
          <p:cNvPr id="146" name="107th IETF CFRG Research Group"/>
          <p:cNvSpPr txBox="1"/>
          <p:nvPr/>
        </p:nvSpPr>
        <p:spPr>
          <a:xfrm>
            <a:off x="3214218" y="6554279"/>
            <a:ext cx="2897586"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lgn="ctr">
              <a:lnSpc>
                <a:spcPct val="100000"/>
              </a:lnSpc>
              <a:spcBef>
                <a:spcPts val="0"/>
              </a:spcBef>
              <a:tabLst>
                <a:tab pos="914400" algn="l"/>
                <a:tab pos="1828800" algn="l"/>
                <a:tab pos="2743200" algn="l"/>
                <a:tab pos="3657600" algn="l"/>
                <a:tab pos="4572000" algn="l"/>
                <a:tab pos="5486400" algn="l"/>
                <a:tab pos="6400800" algn="l"/>
                <a:tab pos="7315200" algn="l"/>
                <a:tab pos="8229600" algn="l"/>
                <a:tab pos="9144000" algn="l"/>
                <a:tab pos="10058400" algn="l"/>
              </a:tabLst>
              <a:defRPr sz="1400"/>
            </a:lvl1pPr>
          </a:lstStyle>
          <a:p>
            <a:pPr>
              <a:defRPr>
                <a:solidFill>
                  <a:schemeClr val="accent3"/>
                </a:solidFill>
              </a:defRPr>
            </a:pPr>
            <a:r>
              <a:rPr dirty="0" smtClean="0">
                <a:solidFill>
                  <a:schemeClr val="accent4"/>
                </a:solidFill>
              </a:rPr>
              <a:t>10</a:t>
            </a:r>
            <a:r>
              <a:rPr lang="en-US" dirty="0" smtClean="0">
                <a:solidFill>
                  <a:schemeClr val="accent4"/>
                </a:solidFill>
              </a:rPr>
              <a:t>8</a:t>
            </a:r>
            <a:r>
              <a:rPr dirty="0" smtClean="0">
                <a:solidFill>
                  <a:schemeClr val="accent4"/>
                </a:solidFill>
              </a:rPr>
              <a:t>th </a:t>
            </a:r>
            <a:r>
              <a:rPr dirty="0">
                <a:solidFill>
                  <a:schemeClr val="accent4"/>
                </a:solidFill>
              </a:rPr>
              <a:t>IETF CFRG Research Group</a:t>
            </a:r>
          </a:p>
        </p:txBody>
      </p:sp>
    </p:spTree>
  </p:cSld>
  <p:clrMapOvr>
    <a:masterClrMapping/>
  </p:clrMapOvr>
  <p:transition spd="med"/>
</p:sld>
</file>

<file path=ppt/theme/theme1.xml><?xml version="1.0" encoding="utf-8"?>
<a:theme xmlns:a="http://schemas.openxmlformats.org/drawingml/2006/main" name="Default">
  <a:themeElements>
    <a:clrScheme name="Default">
      <a:dk1>
        <a:srgbClr val="000000"/>
      </a:dk1>
      <a:lt1>
        <a:srgbClr val="FFFFFF"/>
      </a:lt1>
      <a:dk2>
        <a:srgbClr val="A7A7A7"/>
      </a:dk2>
      <a:lt2>
        <a:srgbClr val="535353"/>
      </a:lt2>
      <a:accent1>
        <a:srgbClr val="00CC99"/>
      </a:accent1>
      <a:accent2>
        <a:srgbClr val="3333CC"/>
      </a:accent2>
      <a:accent3>
        <a:srgbClr val="FFFFFF"/>
      </a:accent3>
      <a:accent4>
        <a:srgbClr val="000000"/>
      </a:accent4>
      <a:accent5>
        <a:srgbClr val="AAE2CA"/>
      </a:accent5>
      <a:accent6>
        <a:srgbClr val="2D2DB9"/>
      </a:accent6>
      <a:hlink>
        <a:srgbClr val="0000FF"/>
      </a:hlink>
      <a:folHlink>
        <a:srgbClr val="FF00FF"/>
      </a:folHlink>
    </a:clrScheme>
    <a:fontScheme name="Default">
      <a:majorFont>
        <a:latin typeface="Avenir Roman"/>
        <a:ea typeface="Avenir Roman"/>
        <a:cs typeface="Avenir Roman"/>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chemeClr val="accent4">
                <a:alpha val="38000"/>
              </a:scheme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solidFill>
        <a:ln w="25400" cap="flat">
          <a:solidFill>
            <a:schemeClr val="accent1"/>
          </a:solidFill>
          <a:prstDash val="solid"/>
          <a:bevel/>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80000"/>
          </a:lnSpc>
          <a:spcBef>
            <a:spcPts val="400"/>
          </a:spcBef>
          <a:spcAft>
            <a:spcPts val="0"/>
          </a:spcAft>
          <a:buClrTx/>
          <a:buSzTx/>
          <a:buFontTx/>
          <a:buNone/>
          <a:tabLst/>
          <a:defRPr kumimoji="0" sz="1800" b="0" i="0" u="none" strike="noStrike" cap="none" spc="0" normalizeH="0" baseline="0">
            <a:ln>
              <a:noFill/>
            </a:ln>
            <a:solidFill>
              <a:schemeClr val="accent4"/>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bevel/>
        </a:ln>
        <a:effectLst>
          <a:outerShdw blurRad="38100" dist="20000" dir="5400000" rotWithShape="0">
            <a:schemeClr val="accent4">
              <a:alpha val="38000"/>
            </a:scheme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80000"/>
          </a:lnSpc>
          <a:spcBef>
            <a:spcPts val="400"/>
          </a:spcBef>
          <a:spcAft>
            <a:spcPts val="0"/>
          </a:spcAft>
          <a:buClrTx/>
          <a:buSzTx/>
          <a:buFontTx/>
          <a:buNone/>
          <a:tabLst/>
          <a:defRPr kumimoji="0" sz="1800" b="0" i="0" u="none" strike="noStrike" cap="none" spc="0" normalizeH="0" baseline="0">
            <a:ln>
              <a:noFill/>
            </a:ln>
            <a:solidFill>
              <a:schemeClr val="accent4"/>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00CC99"/>
      </a:accent1>
      <a:accent2>
        <a:srgbClr val="3333CC"/>
      </a:accent2>
      <a:accent3>
        <a:srgbClr val="FFFFFF"/>
      </a:accent3>
      <a:accent4>
        <a:srgbClr val="000000"/>
      </a:accent4>
      <a:accent5>
        <a:srgbClr val="AAE2CA"/>
      </a:accent5>
      <a:accent6>
        <a:srgbClr val="2D2DB9"/>
      </a:accent6>
      <a:hlink>
        <a:srgbClr val="0000FF"/>
      </a:hlink>
      <a:folHlink>
        <a:srgbClr val="FF00FF"/>
      </a:folHlink>
    </a:clrScheme>
    <a:fontScheme name="Default">
      <a:majorFont>
        <a:latin typeface="Avenir Roman"/>
        <a:ea typeface="Avenir Roman"/>
        <a:cs typeface="Avenir Roman"/>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chemeClr val="accent4">
                <a:alpha val="38000"/>
              </a:scheme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solidFill>
        <a:ln w="25400" cap="flat">
          <a:solidFill>
            <a:schemeClr val="accent1"/>
          </a:solidFill>
          <a:prstDash val="solid"/>
          <a:bevel/>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80000"/>
          </a:lnSpc>
          <a:spcBef>
            <a:spcPts val="400"/>
          </a:spcBef>
          <a:spcAft>
            <a:spcPts val="0"/>
          </a:spcAft>
          <a:buClrTx/>
          <a:buSzTx/>
          <a:buFontTx/>
          <a:buNone/>
          <a:tabLst/>
          <a:defRPr kumimoji="0" sz="1800" b="0" i="0" u="none" strike="noStrike" cap="none" spc="0" normalizeH="0" baseline="0">
            <a:ln>
              <a:noFill/>
            </a:ln>
            <a:solidFill>
              <a:schemeClr val="accent4"/>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bevel/>
        </a:ln>
        <a:effectLst>
          <a:outerShdw blurRad="38100" dist="20000" dir="5400000" rotWithShape="0">
            <a:schemeClr val="accent4">
              <a:alpha val="38000"/>
            </a:scheme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80000"/>
          </a:lnSpc>
          <a:spcBef>
            <a:spcPts val="400"/>
          </a:spcBef>
          <a:spcAft>
            <a:spcPts val="0"/>
          </a:spcAft>
          <a:buClrTx/>
          <a:buSzTx/>
          <a:buFontTx/>
          <a:buNone/>
          <a:tabLst/>
          <a:defRPr kumimoji="0" sz="1800" b="0" i="0" u="none" strike="noStrike" cap="none" spc="0" normalizeH="0" baseline="0">
            <a:ln>
              <a:noFill/>
            </a:ln>
            <a:solidFill>
              <a:schemeClr val="accent4"/>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33</TotalTime>
  <Words>808</Words>
  <Application>Microsoft Office PowerPoint</Application>
  <PresentationFormat>Экран (4:3)</PresentationFormat>
  <Paragraphs>96</Paragraphs>
  <Slides>11</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11</vt:i4>
      </vt:variant>
    </vt:vector>
  </HeadingPairs>
  <TitlesOfParts>
    <vt:vector size="15" baseType="lpstr">
      <vt:lpstr>Arial</vt:lpstr>
      <vt:lpstr>Avenir Roman</vt:lpstr>
      <vt:lpstr>Helvetica</vt:lpstr>
      <vt:lpstr>Default</vt:lpstr>
      <vt:lpstr>Презентация PowerPoint</vt:lpstr>
      <vt:lpstr>Administrative</vt:lpstr>
      <vt:lpstr>Note Well – Intellectual Property</vt:lpstr>
      <vt:lpstr>Note Well – Privacy &amp; Code of Conduct</vt:lpstr>
      <vt:lpstr>Goals of the IRTF</vt:lpstr>
      <vt:lpstr>CFRG Research Group</vt:lpstr>
      <vt:lpstr>Agenda</vt:lpstr>
      <vt:lpstr>RG Document Status</vt:lpstr>
      <vt:lpstr>Document Status</vt:lpstr>
      <vt:lpstr>Crypto Review Panel</vt:lpstr>
      <vt:lpstr>AOB</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cp:lastModifiedBy>Stanislav Smyshlyaev</cp:lastModifiedBy>
  <cp:revision>23</cp:revision>
  <dcterms:modified xsi:type="dcterms:W3CDTF">2020-07-14T15:42:52Z</dcterms:modified>
</cp:coreProperties>
</file>