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autoCompressPictures="0">
  <p:sldMasterIdLst>
    <p:sldMasterId id="2147483658" r:id="rId1"/>
  </p:sldMasterIdLst>
  <p:notesMasterIdLst>
    <p:notesMasterId r:id="rId6"/>
  </p:notesMasterIdLst>
  <p:sldIdLst>
    <p:sldId id="258" r:id="rId2"/>
    <p:sldId id="269" r:id="rId3"/>
    <p:sldId id="270" r:id="rId4"/>
    <p:sldId id="271" r:id="rId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B4F124-63F6-A842-BC8B-D34ACC723BF3}" v="1" dt="2020-05-22T14:51:46.2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8"/>
    <p:restoredTop sz="94696"/>
  </p:normalViewPr>
  <p:slideViewPr>
    <p:cSldViewPr snapToGrid="0" snapToObjects="1">
      <p:cViewPr varScale="1">
        <p:scale>
          <a:sx n="105" d="100"/>
          <a:sy n="105" d="100"/>
        </p:scale>
        <p:origin x="200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90525" y="2425700"/>
            <a:ext cx="82221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Open Sans"/>
              <a:buNone/>
              <a:defRPr sz="38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90525" y="3718840"/>
            <a:ext cx="82221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-125" y="5530633"/>
            <a:ext cx="9144000" cy="132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55588" y="5749683"/>
            <a:ext cx="1256175" cy="667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/>
          <p:nvPr/>
        </p:nvSpPr>
        <p:spPr>
          <a:xfrm>
            <a:off x="381005" y="6009765"/>
            <a:ext cx="2750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Making the Internet work better</a:t>
            </a:r>
            <a:endParaRPr sz="1200" b="0" i="0" u="none" strike="noStrike" cap="none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602317"/>
            <a:ext cx="8277344" cy="4519083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600" indent="-17145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57200" indent="-1651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85800" indent="-109538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455085"/>
            <a:ext cx="8345488" cy="97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469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60950" y="2753800"/>
            <a:ext cx="8222100" cy="13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Open Sans"/>
              <a:buNone/>
              <a:defRPr sz="4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 rot="10800000" flipH="1">
            <a:off x="0" y="2247900"/>
            <a:ext cx="9144000" cy="461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6"/>
          <p:cNvSpPr/>
          <p:nvPr/>
        </p:nvSpPr>
        <p:spPr>
          <a:xfrm>
            <a:off x="0" y="2248000"/>
            <a:ext cx="9144000" cy="1449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471900" y="984967"/>
            <a:ext cx="82221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471900" y="2558767"/>
            <a:ext cx="39999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2"/>
          </p:nvPr>
        </p:nvSpPr>
        <p:spPr>
          <a:xfrm>
            <a:off x="4694250" y="2558767"/>
            <a:ext cx="39999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78789" y="625278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9" name="Google Shape;3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204725" y="6026967"/>
            <a:ext cx="825150" cy="4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/>
        </p:nvSpPr>
        <p:spPr>
          <a:xfrm rot="10800000" flipH="1">
            <a:off x="3276600" y="33"/>
            <a:ext cx="586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7"/>
          <p:cNvSpPr/>
          <p:nvPr/>
        </p:nvSpPr>
        <p:spPr>
          <a:xfrm rot="-5400000">
            <a:off x="-98100" y="3374700"/>
            <a:ext cx="6858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226078" y="477067"/>
            <a:ext cx="2808000" cy="12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2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226075" y="1954400"/>
            <a:ext cx="2808000" cy="42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490250" y="651000"/>
            <a:ext cx="62271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Open Sans"/>
              <a:buNone/>
              <a:defRPr sz="52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6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6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6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6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6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6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6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6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/>
          <p:nvPr/>
        </p:nvSpPr>
        <p:spPr>
          <a:xfrm flipH="1">
            <a:off x="0" y="0"/>
            <a:ext cx="457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9"/>
          <p:cNvSpPr/>
          <p:nvPr/>
        </p:nvSpPr>
        <p:spPr>
          <a:xfrm rot="5400000">
            <a:off x="1089325" y="3375050"/>
            <a:ext cx="68571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265500" y="3705956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1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/>
        </p:nvSpPr>
        <p:spPr>
          <a:xfrm rot="10800000" flipH="1">
            <a:off x="0" y="-100"/>
            <a:ext cx="9144000" cy="6261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0"/>
          <p:cNvSpPr/>
          <p:nvPr/>
        </p:nvSpPr>
        <p:spPr>
          <a:xfrm rot="10800000" flipH="1">
            <a:off x="0" y="6163733"/>
            <a:ext cx="9144000" cy="987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2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678033"/>
            <a:ext cx="82221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2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2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2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2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2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2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2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2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r>
              <a:t>xx%</a:t>
            </a:r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1"/>
          </p:nvPr>
        </p:nvSpPr>
        <p:spPr>
          <a:xfrm>
            <a:off x="475500" y="4406167"/>
            <a:ext cx="82221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1220545"/>
            <a:ext cx="7598042" cy="3426595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76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2D3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984967"/>
            <a:ext cx="82221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2558767"/>
            <a:ext cx="82221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9" r:id="rId9"/>
    <p:sldLayoutId id="2147483661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rfc5652" TargetMode="External"/><Relationship Id="rId2" Type="http://schemas.openxmlformats.org/officeDocument/2006/relationships/hyperlink" Target="https://tools.ietf.org/html/rfc7170#ref-X.690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9642760-0C1D-6240-BEF0-F53CD54BBA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EMU and TEAP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132585BA-AE48-C648-A8CB-F448E8C39B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22 May 2020</a:t>
            </a:r>
          </a:p>
          <a:p>
            <a:r>
              <a:rPr lang="en-US" dirty="0"/>
              <a:t>Eliot</a:t>
            </a:r>
          </a:p>
        </p:txBody>
      </p:sp>
    </p:spTree>
    <p:extLst>
      <p:ext uri="{BB962C8B-B14F-4D97-AF65-F5344CB8AC3E}">
        <p14:creationId xmlns:p14="http://schemas.microsoft.com/office/powerpoint/2010/main" val="100526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068644-76F7-3A45-8D7F-D20081DE9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issues: Formatting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A03AD9-C472-8B4C-840A-FBED6547BC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900" y="2558767"/>
            <a:ext cx="8222100" cy="3613500"/>
          </a:xfrm>
        </p:spPr>
        <p:txBody>
          <a:bodyPr/>
          <a:lstStyle/>
          <a:p>
            <a:r>
              <a:rPr lang="en-US" dirty="0"/>
              <a:t>PKCS#10 Packet format comes from IKE:</a:t>
            </a:r>
          </a:p>
          <a:p>
            <a:pPr marL="5715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-----BEGIN CERTIFICATE REQUEST----- </a:t>
            </a:r>
          </a:p>
          <a:p>
            <a:pPr marL="5715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-----END CERTIFICATE REQUEST-----</a:t>
            </a:r>
          </a:p>
          <a:p>
            <a:endParaRPr lang="en-US" sz="1600" dirty="0">
              <a:latin typeface="+mj-lt"/>
              <a:cs typeface="Courier New" panose="02070309020205020404" pitchFamily="49" charset="0"/>
            </a:endParaRPr>
          </a:p>
          <a:p>
            <a:r>
              <a:rPr lang="en-US" sz="1600" dirty="0">
                <a:latin typeface="+mj-lt"/>
                <a:cs typeface="Courier New" panose="02070309020205020404" pitchFamily="49" charset="0"/>
              </a:rPr>
              <a:t>The PKCS#7 TLV </a:t>
            </a:r>
            <a:r>
              <a:rPr lang="en-US" sz="1600" b="1" dirty="0">
                <a:latin typeface="+mj-lt"/>
                <a:cs typeface="Courier New" panose="02070309020205020404" pitchFamily="49" charset="0"/>
              </a:rPr>
              <a:t>isn’t </a:t>
            </a:r>
            <a:r>
              <a:rPr lang="en-US" sz="1600" dirty="0">
                <a:latin typeface="+mj-lt"/>
                <a:cs typeface="Courier New" panose="02070309020205020404" pitchFamily="49" charset="0"/>
              </a:rPr>
              <a:t>PKCS#7</a:t>
            </a:r>
          </a:p>
          <a:p>
            <a:pPr lvl="1"/>
            <a:r>
              <a:rPr lang="en-US" sz="1400" b="1" dirty="0">
                <a:latin typeface="+mj-lt"/>
                <a:cs typeface="Courier New" panose="02070309020205020404" pitchFamily="49" charset="0"/>
              </a:rPr>
              <a:t>From RFC 7170:</a:t>
            </a:r>
          </a:p>
          <a:p>
            <a:pPr marL="285750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The PKCS#7 TLV is used by the EAP server to deliver certificate(s) to the peer. The format consists of a certificate or certificate chain in binary DER encoding [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  <a:hlinkClick r:id="rId2" tooltip="&quot;ASN.1 encoding rules: Specification of Basic Encoding Rules (BER), Canonical Encoding Rules (CER) and Distinguished Encoding Rules (DER)&quot;"/>
              </a:rPr>
              <a:t>X.690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 in a degenerate Certificates Only PKCS#7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SignedData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Content as defined in [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  <a:hlinkClick r:id="rId3" tooltip="&quot;Cryptographic Message Syntax (CMS)&quot;"/>
              </a:rPr>
              <a:t>RFC5652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].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b="1" dirty="0">
                <a:latin typeface="+mj-lt"/>
                <a:cs typeface="Courier New" panose="02070309020205020404" pitchFamily="49" charset="0"/>
              </a:rPr>
              <a:t>RFC 5652 is Cryptographic Message Syntax (CMS)</a:t>
            </a:r>
          </a:p>
          <a:p>
            <a:pPr lvl="1"/>
            <a:r>
              <a:rPr lang="en-US" sz="1400" b="1" dirty="0">
                <a:latin typeface="+mj-lt"/>
                <a:cs typeface="Courier New" panose="02070309020205020404" pitchFamily="49" charset="0"/>
              </a:rPr>
              <a:t>Its format is DER</a:t>
            </a:r>
          </a:p>
          <a:p>
            <a:pPr marL="57150" indent="0">
              <a:buNone/>
            </a:pPr>
            <a:endParaRPr lang="en-US" sz="1800" b="1" dirty="0">
              <a:latin typeface="+mj-lt"/>
              <a:cs typeface="Courier New" panose="02070309020205020404" pitchFamily="49" charset="0"/>
            </a:endParaRPr>
          </a:p>
          <a:p>
            <a:pPr marL="57150" indent="0">
              <a:buNone/>
            </a:pPr>
            <a:endParaRPr lang="en-US" sz="1600" b="1" dirty="0">
              <a:latin typeface="+mj-lt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422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0BB82F-784C-C140-96A1-B4F5737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issues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F90547-C9C9-7345-87CD-F013BC148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900" y="2558767"/>
            <a:ext cx="7574820" cy="3613500"/>
          </a:xfrm>
        </p:spPr>
        <p:txBody>
          <a:bodyPr/>
          <a:lstStyle/>
          <a:p>
            <a:r>
              <a:rPr lang="en-US" sz="1800" dirty="0"/>
              <a:t>Request-Action frame requires full TLVs</a:t>
            </a:r>
          </a:p>
          <a:p>
            <a:pPr lvl="1"/>
            <a:r>
              <a:rPr lang="en-US" sz="1800" dirty="0"/>
              <a:t>Not just IANA types</a:t>
            </a:r>
          </a:p>
          <a:p>
            <a:endParaRPr lang="en-US" sz="1800" dirty="0"/>
          </a:p>
          <a:p>
            <a:r>
              <a:rPr lang="en-US" sz="1800" dirty="0"/>
              <a:t>Not clear what to do to generate an MSK without an inner method.</a:t>
            </a:r>
          </a:p>
        </p:txBody>
      </p:sp>
    </p:spTree>
    <p:extLst>
      <p:ext uri="{BB962C8B-B14F-4D97-AF65-F5344CB8AC3E}">
        <p14:creationId xmlns:p14="http://schemas.microsoft.com/office/powerpoint/2010/main" val="4116705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BAE05-1A14-4040-91D8-47E7BE704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11CE-88DA-1643-BC59-5361639E8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900" y="2558767"/>
            <a:ext cx="7160292" cy="3613500"/>
          </a:xfrm>
        </p:spPr>
        <p:txBody>
          <a:bodyPr/>
          <a:lstStyle/>
          <a:p>
            <a:r>
              <a:rPr lang="en-US" sz="1800" dirty="0"/>
              <a:t>Cleaned up EMSK/IMSK language </a:t>
            </a:r>
            <a:r>
              <a:rPr lang="en-US" sz="1800" dirty="0" err="1"/>
              <a:t>a’la</a:t>
            </a:r>
            <a:r>
              <a:rPr lang="en-US" sz="1800" dirty="0"/>
              <a:t> Oleg’s responses.</a:t>
            </a:r>
          </a:p>
          <a:p>
            <a:r>
              <a:rPr lang="en-US" sz="1800" dirty="0"/>
              <a:t>Cleaned up use of DER</a:t>
            </a:r>
          </a:p>
          <a:p>
            <a:r>
              <a:rPr lang="en-US" sz="1800" dirty="0"/>
              <a:t>Add CSR Attributes</a:t>
            </a:r>
          </a:p>
          <a:p>
            <a:r>
              <a:rPr lang="en-US" sz="1800" dirty="0"/>
              <a:t>Add something akin to the proposal that Oleg has for pushing a request for a PKCS#10 request</a:t>
            </a:r>
          </a:p>
          <a:p>
            <a:r>
              <a:rPr lang="en-US" sz="1800" dirty="0"/>
              <a:t>TLS 1.3</a:t>
            </a:r>
          </a:p>
          <a:p>
            <a:endParaRPr lang="en-US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A116B2-A6B3-DD42-BB7C-24D1689CED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2987"/>
      </p:ext>
    </p:extLst>
  </p:cSld>
  <p:clrMapOvr>
    <a:masterClrMapping/>
  </p:clrMapOvr>
</p:sld>
</file>

<file path=ppt/theme/theme1.xml><?xml version="1.0" encoding="utf-8"?>
<a:theme xmlns:a="http://schemas.openxmlformats.org/drawingml/2006/main" name="IETF Template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1224</TotalTime>
  <Words>177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Courier New</vt:lpstr>
      <vt:lpstr>Montserrat</vt:lpstr>
      <vt:lpstr>Open Sans</vt:lpstr>
      <vt:lpstr>Roboto</vt:lpstr>
      <vt:lpstr>IETF Template</vt:lpstr>
      <vt:lpstr>EMU and TEAP</vt:lpstr>
      <vt:lpstr>Some issues: Formatting</vt:lpstr>
      <vt:lpstr>More issues</vt:lpstr>
      <vt:lpstr>Proposal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RFC Editor Future Direction Program </dc:title>
  <cp:lastModifiedBy>Eliot Lear (elear)</cp:lastModifiedBy>
  <cp:revision>13</cp:revision>
  <cp:lastPrinted>2020-05-14T13:22:23Z</cp:lastPrinted>
  <dcterms:modified xsi:type="dcterms:W3CDTF">2020-05-22T14:54:09Z</dcterms:modified>
</cp:coreProperties>
</file>