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1" r:id="rId5"/>
    <p:sldId id="260" r:id="rId6"/>
    <p:sldId id="259"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63" d="100"/>
          <a:sy n="163" d="100"/>
        </p:scale>
        <p:origin x="-7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4B5653-7C4D-0847-88E9-5EECEACB327C}" type="datetimeFigureOut">
              <a:rPr lang="en-US" smtClean="0"/>
              <a:t>3/30/20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2477586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4B5653-7C4D-0847-88E9-5EECEACB327C}" type="datetimeFigureOut">
              <a:rPr lang="en-US" smtClean="0"/>
              <a:t>3/30/20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369753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4B5653-7C4D-0847-88E9-5EECEACB327C}" type="datetimeFigureOut">
              <a:rPr lang="en-US" smtClean="0"/>
              <a:t>3/30/20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4107235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4B5653-7C4D-0847-88E9-5EECEACB327C}" type="datetimeFigureOut">
              <a:rPr lang="en-US" smtClean="0"/>
              <a:t>3/30/20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4036724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4B5653-7C4D-0847-88E9-5EECEACB327C}" type="datetimeFigureOut">
              <a:rPr lang="en-US" smtClean="0"/>
              <a:t>3/30/20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3320499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4B5653-7C4D-0847-88E9-5EECEACB327C}" type="datetimeFigureOut">
              <a:rPr lang="en-US" smtClean="0"/>
              <a:t>3/30/20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1691607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4B5653-7C4D-0847-88E9-5EECEACB327C}" type="datetimeFigureOut">
              <a:rPr lang="en-US" smtClean="0"/>
              <a:t>3/30/20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251790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4B5653-7C4D-0847-88E9-5EECEACB327C}" type="datetimeFigureOut">
              <a:rPr lang="en-US" smtClean="0"/>
              <a:t>3/30/20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1038229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4B5653-7C4D-0847-88E9-5EECEACB327C}" type="datetimeFigureOut">
              <a:rPr lang="en-US" smtClean="0"/>
              <a:t>3/30/20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1007639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4B5653-7C4D-0847-88E9-5EECEACB327C}" type="datetimeFigureOut">
              <a:rPr lang="en-US" smtClean="0"/>
              <a:t>3/30/20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2559230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4B5653-7C4D-0847-88E9-5EECEACB327C}" type="datetimeFigureOut">
              <a:rPr lang="en-US" smtClean="0"/>
              <a:t>3/30/20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ED56B-E0EF-B846-9390-DB76AC210634}" type="slidenum">
              <a:rPr lang="en-US" smtClean="0"/>
              <a:t>‹#›</a:t>
            </a:fld>
            <a:endParaRPr lang="en-US"/>
          </a:p>
        </p:txBody>
      </p:sp>
    </p:spTree>
    <p:extLst>
      <p:ext uri="{BB962C8B-B14F-4D97-AF65-F5344CB8AC3E}">
        <p14:creationId xmlns:p14="http://schemas.microsoft.com/office/powerpoint/2010/main" val="35421790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4B5653-7C4D-0847-88E9-5EECEACB327C}" type="datetimeFigureOut">
              <a:rPr lang="en-US" smtClean="0"/>
              <a:t>3/30/20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4ED56B-E0EF-B846-9390-DB76AC210634}" type="slidenum">
              <a:rPr lang="en-US" smtClean="0"/>
              <a:t>‹#›</a:t>
            </a:fld>
            <a:endParaRPr lang="en-US"/>
          </a:p>
        </p:txBody>
      </p:sp>
    </p:spTree>
    <p:extLst>
      <p:ext uri="{BB962C8B-B14F-4D97-AF65-F5344CB8AC3E}">
        <p14:creationId xmlns:p14="http://schemas.microsoft.com/office/powerpoint/2010/main" val="3487712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3111"/>
            <a:ext cx="7772400" cy="2697339"/>
          </a:xfrm>
        </p:spPr>
        <p:txBody>
          <a:bodyPr>
            <a:normAutofit/>
          </a:bodyPr>
          <a:lstStyle/>
          <a:p>
            <a:r>
              <a:rPr lang="en-US" b="1" dirty="0" smtClean="0"/>
              <a:t>Update to the CMS for </a:t>
            </a:r>
            <a:br>
              <a:rPr lang="en-US" b="1" dirty="0" smtClean="0"/>
            </a:br>
            <a:r>
              <a:rPr lang="en-US" b="1" dirty="0" smtClean="0"/>
              <a:t>Algorithm Identifier Protection</a:t>
            </a:r>
            <a:r>
              <a:rPr lang="en-US" dirty="0" smtClean="0"/>
              <a:t/>
            </a:r>
            <a:br>
              <a:rPr lang="en-US" dirty="0" smtClean="0"/>
            </a:br>
            <a:r>
              <a:rPr lang="en-US" dirty="0"/>
              <a:t/>
            </a:r>
            <a:br>
              <a:rPr lang="en-US" dirty="0"/>
            </a:br>
            <a:r>
              <a:rPr lang="en-US" sz="3100" dirty="0" smtClean="0"/>
              <a:t>draft</a:t>
            </a:r>
            <a:r>
              <a:rPr lang="en-US" sz="3100" smtClean="0"/>
              <a:t>-ietf-</a:t>
            </a:r>
            <a:r>
              <a:rPr lang="en-US" sz="3100" dirty="0" smtClean="0"/>
              <a:t>lamps-cms-update-alg-id-protect-01</a:t>
            </a:r>
            <a:endParaRPr lang="en-US" sz="3100" dirty="0"/>
          </a:p>
        </p:txBody>
      </p:sp>
      <p:sp>
        <p:nvSpPr>
          <p:cNvPr id="3" name="Subtitle 2"/>
          <p:cNvSpPr>
            <a:spLocks noGrp="1"/>
          </p:cNvSpPr>
          <p:nvPr>
            <p:ph type="subTitle" idx="1"/>
          </p:nvPr>
        </p:nvSpPr>
        <p:spPr/>
        <p:txBody>
          <a:bodyPr/>
          <a:lstStyle/>
          <a:p>
            <a:r>
              <a:rPr lang="en-US" dirty="0" smtClean="0"/>
              <a:t>Russ Housley</a:t>
            </a:r>
          </a:p>
          <a:p>
            <a:r>
              <a:rPr lang="en-US" dirty="0" smtClean="0"/>
              <a:t>IETF 107</a:t>
            </a:r>
          </a:p>
          <a:p>
            <a:r>
              <a:rPr lang="en-US" dirty="0" smtClean="0"/>
              <a:t>LAMPS WG</a:t>
            </a:r>
            <a:endParaRPr lang="en-US" dirty="0"/>
          </a:p>
        </p:txBody>
      </p:sp>
    </p:spTree>
    <p:extLst>
      <p:ext uri="{BB962C8B-B14F-4D97-AF65-F5344CB8AC3E}">
        <p14:creationId xmlns:p14="http://schemas.microsoft.com/office/powerpoint/2010/main" val="87782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Algorithm Identifier Protection</a:t>
            </a:r>
            <a:endParaRPr lang="en-US" dirty="0"/>
          </a:p>
        </p:txBody>
      </p:sp>
      <p:sp>
        <p:nvSpPr>
          <p:cNvPr id="3" name="Content Placeholder 2"/>
          <p:cNvSpPr>
            <a:spLocks noGrp="1"/>
          </p:cNvSpPr>
          <p:nvPr>
            <p:ph idx="1"/>
          </p:nvPr>
        </p:nvSpPr>
        <p:spPr/>
        <p:txBody>
          <a:bodyPr>
            <a:noAutofit/>
          </a:bodyPr>
          <a:lstStyle/>
          <a:p>
            <a:pPr marL="0" indent="0">
              <a:buNone/>
            </a:pPr>
            <a:r>
              <a:rPr lang="en-US" sz="2600" dirty="0" smtClean="0"/>
              <a:t>The CMS Signed-data Content Type can be vulnerable to algorithm substitution attacks</a:t>
            </a:r>
          </a:p>
          <a:p>
            <a:r>
              <a:rPr lang="en-US" sz="2600" dirty="0" smtClean="0"/>
              <a:t>the attacker changes either the algorithm identifier or the parameters associated with the algorithm identifier to change the verification process used by the recipient</a:t>
            </a:r>
          </a:p>
          <a:p>
            <a:r>
              <a:rPr lang="en-US" sz="2600" dirty="0" smtClean="0"/>
              <a:t>the attacker looks for a different algorithm that produces the same result as the algorithm used by the originator</a:t>
            </a:r>
          </a:p>
          <a:p>
            <a:r>
              <a:rPr lang="en-US" sz="2600" dirty="0" smtClean="0"/>
              <a:t>Example: the signer uses SHA-256, then the attacker finds weaker hash algorithm that produces a 256-bit result</a:t>
            </a:r>
          </a:p>
          <a:p>
            <a:r>
              <a:rPr lang="en-US" sz="2600" dirty="0" smtClean="0"/>
              <a:t>RFC 6211 offers part of the solution</a:t>
            </a:r>
          </a:p>
        </p:txBody>
      </p:sp>
    </p:spTree>
    <p:extLst>
      <p:ext uri="{BB962C8B-B14F-4D97-AF65-F5344CB8AC3E}">
        <p14:creationId xmlns:p14="http://schemas.microsoft.com/office/powerpoint/2010/main" val="1854183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 BEFORE: Proposed Update to </a:t>
            </a:r>
            <a:r>
              <a:rPr lang="fr-FR" dirty="0" smtClean="0"/>
              <a:t>CMS</a:t>
            </a:r>
            <a:endParaRPr lang="en-US" dirty="0"/>
          </a:p>
        </p:txBody>
      </p:sp>
      <p:sp>
        <p:nvSpPr>
          <p:cNvPr id="3" name="Content Placeholder 2"/>
          <p:cNvSpPr>
            <a:spLocks noGrp="1"/>
          </p:cNvSpPr>
          <p:nvPr>
            <p:ph idx="1"/>
          </p:nvPr>
        </p:nvSpPr>
        <p:spPr/>
        <p:txBody>
          <a:bodyPr/>
          <a:lstStyle/>
          <a:p>
            <a:r>
              <a:rPr lang="en-US" dirty="0" smtClean="0"/>
              <a:t>Section 5.3: </a:t>
            </a:r>
            <a:r>
              <a:rPr lang="mr-IN" dirty="0" smtClean="0"/>
              <a:t>…</a:t>
            </a:r>
            <a:r>
              <a:rPr lang="en-US" dirty="0" smtClean="0"/>
              <a:t> the same digest algorithm MUST be used to compute the digest of the </a:t>
            </a:r>
            <a:r>
              <a:rPr lang="en-US" dirty="0" err="1" smtClean="0"/>
              <a:t>SignedData</a:t>
            </a:r>
            <a:r>
              <a:rPr lang="en-US" dirty="0" smtClean="0"/>
              <a:t> </a:t>
            </a:r>
            <a:r>
              <a:rPr lang="en-US" dirty="0" err="1" smtClean="0"/>
              <a:t>encapContentInfo</a:t>
            </a:r>
            <a:r>
              <a:rPr lang="en-US" dirty="0" smtClean="0"/>
              <a:t> </a:t>
            </a:r>
            <a:r>
              <a:rPr lang="en-US" dirty="0" err="1" smtClean="0"/>
              <a:t>eContent</a:t>
            </a:r>
            <a:r>
              <a:rPr lang="en-US" dirty="0" smtClean="0"/>
              <a:t> </a:t>
            </a:r>
            <a:r>
              <a:rPr lang="mr-IN" dirty="0" smtClean="0"/>
              <a:t>…</a:t>
            </a:r>
            <a:endParaRPr lang="en-US" dirty="0" smtClean="0"/>
          </a:p>
          <a:p>
            <a:r>
              <a:rPr lang="en-US" dirty="0" smtClean="0"/>
              <a:t>Section 5.6: </a:t>
            </a:r>
            <a:r>
              <a:rPr lang="mr-IN" dirty="0" smtClean="0"/>
              <a:t>…</a:t>
            </a:r>
            <a:r>
              <a:rPr lang="en-US" dirty="0" smtClean="0"/>
              <a:t> using the same digest algorithm to compute the digest of the the </a:t>
            </a:r>
            <a:r>
              <a:rPr lang="en-US" dirty="0" err="1" smtClean="0"/>
              <a:t>encapContentInfo</a:t>
            </a:r>
            <a:r>
              <a:rPr lang="en-US" dirty="0" smtClean="0"/>
              <a:t> </a:t>
            </a:r>
            <a:r>
              <a:rPr lang="en-US" dirty="0" err="1" smtClean="0"/>
              <a:t>eContent</a:t>
            </a:r>
            <a:r>
              <a:rPr lang="en-US" dirty="0" smtClean="0"/>
              <a:t> OCTET STRING and the message-digest attribute.</a:t>
            </a:r>
          </a:p>
        </p:txBody>
      </p:sp>
    </p:spTree>
    <p:extLst>
      <p:ext uri="{BB962C8B-B14F-4D97-AF65-F5344CB8AC3E}">
        <p14:creationId xmlns:p14="http://schemas.microsoft.com/office/powerpoint/2010/main" val="1809060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 BEFORE: Security Considerations</a:t>
            </a:r>
            <a:endParaRPr lang="en-US" dirty="0"/>
          </a:p>
        </p:txBody>
      </p:sp>
      <p:sp>
        <p:nvSpPr>
          <p:cNvPr id="3" name="Content Placeholder 2"/>
          <p:cNvSpPr>
            <a:spLocks noGrp="1"/>
          </p:cNvSpPr>
          <p:nvPr>
            <p:ph idx="1"/>
          </p:nvPr>
        </p:nvSpPr>
        <p:spPr>
          <a:xfrm>
            <a:off x="296333" y="1600200"/>
            <a:ext cx="8607777" cy="4525963"/>
          </a:xfrm>
        </p:spPr>
        <p:txBody>
          <a:bodyPr>
            <a:normAutofit fontScale="70000" lnSpcReduction="20000"/>
          </a:bodyPr>
          <a:lstStyle/>
          <a:p>
            <a:r>
              <a:rPr lang="en-US" dirty="0" smtClean="0"/>
              <a:t>Section 14:  add a SHOULD for RFC 6211 </a:t>
            </a:r>
            <a:r>
              <a:rPr lang="mr-IN" dirty="0" smtClean="0"/>
              <a:t>…</a:t>
            </a:r>
            <a:endParaRPr lang="en-US" dirty="0" smtClean="0"/>
          </a:p>
          <a:p>
            <a:pPr marL="0" indent="0">
              <a:buNone/>
            </a:pPr>
            <a:endParaRPr lang="en-US" dirty="0" smtClean="0"/>
          </a:p>
          <a:p>
            <a:pPr marL="0" indent="0">
              <a:buNone/>
            </a:pPr>
            <a:r>
              <a:rPr lang="en-US" dirty="0" smtClean="0"/>
              <a:t>      While no known algorithm substitution attacks are known at this</a:t>
            </a:r>
          </a:p>
          <a:p>
            <a:pPr marL="0" indent="0">
              <a:buNone/>
            </a:pPr>
            <a:r>
              <a:rPr lang="en-US" dirty="0" smtClean="0"/>
              <a:t>      time, the inclusion of the algorithm identifiers used by the</a:t>
            </a:r>
          </a:p>
          <a:p>
            <a:pPr marL="0" indent="0">
              <a:buNone/>
            </a:pPr>
            <a:r>
              <a:rPr lang="en-US" dirty="0" smtClean="0"/>
              <a:t>      originator as a signed attribute or an authenticated attribute</a:t>
            </a:r>
          </a:p>
          <a:p>
            <a:pPr marL="0" indent="0">
              <a:buNone/>
            </a:pPr>
            <a:r>
              <a:rPr lang="en-US" dirty="0" smtClean="0"/>
              <a:t>      makes such an attack significantly more difficult.  Therefore, the</a:t>
            </a:r>
          </a:p>
          <a:p>
            <a:pPr marL="0" indent="0">
              <a:buNone/>
            </a:pPr>
            <a:r>
              <a:rPr lang="en-US" dirty="0" smtClean="0"/>
              <a:t>      originator of a Signed-data content type that includes signed</a:t>
            </a:r>
          </a:p>
          <a:p>
            <a:pPr marL="0" indent="0">
              <a:buNone/>
            </a:pPr>
            <a:r>
              <a:rPr lang="en-US" dirty="0" smtClean="0"/>
              <a:t>      attributes SHOULD include the </a:t>
            </a:r>
            <a:r>
              <a:rPr lang="en-US" dirty="0" err="1" smtClean="0"/>
              <a:t>CMSAlgorithmProtection</a:t>
            </a:r>
            <a:r>
              <a:rPr lang="en-US" dirty="0" smtClean="0"/>
              <a:t> attribute</a:t>
            </a:r>
          </a:p>
          <a:p>
            <a:pPr marL="0" indent="0">
              <a:buNone/>
            </a:pPr>
            <a:r>
              <a:rPr lang="en-US" dirty="0" smtClean="0"/>
              <a:t>      [RFC6211] as one of the signed attributes.  Likewise, the</a:t>
            </a:r>
          </a:p>
          <a:p>
            <a:pPr marL="0" indent="0">
              <a:buNone/>
            </a:pPr>
            <a:r>
              <a:rPr lang="en-US" dirty="0" smtClean="0"/>
              <a:t>      originator of an Authenticated-data content type that includes</a:t>
            </a:r>
          </a:p>
          <a:p>
            <a:pPr marL="0" indent="0">
              <a:buNone/>
            </a:pPr>
            <a:r>
              <a:rPr lang="en-US" dirty="0" smtClean="0"/>
              <a:t>      authenticated attributes SHOULD include the </a:t>
            </a:r>
            <a:r>
              <a:rPr lang="en-US" dirty="0" err="1" smtClean="0"/>
              <a:t>CMSAlgorithmProtection</a:t>
            </a:r>
            <a:endParaRPr lang="en-US" dirty="0" smtClean="0"/>
          </a:p>
          <a:p>
            <a:pPr marL="0" indent="0">
              <a:buNone/>
            </a:pPr>
            <a:r>
              <a:rPr lang="en-US" dirty="0" smtClean="0"/>
              <a:t>      attribute [RFC6211] as one of the authenticated attributes.</a:t>
            </a:r>
            <a:endParaRPr lang="en-US" dirty="0"/>
          </a:p>
        </p:txBody>
      </p:sp>
    </p:spTree>
    <p:extLst>
      <p:ext uri="{BB962C8B-B14F-4D97-AF65-F5344CB8AC3E}">
        <p14:creationId xmlns:p14="http://schemas.microsoft.com/office/powerpoint/2010/main" val="2519659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Timestamp Compatibility</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The new requirement might lead to compatibility issues for </a:t>
            </a:r>
            <a:r>
              <a:rPr lang="en-US" dirty="0" err="1" smtClean="0"/>
              <a:t>timestamping</a:t>
            </a:r>
            <a:r>
              <a:rPr lang="en-US" dirty="0" smtClean="0"/>
              <a:t> systems [RFC3161] when the originator does not share the message content with the Time Stamp Authority (TSA) </a:t>
            </a:r>
            <a:r>
              <a:rPr lang="mr-IN" dirty="0" smtClean="0"/>
              <a:t>…</a:t>
            </a:r>
            <a:endParaRPr lang="en-US" dirty="0" smtClean="0"/>
          </a:p>
          <a:p>
            <a:r>
              <a:rPr lang="en-US" dirty="0"/>
              <a:t>When producing the </a:t>
            </a:r>
            <a:r>
              <a:rPr lang="en-US" dirty="0" err="1"/>
              <a:t>TimeStampToken</a:t>
            </a:r>
            <a:r>
              <a:rPr lang="en-US" dirty="0"/>
              <a:t>, the TSA MUST use same </a:t>
            </a:r>
            <a:r>
              <a:rPr lang="en-US" dirty="0" smtClean="0"/>
              <a:t>digest </a:t>
            </a:r>
            <a:r>
              <a:rPr lang="en-US" dirty="0"/>
              <a:t>algorithm to compute the digest of the </a:t>
            </a:r>
            <a:r>
              <a:rPr lang="en-US" dirty="0" err="1"/>
              <a:t>encapContentInfo</a:t>
            </a:r>
            <a:r>
              <a:rPr lang="en-US" dirty="0"/>
              <a:t> </a:t>
            </a:r>
            <a:r>
              <a:rPr lang="en-US" dirty="0" err="1" smtClean="0"/>
              <a:t>eContent</a:t>
            </a:r>
            <a:r>
              <a:rPr lang="en-US" dirty="0" smtClean="0"/>
              <a:t> (contains </a:t>
            </a:r>
            <a:r>
              <a:rPr lang="en-US" dirty="0"/>
              <a:t>the </a:t>
            </a:r>
            <a:r>
              <a:rPr lang="en-US" dirty="0" err="1" smtClean="0"/>
              <a:t>TSTInfo</a:t>
            </a:r>
            <a:r>
              <a:rPr lang="en-US" dirty="0" smtClean="0"/>
              <a:t>), </a:t>
            </a:r>
            <a:r>
              <a:rPr lang="en-US" dirty="0"/>
              <a:t>and the message</a:t>
            </a:r>
            <a:r>
              <a:rPr lang="en-US" dirty="0" smtClean="0"/>
              <a:t>-digest </a:t>
            </a:r>
            <a:r>
              <a:rPr lang="en-US" dirty="0"/>
              <a:t>attribute within the </a:t>
            </a:r>
            <a:r>
              <a:rPr lang="en-US" dirty="0" err="1"/>
              <a:t>SignerInfo</a:t>
            </a:r>
            <a:r>
              <a:rPr lang="en-US" dirty="0" smtClean="0"/>
              <a:t>.</a:t>
            </a:r>
          </a:p>
          <a:p>
            <a:r>
              <a:rPr lang="en-US" dirty="0" smtClean="0"/>
              <a:t>To </a:t>
            </a:r>
            <a:r>
              <a:rPr lang="en-US" dirty="0"/>
              <a:t>ensure that </a:t>
            </a:r>
            <a:r>
              <a:rPr lang="en-US" dirty="0" err="1"/>
              <a:t>TimeStampToken</a:t>
            </a:r>
            <a:r>
              <a:rPr lang="en-US" dirty="0"/>
              <a:t> values that were generated before </a:t>
            </a:r>
            <a:r>
              <a:rPr lang="en-US" dirty="0" smtClean="0"/>
              <a:t>this update </a:t>
            </a:r>
            <a:r>
              <a:rPr lang="en-US" dirty="0"/>
              <a:t>remain valid, no requirement is placed on a TSA to ensure </a:t>
            </a:r>
            <a:r>
              <a:rPr lang="en-US" dirty="0" smtClean="0"/>
              <a:t>that the </a:t>
            </a:r>
            <a:r>
              <a:rPr lang="en-US" dirty="0"/>
              <a:t>digest algorithm for the </a:t>
            </a:r>
            <a:r>
              <a:rPr lang="en-US" dirty="0" err="1"/>
              <a:t>TimeStampToken</a:t>
            </a:r>
            <a:r>
              <a:rPr lang="en-US" dirty="0"/>
              <a:t> matches the </a:t>
            </a:r>
            <a:r>
              <a:rPr lang="en-US" dirty="0" smtClean="0"/>
              <a:t>digest </a:t>
            </a:r>
            <a:r>
              <a:rPr lang="en-US" dirty="0"/>
              <a:t>algorithm for the </a:t>
            </a:r>
            <a:r>
              <a:rPr lang="en-US" dirty="0" err="1"/>
              <a:t>MessageImprint</a:t>
            </a:r>
            <a:r>
              <a:rPr lang="en-US" dirty="0"/>
              <a:t> embedded within the </a:t>
            </a:r>
            <a:r>
              <a:rPr lang="en-US" dirty="0" err="1"/>
              <a:t>TSTTokenInfo</a:t>
            </a:r>
            <a:r>
              <a:rPr lang="en-US" dirty="0"/>
              <a:t>.</a:t>
            </a:r>
          </a:p>
        </p:txBody>
      </p:sp>
    </p:spTree>
    <p:extLst>
      <p:ext uri="{BB962C8B-B14F-4D97-AF65-F5344CB8AC3E}">
        <p14:creationId xmlns:p14="http://schemas.microsoft.com/office/powerpoint/2010/main" val="3318733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PLEASE HELP: Backward Compatibility</a:t>
            </a:r>
            <a:endParaRPr lang="en-US" dirty="0"/>
          </a:p>
        </p:txBody>
      </p:sp>
      <p:sp>
        <p:nvSpPr>
          <p:cNvPr id="3" name="Content Placeholder 2"/>
          <p:cNvSpPr>
            <a:spLocks noGrp="1"/>
          </p:cNvSpPr>
          <p:nvPr>
            <p:ph idx="1"/>
          </p:nvPr>
        </p:nvSpPr>
        <p:spPr/>
        <p:txBody>
          <a:bodyPr>
            <a:normAutofit/>
          </a:bodyPr>
          <a:lstStyle/>
          <a:p>
            <a:r>
              <a:rPr lang="en-US" dirty="0" smtClean="0"/>
              <a:t>The new requirement might lead to compatibility with an implementation that allowed different digest algorithms to be used to compute the digest of the message content and the digest of signed attributes.</a:t>
            </a:r>
          </a:p>
          <a:p>
            <a:r>
              <a:rPr lang="en-US" dirty="0" smtClean="0"/>
              <a:t>I do not know any such implementations.</a:t>
            </a:r>
          </a:p>
          <a:p>
            <a:r>
              <a:rPr lang="en-US" dirty="0" smtClean="0"/>
              <a:t>Do you?</a:t>
            </a:r>
            <a:endParaRPr lang="en-US" dirty="0"/>
          </a:p>
        </p:txBody>
      </p:sp>
    </p:spTree>
    <p:extLst>
      <p:ext uri="{BB962C8B-B14F-4D97-AF65-F5344CB8AC3E}">
        <p14:creationId xmlns:p14="http://schemas.microsoft.com/office/powerpoint/2010/main" val="2170640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Document is ready for LAMPS WG Last Call</a:t>
            </a:r>
          </a:p>
          <a:p>
            <a:endParaRPr lang="en-US" dirty="0"/>
          </a:p>
          <a:p>
            <a:r>
              <a:rPr lang="en-US" dirty="0" smtClean="0"/>
              <a:t>Of course, Tim will make all consensus calls for this document</a:t>
            </a:r>
            <a:endParaRPr lang="en-US" dirty="0"/>
          </a:p>
        </p:txBody>
      </p:sp>
    </p:spTree>
    <p:extLst>
      <p:ext uri="{BB962C8B-B14F-4D97-AF65-F5344CB8AC3E}">
        <p14:creationId xmlns:p14="http://schemas.microsoft.com/office/powerpoint/2010/main" val="68436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TotalTime>
  <Words>466</Words>
  <Application>Microsoft Macintosh PowerPoint</Application>
  <PresentationFormat>On-screen Show (4:3)</PresentationFormat>
  <Paragraphs>38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Update to the CMS for  Algorithm Identifier Protection  draft-ietf-lamps-cms-update-alg-id-protect-01</vt:lpstr>
      <vt:lpstr>GOAL: Algorithm Identifier Protection</vt:lpstr>
      <vt:lpstr>AS BEFORE: Proposed Update to CMS</vt:lpstr>
      <vt:lpstr>AS BEFORE: Security Considerations</vt:lpstr>
      <vt:lpstr>NEW: Timestamp Compatibility</vt:lpstr>
      <vt:lpstr>PLEASE HELP: Backward Compatibility</vt:lpstr>
      <vt:lpstr>Next Steps</vt:lpstr>
    </vt:vector>
  </TitlesOfParts>
  <Company>Vigil Security,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to the CMS for  Algorithm Identifier Protection  draft-housley-lamps-cms-update-alg-id-protect-00</dc:title>
  <dc:creator>Russell Housley</dc:creator>
  <cp:lastModifiedBy>Russell Housley</cp:lastModifiedBy>
  <cp:revision>7</cp:revision>
  <dcterms:created xsi:type="dcterms:W3CDTF">2019-11-14T19:09:52Z</dcterms:created>
  <dcterms:modified xsi:type="dcterms:W3CDTF">2020-03-30T15:59:52Z</dcterms:modified>
</cp:coreProperties>
</file>