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3.xml" ContentType="application/vnd.openxmlformats-officedocument.theme+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4.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5.xml" ContentType="application/vnd.openxmlformats-officedocument.theme+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6.xml" ContentType="application/vnd.openxmlformats-officedocument.theme+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theme/theme7.xml" ContentType="application/vnd.openxmlformats-officedocument.theme+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8.xml" ContentType="application/vnd.openxmlformats-officedocument.theme+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theme/theme9.xml" ContentType="application/vnd.openxmlformats-officedocument.theme+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theme/theme10.xml" ContentType="application/vnd.openxmlformats-officedocument.theme+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theme/theme11.xml" ContentType="application/vnd.openxmlformats-officedocument.theme+xml"/>
  <Override PartName="/ppt/theme/theme12.xml" ContentType="application/vnd.openxmlformats-officedocument.theme+xml"/>
  <Override PartName="/ppt/theme/theme1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3" r:id="rId1"/>
    <p:sldMasterId id="2147483671" r:id="rId2"/>
    <p:sldMasterId id="2147483683" r:id="rId3"/>
    <p:sldMasterId id="2147483687" r:id="rId4"/>
    <p:sldMasterId id="2147483691" r:id="rId5"/>
    <p:sldMasterId id="2147483695" r:id="rId6"/>
    <p:sldMasterId id="2147483699" r:id="rId7"/>
    <p:sldMasterId id="2147483703" r:id="rId8"/>
    <p:sldMasterId id="2147483707" r:id="rId9"/>
    <p:sldMasterId id="2147483711" r:id="rId10"/>
    <p:sldMasterId id="2147483715" r:id="rId11"/>
  </p:sldMasterIdLst>
  <p:notesMasterIdLst>
    <p:notesMasterId r:id="rId39"/>
  </p:notesMasterIdLst>
  <p:handoutMasterIdLst>
    <p:handoutMasterId r:id="rId40"/>
  </p:handoutMasterIdLst>
  <p:sldIdLst>
    <p:sldId id="504" r:id="rId12"/>
    <p:sldId id="596" r:id="rId13"/>
    <p:sldId id="506" r:id="rId14"/>
    <p:sldId id="559" r:id="rId15"/>
    <p:sldId id="646" r:id="rId16"/>
    <p:sldId id="663" r:id="rId17"/>
    <p:sldId id="667" r:id="rId18"/>
    <p:sldId id="668" r:id="rId19"/>
    <p:sldId id="553" r:id="rId20"/>
    <p:sldId id="586" r:id="rId21"/>
    <p:sldId id="588" r:id="rId22"/>
    <p:sldId id="587" r:id="rId23"/>
    <p:sldId id="525" r:id="rId24"/>
    <p:sldId id="653" r:id="rId25"/>
    <p:sldId id="654" r:id="rId26"/>
    <p:sldId id="655" r:id="rId27"/>
    <p:sldId id="656" r:id="rId28"/>
    <p:sldId id="657" r:id="rId29"/>
    <p:sldId id="658" r:id="rId30"/>
    <p:sldId id="659" r:id="rId31"/>
    <p:sldId id="660" r:id="rId32"/>
    <p:sldId id="661" r:id="rId33"/>
    <p:sldId id="662" r:id="rId34"/>
    <p:sldId id="664" r:id="rId35"/>
    <p:sldId id="665" r:id="rId36"/>
    <p:sldId id="666" r:id="rId37"/>
    <p:sldId id="652" r:id="rId38"/>
  </p:sldIdLst>
  <p:sldSz cx="9144000" cy="5143500" type="screen16x9"/>
  <p:notesSz cx="6858000" cy="9144000"/>
  <p:defaultTextStyle>
    <a:defPPr>
      <a:defRPr lang="fr-FR"/>
    </a:defPPr>
    <a:lvl1pPr marL="0" algn="l" defTabSz="457061" rtl="0" eaLnBrk="1" latinLnBrk="0" hangingPunct="1">
      <a:defRPr sz="1800" kern="1200">
        <a:solidFill>
          <a:schemeClr val="tx1"/>
        </a:solidFill>
        <a:latin typeface="+mn-lt"/>
        <a:ea typeface="+mn-ea"/>
        <a:cs typeface="+mn-cs"/>
      </a:defRPr>
    </a:lvl1pPr>
    <a:lvl2pPr marL="457061" algn="l" defTabSz="457061" rtl="0" eaLnBrk="1" latinLnBrk="0" hangingPunct="1">
      <a:defRPr sz="1800" kern="1200">
        <a:solidFill>
          <a:schemeClr val="tx1"/>
        </a:solidFill>
        <a:latin typeface="+mn-lt"/>
        <a:ea typeface="+mn-ea"/>
        <a:cs typeface="+mn-cs"/>
      </a:defRPr>
    </a:lvl2pPr>
    <a:lvl3pPr marL="914121" algn="l" defTabSz="457061" rtl="0" eaLnBrk="1" latinLnBrk="0" hangingPunct="1">
      <a:defRPr sz="1800" kern="1200">
        <a:solidFill>
          <a:schemeClr val="tx1"/>
        </a:solidFill>
        <a:latin typeface="+mn-lt"/>
        <a:ea typeface="+mn-ea"/>
        <a:cs typeface="+mn-cs"/>
      </a:defRPr>
    </a:lvl3pPr>
    <a:lvl4pPr marL="1371183" algn="l" defTabSz="457061" rtl="0" eaLnBrk="1" latinLnBrk="0" hangingPunct="1">
      <a:defRPr sz="1800" kern="1200">
        <a:solidFill>
          <a:schemeClr val="tx1"/>
        </a:solidFill>
        <a:latin typeface="+mn-lt"/>
        <a:ea typeface="+mn-ea"/>
        <a:cs typeface="+mn-cs"/>
      </a:defRPr>
    </a:lvl4pPr>
    <a:lvl5pPr marL="1828243" algn="l" defTabSz="457061" rtl="0" eaLnBrk="1" latinLnBrk="0" hangingPunct="1">
      <a:defRPr sz="1800" kern="1200">
        <a:solidFill>
          <a:schemeClr val="tx1"/>
        </a:solidFill>
        <a:latin typeface="+mn-lt"/>
        <a:ea typeface="+mn-ea"/>
        <a:cs typeface="+mn-cs"/>
      </a:defRPr>
    </a:lvl5pPr>
    <a:lvl6pPr marL="2285303" algn="l" defTabSz="457061" rtl="0" eaLnBrk="1" latinLnBrk="0" hangingPunct="1">
      <a:defRPr sz="1800" kern="1200">
        <a:solidFill>
          <a:schemeClr val="tx1"/>
        </a:solidFill>
        <a:latin typeface="+mn-lt"/>
        <a:ea typeface="+mn-ea"/>
        <a:cs typeface="+mn-cs"/>
      </a:defRPr>
    </a:lvl6pPr>
    <a:lvl7pPr marL="2742363" algn="l" defTabSz="457061" rtl="0" eaLnBrk="1" latinLnBrk="0" hangingPunct="1">
      <a:defRPr sz="1800" kern="1200">
        <a:solidFill>
          <a:schemeClr val="tx1"/>
        </a:solidFill>
        <a:latin typeface="+mn-lt"/>
        <a:ea typeface="+mn-ea"/>
        <a:cs typeface="+mn-cs"/>
      </a:defRPr>
    </a:lvl7pPr>
    <a:lvl8pPr marL="3199424" algn="l" defTabSz="457061" rtl="0" eaLnBrk="1" latinLnBrk="0" hangingPunct="1">
      <a:defRPr sz="1800" kern="1200">
        <a:solidFill>
          <a:schemeClr val="tx1"/>
        </a:solidFill>
        <a:latin typeface="+mn-lt"/>
        <a:ea typeface="+mn-ea"/>
        <a:cs typeface="+mn-cs"/>
      </a:defRPr>
    </a:lvl8pPr>
    <a:lvl9pPr marL="3656485" algn="l" defTabSz="457061"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BB1E26"/>
    <a:srgbClr val="C01D23"/>
    <a:srgbClr val="C12022"/>
    <a:srgbClr val="E96870"/>
    <a:srgbClr val="9BBB59"/>
    <a:srgbClr val="EAD4D5"/>
    <a:srgbClr val="FD272A"/>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Style moyen 2 - Accentuation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2D5ABB26-0587-4C30-8999-92F81FD0307C}" styleName="Aucun style, aucune grille">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46F890A9-2807-4EBB-B81D-B2AA78EC7F39}" styleName="Style foncé 2 - Accentuation 5/Accentuation 6">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5">
              <a:tint val="20000"/>
            </a:schemeClr>
          </a:solidFill>
        </a:fill>
      </a:tcStyle>
    </a:lastRow>
    <a:firstRow>
      <a:tcTxStyle b="on">
        <a:fontRef idx="minor">
          <a:scrgbClr r="0" g="0" b="0"/>
        </a:fontRef>
        <a:schemeClr val="lt1"/>
      </a:tcTxStyle>
      <a:tcStyle>
        <a:tcBdr/>
        <a:fill>
          <a:solidFill>
            <a:schemeClr val="accent6"/>
          </a:solidFill>
        </a:fill>
      </a:tcStyle>
    </a:firstRow>
  </a:tblStyle>
  <a:tblStyle styleId="{284E427A-3D55-4303-BF80-6455036E1DE7}" styleName="Style à thème 1 - Accentuation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3C2FFA5D-87B4-456A-9821-1D502468CF0F}" styleName="Style à thème 1 - Accentuation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35758FB7-9AC5-4552-8A53-C91805E547FA}" styleName="Style à thème 1 - Accentuation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5940675A-B579-460E-94D1-54222C63F5DA}" styleName="Aucun style, grille du tableau">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9D7B26C5-4107-4FEC-AEDC-1716B250A1EF}" styleName="Style clair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69012ECD-51FC-41F1-AA8D-1B2483CD663E}" styleName="Style léger 2 - Accentuation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72833802-FEF1-4C79-8D5D-14CF1EAF98D9}" styleName="Style léger 2 - Accentuation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545" autoAdjust="0"/>
    <p:restoredTop sz="81734" autoAdjust="0"/>
  </p:normalViewPr>
  <p:slideViewPr>
    <p:cSldViewPr snapToGrid="0" snapToObjects="1">
      <p:cViewPr varScale="1">
        <p:scale>
          <a:sx n="132" d="100"/>
          <a:sy n="132" d="100"/>
        </p:scale>
        <p:origin x="1011" y="69"/>
      </p:cViewPr>
      <p:guideLst>
        <p:guide orient="horz" pos="1620"/>
        <p:guide pos="2880"/>
      </p:guideLst>
    </p:cSldViewPr>
  </p:slideViewPr>
  <p:notesTextViewPr>
    <p:cViewPr>
      <p:scale>
        <a:sx n="100" d="100"/>
        <a:sy n="100" d="100"/>
      </p:scale>
      <p:origin x="0" y="0"/>
    </p:cViewPr>
  </p:notesTextViewPr>
  <p:notesViewPr>
    <p:cSldViewPr snapToGrid="0" snapToObjects="1">
      <p:cViewPr varScale="1">
        <p:scale>
          <a:sx n="90" d="100"/>
          <a:sy n="90" d="100"/>
        </p:scale>
        <p:origin x="-3752" y="-11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2.xml"/><Relationship Id="rId18" Type="http://schemas.openxmlformats.org/officeDocument/2006/relationships/slide" Target="slides/slide7.xml"/><Relationship Id="rId26" Type="http://schemas.openxmlformats.org/officeDocument/2006/relationships/slide" Target="slides/slide15.xml"/><Relationship Id="rId39" Type="http://schemas.openxmlformats.org/officeDocument/2006/relationships/notesMaster" Target="notesMasters/notesMaster1.xml"/><Relationship Id="rId21" Type="http://schemas.openxmlformats.org/officeDocument/2006/relationships/slide" Target="slides/slide10.xml"/><Relationship Id="rId34" Type="http://schemas.openxmlformats.org/officeDocument/2006/relationships/slide" Target="slides/slide23.xml"/><Relationship Id="rId42" Type="http://schemas.openxmlformats.org/officeDocument/2006/relationships/viewProps" Target="viewProps.xml"/><Relationship Id="rId7" Type="http://schemas.openxmlformats.org/officeDocument/2006/relationships/slideMaster" Target="slideMasters/slideMaster7.xml"/><Relationship Id="rId2" Type="http://schemas.openxmlformats.org/officeDocument/2006/relationships/slideMaster" Target="slideMasters/slideMaster2.xml"/><Relationship Id="rId16" Type="http://schemas.openxmlformats.org/officeDocument/2006/relationships/slide" Target="slides/slide5.xml"/><Relationship Id="rId20" Type="http://schemas.openxmlformats.org/officeDocument/2006/relationships/slide" Target="slides/slide9.xml"/><Relationship Id="rId29" Type="http://schemas.openxmlformats.org/officeDocument/2006/relationships/slide" Target="slides/slide18.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Master" Target="slideMasters/slideMaster11.xml"/><Relationship Id="rId24" Type="http://schemas.openxmlformats.org/officeDocument/2006/relationships/slide" Target="slides/slide13.xml"/><Relationship Id="rId32" Type="http://schemas.openxmlformats.org/officeDocument/2006/relationships/slide" Target="slides/slide21.xml"/><Relationship Id="rId37" Type="http://schemas.openxmlformats.org/officeDocument/2006/relationships/slide" Target="slides/slide26.xml"/><Relationship Id="rId40" Type="http://schemas.openxmlformats.org/officeDocument/2006/relationships/handoutMaster" Target="handoutMasters/handoutMaster1.xml"/><Relationship Id="rId5" Type="http://schemas.openxmlformats.org/officeDocument/2006/relationships/slideMaster" Target="slideMasters/slideMaster5.xml"/><Relationship Id="rId15" Type="http://schemas.openxmlformats.org/officeDocument/2006/relationships/slide" Target="slides/slide4.xml"/><Relationship Id="rId23" Type="http://schemas.openxmlformats.org/officeDocument/2006/relationships/slide" Target="slides/slide12.xml"/><Relationship Id="rId28" Type="http://schemas.openxmlformats.org/officeDocument/2006/relationships/slide" Target="slides/slide17.xml"/><Relationship Id="rId36" Type="http://schemas.openxmlformats.org/officeDocument/2006/relationships/slide" Target="slides/slide25.xml"/><Relationship Id="rId10" Type="http://schemas.openxmlformats.org/officeDocument/2006/relationships/slideMaster" Target="slideMasters/slideMaster10.xml"/><Relationship Id="rId19" Type="http://schemas.openxmlformats.org/officeDocument/2006/relationships/slide" Target="slides/slide8.xml"/><Relationship Id="rId31" Type="http://schemas.openxmlformats.org/officeDocument/2006/relationships/slide" Target="slides/slide20.xml"/><Relationship Id="rId44" Type="http://schemas.openxmlformats.org/officeDocument/2006/relationships/tableStyles" Target="tableStyles.xml"/><Relationship Id="rId4" Type="http://schemas.openxmlformats.org/officeDocument/2006/relationships/slideMaster" Target="slideMasters/slideMaster4.xml"/><Relationship Id="rId9" Type="http://schemas.openxmlformats.org/officeDocument/2006/relationships/slideMaster" Target="slideMasters/slideMaster9.xml"/><Relationship Id="rId14" Type="http://schemas.openxmlformats.org/officeDocument/2006/relationships/slide" Target="slides/slide3.xml"/><Relationship Id="rId22" Type="http://schemas.openxmlformats.org/officeDocument/2006/relationships/slide" Target="slides/slide11.xml"/><Relationship Id="rId27" Type="http://schemas.openxmlformats.org/officeDocument/2006/relationships/slide" Target="slides/slide16.xml"/><Relationship Id="rId30" Type="http://schemas.openxmlformats.org/officeDocument/2006/relationships/slide" Target="slides/slide19.xml"/><Relationship Id="rId35" Type="http://schemas.openxmlformats.org/officeDocument/2006/relationships/slide" Target="slides/slide24.xml"/><Relationship Id="rId43" Type="http://schemas.openxmlformats.org/officeDocument/2006/relationships/theme" Target="theme/theme1.xml"/><Relationship Id="rId8" Type="http://schemas.openxmlformats.org/officeDocument/2006/relationships/slideMaster" Target="slideMasters/slideMaster8.xml"/><Relationship Id="rId3" Type="http://schemas.openxmlformats.org/officeDocument/2006/relationships/slideMaster" Target="slideMasters/slideMaster3.xml"/><Relationship Id="rId12" Type="http://schemas.openxmlformats.org/officeDocument/2006/relationships/slide" Target="slides/slide1.xml"/><Relationship Id="rId17" Type="http://schemas.openxmlformats.org/officeDocument/2006/relationships/slide" Target="slides/slide6.xml"/><Relationship Id="rId25" Type="http://schemas.openxmlformats.org/officeDocument/2006/relationships/slide" Target="slides/slide14.xml"/><Relationship Id="rId33" Type="http://schemas.openxmlformats.org/officeDocument/2006/relationships/slide" Target="slides/slide22.xml"/><Relationship Id="rId38" Type="http://schemas.openxmlformats.org/officeDocument/2006/relationships/slide" Target="slides/slide2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1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1F18AC8D-8152-934A-9CD4-87285105D0F1}" type="datetimeFigureOut">
              <a:rPr lang="fr-FR" smtClean="0"/>
              <a:t>08/01/2020</a:t>
            </a:fld>
            <a:endParaRPr lang="fr-FR"/>
          </a:p>
        </p:txBody>
      </p:sp>
      <p:sp>
        <p:nvSpPr>
          <p:cNvPr id="4" name="Espace réservé du pied de page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5" name="Espace réservé du numéro de diapositive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24E68B7E-75EB-E145-A77D-27225DB7AAD8}" type="slidenum">
              <a:rPr lang="fr-FR" smtClean="0"/>
              <a:t>‹#›</a:t>
            </a:fld>
            <a:endParaRPr lang="fr-FR"/>
          </a:p>
        </p:txBody>
      </p:sp>
    </p:spTree>
    <p:extLst>
      <p:ext uri="{BB962C8B-B14F-4D97-AF65-F5344CB8AC3E}">
        <p14:creationId xmlns:p14="http://schemas.microsoft.com/office/powerpoint/2010/main" val="4256032187"/>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1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485E145-BB0C-9046-AB45-371B9A6AEC76}" type="datetimeFigureOut">
              <a:rPr lang="fr-FR" smtClean="0"/>
              <a:t>08/01/2020</a:t>
            </a:fld>
            <a:endParaRPr lang="fr-FR"/>
          </a:p>
        </p:txBody>
      </p:sp>
      <p:sp>
        <p:nvSpPr>
          <p:cNvPr id="4" name="Espace réservé de l'image des diapositives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8D6E558-E63E-1D45-BFE4-2383456AADF7}" type="slidenum">
              <a:rPr lang="fr-FR" smtClean="0"/>
              <a:t>‹#›</a:t>
            </a:fld>
            <a:endParaRPr lang="fr-FR"/>
          </a:p>
        </p:txBody>
      </p:sp>
    </p:spTree>
    <p:extLst>
      <p:ext uri="{BB962C8B-B14F-4D97-AF65-F5344CB8AC3E}">
        <p14:creationId xmlns:p14="http://schemas.microsoft.com/office/powerpoint/2010/main" val="1472513166"/>
      </p:ext>
    </p:extLst>
  </p:cSld>
  <p:clrMap bg1="lt1" tx1="dk1" bg2="lt2" tx2="dk2" accent1="accent1" accent2="accent2" accent3="accent3" accent4="accent4" accent5="accent5" accent6="accent6" hlink="hlink" folHlink="folHlink"/>
  <p:hf hdr="0" ftr="0" dt="0"/>
  <p:notesStyle>
    <a:lvl1pPr marL="0" algn="l" defTabSz="457061" rtl="0" eaLnBrk="1" latinLnBrk="0" hangingPunct="1">
      <a:defRPr sz="1200" kern="1200">
        <a:solidFill>
          <a:schemeClr val="tx1"/>
        </a:solidFill>
        <a:latin typeface="+mn-lt"/>
        <a:ea typeface="+mn-ea"/>
        <a:cs typeface="+mn-cs"/>
      </a:defRPr>
    </a:lvl1pPr>
    <a:lvl2pPr marL="457061" algn="l" defTabSz="457061" rtl="0" eaLnBrk="1" latinLnBrk="0" hangingPunct="1">
      <a:defRPr sz="1200" kern="1200">
        <a:solidFill>
          <a:schemeClr val="tx1"/>
        </a:solidFill>
        <a:latin typeface="+mn-lt"/>
        <a:ea typeface="+mn-ea"/>
        <a:cs typeface="+mn-cs"/>
      </a:defRPr>
    </a:lvl2pPr>
    <a:lvl3pPr marL="914121" algn="l" defTabSz="457061" rtl="0" eaLnBrk="1" latinLnBrk="0" hangingPunct="1">
      <a:defRPr sz="1200" kern="1200">
        <a:solidFill>
          <a:schemeClr val="tx1"/>
        </a:solidFill>
        <a:latin typeface="+mn-lt"/>
        <a:ea typeface="+mn-ea"/>
        <a:cs typeface="+mn-cs"/>
      </a:defRPr>
    </a:lvl3pPr>
    <a:lvl4pPr marL="1371183" algn="l" defTabSz="457061" rtl="0" eaLnBrk="1" latinLnBrk="0" hangingPunct="1">
      <a:defRPr sz="1200" kern="1200">
        <a:solidFill>
          <a:schemeClr val="tx1"/>
        </a:solidFill>
        <a:latin typeface="+mn-lt"/>
        <a:ea typeface="+mn-ea"/>
        <a:cs typeface="+mn-cs"/>
      </a:defRPr>
    </a:lvl4pPr>
    <a:lvl5pPr marL="1828243" algn="l" defTabSz="457061" rtl="0" eaLnBrk="1" latinLnBrk="0" hangingPunct="1">
      <a:defRPr sz="1200" kern="1200">
        <a:solidFill>
          <a:schemeClr val="tx1"/>
        </a:solidFill>
        <a:latin typeface="+mn-lt"/>
        <a:ea typeface="+mn-ea"/>
        <a:cs typeface="+mn-cs"/>
      </a:defRPr>
    </a:lvl5pPr>
    <a:lvl6pPr marL="2285303" algn="l" defTabSz="457061" rtl="0" eaLnBrk="1" latinLnBrk="0" hangingPunct="1">
      <a:defRPr sz="1200" kern="1200">
        <a:solidFill>
          <a:schemeClr val="tx1"/>
        </a:solidFill>
        <a:latin typeface="+mn-lt"/>
        <a:ea typeface="+mn-ea"/>
        <a:cs typeface="+mn-cs"/>
      </a:defRPr>
    </a:lvl6pPr>
    <a:lvl7pPr marL="2742363" algn="l" defTabSz="457061" rtl="0" eaLnBrk="1" latinLnBrk="0" hangingPunct="1">
      <a:defRPr sz="1200" kern="1200">
        <a:solidFill>
          <a:schemeClr val="tx1"/>
        </a:solidFill>
        <a:latin typeface="+mn-lt"/>
        <a:ea typeface="+mn-ea"/>
        <a:cs typeface="+mn-cs"/>
      </a:defRPr>
    </a:lvl7pPr>
    <a:lvl8pPr marL="3199424" algn="l" defTabSz="457061" rtl="0" eaLnBrk="1" latinLnBrk="0" hangingPunct="1">
      <a:defRPr sz="1200" kern="1200">
        <a:solidFill>
          <a:schemeClr val="tx1"/>
        </a:solidFill>
        <a:latin typeface="+mn-lt"/>
        <a:ea typeface="+mn-ea"/>
        <a:cs typeface="+mn-cs"/>
      </a:defRPr>
    </a:lvl8pPr>
    <a:lvl9pPr marL="3656485" algn="l" defTabSz="457061"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8D6E558-E63E-1D45-BFE4-2383456AADF7}" type="slidenum">
              <a:rPr lang="fr-FR" smtClean="0"/>
              <a:t>1</a:t>
            </a:fld>
            <a:endParaRPr lang="fr-FR"/>
          </a:p>
        </p:txBody>
      </p:sp>
    </p:spTree>
    <p:extLst>
      <p:ext uri="{BB962C8B-B14F-4D97-AF65-F5344CB8AC3E}">
        <p14:creationId xmlns:p14="http://schemas.microsoft.com/office/powerpoint/2010/main" val="233399619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1"/>
        <p:cNvGrpSpPr/>
        <p:nvPr/>
      </p:nvGrpSpPr>
      <p:grpSpPr>
        <a:xfrm>
          <a:off x="0" y="0"/>
          <a:ext cx="0" cy="0"/>
          <a:chOff x="0" y="0"/>
          <a:chExt cx="0" cy="0"/>
        </a:xfrm>
      </p:grpSpPr>
      <p:sp>
        <p:nvSpPr>
          <p:cNvPr id="82" name="Google Shape;82;g6ba9325303_0_36: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3" name="Google Shape;83;g6ba9325303_0_3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8"/>
        <p:cNvGrpSpPr/>
        <p:nvPr/>
      </p:nvGrpSpPr>
      <p:grpSpPr>
        <a:xfrm>
          <a:off x="0" y="0"/>
          <a:ext cx="0" cy="0"/>
          <a:chOff x="0" y="0"/>
          <a:chExt cx="0" cy="0"/>
        </a:xfrm>
      </p:grpSpPr>
      <p:sp>
        <p:nvSpPr>
          <p:cNvPr id="89" name="Google Shape;89;g6ba9325303_0_4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0" name="Google Shape;90;g6ba9325303_0_4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4"/>
        <p:cNvGrpSpPr/>
        <p:nvPr/>
      </p:nvGrpSpPr>
      <p:grpSpPr>
        <a:xfrm>
          <a:off x="0" y="0"/>
          <a:ext cx="0" cy="0"/>
          <a:chOff x="0" y="0"/>
          <a:chExt cx="0" cy="0"/>
        </a:xfrm>
      </p:grpSpPr>
      <p:sp>
        <p:nvSpPr>
          <p:cNvPr id="95" name="Google Shape;95;g6d36be7e5a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6" name="Google Shape;96;g6d36be7e5a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6ba9325303_0_48: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2" name="Google Shape;102;g6ba9325303_0_4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7"/>
        <p:cNvGrpSpPr/>
        <p:nvPr/>
      </p:nvGrpSpPr>
      <p:grpSpPr>
        <a:xfrm>
          <a:off x="0" y="0"/>
          <a:ext cx="0" cy="0"/>
          <a:chOff x="0" y="0"/>
          <a:chExt cx="0" cy="0"/>
        </a:xfrm>
      </p:grpSpPr>
      <p:sp>
        <p:nvSpPr>
          <p:cNvPr id="108" name="Google Shape;108;g6ba9325303_0_55: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9" name="Google Shape;109;g6ba9325303_0_5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Rot="1" noChangeAspect="1" noChangeArrowheads="1" noTextEdit="1"/>
          </p:cNvSpPr>
          <p:nvPr>
            <p:ph type="sldImg"/>
          </p:nvPr>
        </p:nvSpPr>
        <p:spPr>
          <a:ln/>
        </p:spPr>
      </p:sp>
      <p:sp>
        <p:nvSpPr>
          <p:cNvPr id="5123" name="Rectangle 3"/>
          <p:cNvSpPr>
            <a:spLocks noGrp="1" noChangeArrowheads="1"/>
          </p:cNvSpPr>
          <p:nvPr>
            <p:ph type="body" idx="1"/>
          </p:nvPr>
        </p:nvSpPr>
        <p:spPr>
          <a:noFill/>
          <a:ln w="9525"/>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altLang="en-US" dirty="0">
              <a:latin typeface="Arial" panose="020B0604020202020204" pitchFamily="34" charset="0"/>
              <a:ea typeface="ＭＳ Ｐゴシック" panose="020B0600070205080204" pitchFamily="34" charset="-128"/>
            </a:endParaRPr>
          </a:p>
        </p:txBody>
      </p:sp>
    </p:spTree>
    <p:extLst>
      <p:ext uri="{BB962C8B-B14F-4D97-AF65-F5344CB8AC3E}">
        <p14:creationId xmlns:p14="http://schemas.microsoft.com/office/powerpoint/2010/main" val="988915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42" name="Rectangle 7"/>
          <p:cNvSpPr>
            <a:spLocks noGrp="1" noChangeArrowheads="1"/>
          </p:cNvSpPr>
          <p:nvPr>
            <p:ph type="sldNum" sz="quarter" idx="5"/>
          </p:nvPr>
        </p:nvSpPr>
        <p:spPr>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3465A4"/>
                </a:solidFill>
                <a:round/>
                <a:headEnd/>
                <a:tailEnd/>
              </a14:hiddenLine>
            </a:ext>
          </a:extLst>
        </p:spPr>
        <p:txBody>
          <a:bodyPr/>
          <a:lstStyle>
            <a:lvl1pPr>
              <a:spcBef>
                <a:spcPct val="300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chemeClr val="tx1"/>
                </a:solidFill>
                <a:latin typeface="Calibri" panose="020F0502020204030204" pitchFamily="34" charset="0"/>
                <a:ea typeface="ＭＳ Ｐゴシック" panose="020B0600070205080204" pitchFamily="34" charset="-128"/>
              </a:defRPr>
            </a:lvl1pPr>
            <a:lvl2pPr marL="742950" indent="-285750">
              <a:spcBef>
                <a:spcPct val="300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chemeClr val="tx1"/>
                </a:solidFill>
                <a:latin typeface="Calibri" panose="020F0502020204030204" pitchFamily="34" charset="0"/>
                <a:ea typeface="ＭＳ Ｐゴシック" panose="020B0600070205080204" pitchFamily="34" charset="-128"/>
              </a:defRPr>
            </a:lvl2pPr>
            <a:lvl3pPr marL="1143000" indent="-228600">
              <a:spcBef>
                <a:spcPct val="300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chemeClr val="tx1"/>
                </a:solidFill>
                <a:latin typeface="Calibri" panose="020F0502020204030204" pitchFamily="34" charset="0"/>
                <a:ea typeface="ＭＳ Ｐゴシック" panose="020B0600070205080204" pitchFamily="34" charset="-128"/>
              </a:defRPr>
            </a:lvl3pPr>
            <a:lvl4pPr marL="1600200" indent="-228600">
              <a:spcBef>
                <a:spcPct val="300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chemeClr val="tx1"/>
                </a:solidFill>
                <a:latin typeface="Calibri" panose="020F0502020204030204" pitchFamily="34" charset="0"/>
                <a:ea typeface="ＭＳ Ｐゴシック" panose="020B0600070205080204" pitchFamily="34" charset="-128"/>
              </a:defRPr>
            </a:lvl4pPr>
            <a:lvl5pPr marL="2057400" indent="-228600">
              <a:spcBef>
                <a:spcPct val="300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3000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3000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3000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3000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chemeClr val="tx1"/>
                </a:solidFill>
                <a:latin typeface="Calibri" panose="020F0502020204030204" pitchFamily="34" charset="0"/>
                <a:ea typeface="ＭＳ Ｐゴシック" panose="020B0600070205080204" pitchFamily="34" charset="-128"/>
              </a:defRPr>
            </a:lvl9pPr>
          </a:lstStyle>
          <a:p>
            <a:pPr>
              <a:spcBef>
                <a:spcPct val="0"/>
              </a:spcBef>
            </a:pPr>
            <a:fld id="{9B72B973-5313-475C-956F-84CFCC418E7F}" type="slidenum">
              <a:rPr lang="en-US" altLang="en-US" smtClean="0">
                <a:solidFill>
                  <a:srgbClr val="000000"/>
                </a:solidFill>
                <a:latin typeface="Arial" panose="020B0604020202020204" pitchFamily="34" charset="0"/>
                <a:cs typeface="Droid Sans Fallback" charset="0"/>
              </a:rPr>
              <a:pPr>
                <a:spcBef>
                  <a:spcPct val="0"/>
                </a:spcBef>
              </a:pPr>
              <a:t>3</a:t>
            </a:fld>
            <a:endParaRPr lang="en-US" altLang="en-US">
              <a:solidFill>
                <a:srgbClr val="000000"/>
              </a:solidFill>
              <a:latin typeface="Arial" panose="020B0604020202020204" pitchFamily="34" charset="0"/>
              <a:cs typeface="Droid Sans Fallback" charset="0"/>
            </a:endParaRPr>
          </a:p>
        </p:txBody>
      </p:sp>
      <p:sp>
        <p:nvSpPr>
          <p:cNvPr id="10243" name="Rectangle 1"/>
          <p:cNvSpPr>
            <a:spLocks noGrp="1" noRot="1" noChangeAspect="1" noChangeArrowheads="1" noTextEdit="1"/>
          </p:cNvSpPr>
          <p:nvPr>
            <p:ph type="sldImg"/>
          </p:nvPr>
        </p:nvSpPr>
        <p:spPr>
          <a:xfrm>
            <a:off x="381000" y="685800"/>
            <a:ext cx="6096000" cy="3429000"/>
          </a:xfrm>
          <a:solidFill>
            <a:srgbClr val="FFFFFF"/>
          </a:solidFill>
          <a:ln/>
          <a:extLst>
            <a:ext uri="{AF507438-7753-43e0-B8FC-AC1667EBCBE1}">
              <a14:hiddenEffects xmlns:a14="http://schemas.microsoft.com/office/drawing/2010/main" xmlns="">
                <a:effectLst>
                  <a:outerShdw dist="35921" dir="2700000" algn="ctr" rotWithShape="0">
                    <a:srgbClr val="808080"/>
                  </a:outerShdw>
                </a:effectLst>
              </a14:hiddenEffects>
            </a:ext>
          </a:extLst>
        </p:spPr>
      </p:sp>
      <p:sp>
        <p:nvSpPr>
          <p:cNvPr id="10244" name="Rectangle 2"/>
          <p:cNvSpPr>
            <a:spLocks noGrp="1" noChangeArrowheads="1"/>
          </p:cNvSpPr>
          <p:nvPr>
            <p:ph type="body" idx="1"/>
          </p:nvPr>
        </p:nvSpPr>
        <p:spPr>
          <a:xfrm>
            <a:off x="685800" y="4343400"/>
            <a:ext cx="5486400" cy="4114800"/>
          </a:xfr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3465A4"/>
                </a:solidFill>
                <a:miter lim="800000"/>
                <a:headEnd/>
                <a:tailEnd/>
              </a14:hiddenLine>
            </a:ext>
            <a:ext uri="{AF507438-7753-43e0-B8FC-AC1667EBCBE1}">
              <a14:hiddenEffects xmlns:a14="http://schemas.microsoft.com/office/drawing/2010/main" xmlns="">
                <a:effectLst>
                  <a:outerShdw dist="35921" dir="2700000" algn="ctr" rotWithShape="0">
                    <a:srgbClr val="808080"/>
                  </a:outerShdw>
                </a:effectLst>
              </a14:hiddenEffects>
            </a:ext>
          </a:extLst>
        </p:spPr>
        <p:txBody>
          <a:bodyPr wrap="none" anchor="ctr"/>
          <a:lstStyle/>
          <a:p>
            <a:endParaRPr lang="en-US" altLang="en-US" dirty="0">
              <a:latin typeface="Times New Roman" panose="02020603050405020304" pitchFamily="18" charset="0"/>
            </a:endParaRPr>
          </a:p>
        </p:txBody>
      </p:sp>
    </p:spTree>
    <p:extLst>
      <p:ext uri="{BB962C8B-B14F-4D97-AF65-F5344CB8AC3E}">
        <p14:creationId xmlns:p14="http://schemas.microsoft.com/office/powerpoint/2010/main" val="388315216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8D6E558-E63E-1D45-BFE4-2383456AADF7}" type="slidenum">
              <a:rPr lang="fr-FR" smtClean="0"/>
              <a:t>4</a:t>
            </a:fld>
            <a:endParaRPr lang="fr-FR"/>
          </a:p>
        </p:txBody>
      </p:sp>
    </p:spTree>
    <p:extLst>
      <p:ext uri="{BB962C8B-B14F-4D97-AF65-F5344CB8AC3E}">
        <p14:creationId xmlns:p14="http://schemas.microsoft.com/office/powerpoint/2010/main" val="104133969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
        <p:cNvGrpSpPr/>
        <p:nvPr/>
      </p:nvGrpSpPr>
      <p:grpSpPr>
        <a:xfrm>
          <a:off x="0" y="0"/>
          <a:ext cx="0" cy="0"/>
          <a:chOff x="0" y="0"/>
          <a:chExt cx="0" cy="0"/>
        </a:xfrm>
      </p:grpSpPr>
      <p:sp>
        <p:nvSpPr>
          <p:cNvPr id="51" name="Google Shape;51;p:notes"/>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2" name="Google Shape;52;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6"/>
        <p:cNvGrpSpPr/>
        <p:nvPr/>
      </p:nvGrpSpPr>
      <p:grpSpPr>
        <a:xfrm>
          <a:off x="0" y="0"/>
          <a:ext cx="0" cy="0"/>
          <a:chOff x="0" y="0"/>
          <a:chExt cx="0" cy="0"/>
        </a:xfrm>
      </p:grpSpPr>
      <p:sp>
        <p:nvSpPr>
          <p:cNvPr id="57" name="Google Shape;57;g6ba9325303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8" name="Google Shape;58;g6ba9325303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2"/>
        <p:cNvGrpSpPr/>
        <p:nvPr/>
      </p:nvGrpSpPr>
      <p:grpSpPr>
        <a:xfrm>
          <a:off x="0" y="0"/>
          <a:ext cx="0" cy="0"/>
          <a:chOff x="0" y="0"/>
          <a:chExt cx="0" cy="0"/>
        </a:xfrm>
      </p:grpSpPr>
      <p:sp>
        <p:nvSpPr>
          <p:cNvPr id="63" name="Google Shape;63;g6ba9325303_0_5: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4" name="Google Shape;64;g6ba9325303_0_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9"/>
        <p:cNvGrpSpPr/>
        <p:nvPr/>
      </p:nvGrpSpPr>
      <p:grpSpPr>
        <a:xfrm>
          <a:off x="0" y="0"/>
          <a:ext cx="0" cy="0"/>
          <a:chOff x="0" y="0"/>
          <a:chExt cx="0" cy="0"/>
        </a:xfrm>
      </p:grpSpPr>
      <p:sp>
        <p:nvSpPr>
          <p:cNvPr id="70" name="Google Shape;70;g6ba9325303_0_14: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1" name="Google Shape;71;g6ba9325303_0_1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5"/>
        <p:cNvGrpSpPr/>
        <p:nvPr/>
      </p:nvGrpSpPr>
      <p:grpSpPr>
        <a:xfrm>
          <a:off x="0" y="0"/>
          <a:ext cx="0" cy="0"/>
          <a:chOff x="0" y="0"/>
          <a:chExt cx="0" cy="0"/>
        </a:xfrm>
      </p:grpSpPr>
      <p:sp>
        <p:nvSpPr>
          <p:cNvPr id="76" name="Google Shape;76;g6ba9325303_0_22: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7" name="Google Shape;77;g6ba9325303_0_2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1597825"/>
            <a:ext cx="7772400" cy="1102519"/>
          </a:xfrm>
        </p:spPr>
        <p:txBody>
          <a:bodyPr/>
          <a:lstStyle/>
          <a:p>
            <a:r>
              <a:rPr lang="fr-FR" dirty="0"/>
              <a:t>Cliquez et modifiez le titre</a:t>
            </a:r>
          </a:p>
        </p:txBody>
      </p:sp>
      <p:sp>
        <p:nvSpPr>
          <p:cNvPr id="3" name="Sous-titre 2"/>
          <p:cNvSpPr>
            <a:spLocks noGrp="1"/>
          </p:cNvSpPr>
          <p:nvPr>
            <p:ph type="subTitle" idx="1"/>
          </p:nvPr>
        </p:nvSpPr>
        <p:spPr>
          <a:xfrm>
            <a:off x="1371600" y="2914651"/>
            <a:ext cx="6400800" cy="1314450"/>
          </a:xfrm>
        </p:spPr>
        <p:txBody>
          <a:bodyPr/>
          <a:lstStyle>
            <a:lvl1pPr marL="0" indent="0" algn="ctr">
              <a:buNone/>
              <a:defRPr>
                <a:solidFill>
                  <a:schemeClr val="tx1">
                    <a:tint val="75000"/>
                  </a:schemeClr>
                </a:solidFill>
              </a:defRPr>
            </a:lvl1pPr>
            <a:lvl2pPr marL="457061" indent="0" algn="ctr">
              <a:buNone/>
              <a:defRPr>
                <a:solidFill>
                  <a:schemeClr val="tx1">
                    <a:tint val="75000"/>
                  </a:schemeClr>
                </a:solidFill>
              </a:defRPr>
            </a:lvl2pPr>
            <a:lvl3pPr marL="914121" indent="0" algn="ctr">
              <a:buNone/>
              <a:defRPr>
                <a:solidFill>
                  <a:schemeClr val="tx1">
                    <a:tint val="75000"/>
                  </a:schemeClr>
                </a:solidFill>
              </a:defRPr>
            </a:lvl3pPr>
            <a:lvl4pPr marL="1371183" indent="0" algn="ctr">
              <a:buNone/>
              <a:defRPr>
                <a:solidFill>
                  <a:schemeClr val="tx1">
                    <a:tint val="75000"/>
                  </a:schemeClr>
                </a:solidFill>
              </a:defRPr>
            </a:lvl4pPr>
            <a:lvl5pPr marL="1828243" indent="0" algn="ctr">
              <a:buNone/>
              <a:defRPr>
                <a:solidFill>
                  <a:schemeClr val="tx1">
                    <a:tint val="75000"/>
                  </a:schemeClr>
                </a:solidFill>
              </a:defRPr>
            </a:lvl5pPr>
            <a:lvl6pPr marL="2285303" indent="0" algn="ctr">
              <a:buNone/>
              <a:defRPr>
                <a:solidFill>
                  <a:schemeClr val="tx1">
                    <a:tint val="75000"/>
                  </a:schemeClr>
                </a:solidFill>
              </a:defRPr>
            </a:lvl6pPr>
            <a:lvl7pPr marL="2742363" indent="0" algn="ctr">
              <a:buNone/>
              <a:defRPr>
                <a:solidFill>
                  <a:schemeClr val="tx1">
                    <a:tint val="75000"/>
                  </a:schemeClr>
                </a:solidFill>
              </a:defRPr>
            </a:lvl7pPr>
            <a:lvl8pPr marL="3199424" indent="0" algn="ctr">
              <a:buNone/>
              <a:defRPr>
                <a:solidFill>
                  <a:schemeClr val="tx1">
                    <a:tint val="75000"/>
                  </a:schemeClr>
                </a:solidFill>
              </a:defRPr>
            </a:lvl8pPr>
            <a:lvl9pPr marL="3656485" indent="0" algn="ctr">
              <a:buNone/>
              <a:defRPr>
                <a:solidFill>
                  <a:schemeClr val="tx1">
                    <a:tint val="75000"/>
                  </a:schemeClr>
                </a:solidFill>
              </a:defRPr>
            </a:lvl9pPr>
          </a:lstStyle>
          <a:p>
            <a:r>
              <a:rPr lang="fr-FR" dirty="0"/>
              <a:t>Cliquez pour modifier le style des sous-titres du masque</a:t>
            </a:r>
          </a:p>
        </p:txBody>
      </p:sp>
      <p:sp>
        <p:nvSpPr>
          <p:cNvPr id="6" name="Espace réservé du numéro de diapositive 5"/>
          <p:cNvSpPr>
            <a:spLocks noGrp="1"/>
          </p:cNvSpPr>
          <p:nvPr>
            <p:ph type="sldNum" sz="quarter" idx="12"/>
          </p:nvPr>
        </p:nvSpPr>
        <p:spPr/>
        <p:txBody>
          <a:bodyPr/>
          <a:lstStyle/>
          <a:p>
            <a:fld id="{22D2E28D-3C84-FA4F-AA95-DF0FC25EB245}" type="slidenum">
              <a:rPr lang="fr-FR" smtClean="0"/>
              <a:t>‹#›</a:t>
            </a:fld>
            <a:endParaRPr lang="fr-FR"/>
          </a:p>
        </p:txBody>
      </p:sp>
    </p:spTree>
    <p:extLst>
      <p:ext uri="{BB962C8B-B14F-4D97-AF65-F5344CB8AC3E}">
        <p14:creationId xmlns:p14="http://schemas.microsoft.com/office/powerpoint/2010/main" val="46961556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05979"/>
            <a:ext cx="8229600" cy="85725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151335"/>
            <a:ext cx="4040066" cy="47982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p:cNvSpPr>
            <a:spLocks noGrp="1"/>
          </p:cNvSpPr>
          <p:nvPr>
            <p:ph sz="half" idx="2"/>
          </p:nvPr>
        </p:nvSpPr>
        <p:spPr>
          <a:xfrm>
            <a:off x="457200" y="1631156"/>
            <a:ext cx="4040066" cy="2963466"/>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270" y="1151335"/>
            <a:ext cx="4041531" cy="47982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p:cNvSpPr>
            <a:spLocks noGrp="1"/>
          </p:cNvSpPr>
          <p:nvPr>
            <p:ph sz="quarter" idx="4"/>
          </p:nvPr>
        </p:nvSpPr>
        <p:spPr>
          <a:xfrm>
            <a:off x="4645270" y="1631156"/>
            <a:ext cx="4041531" cy="2963466"/>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67296318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420442916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18205667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04787"/>
            <a:ext cx="3008435" cy="871538"/>
          </a:xfrm>
        </p:spPr>
        <p:txBody>
          <a:bodyPr anchor="b"/>
          <a:lstStyle>
            <a:lvl1pPr algn="l">
              <a:defRPr sz="1500" b="1"/>
            </a:lvl1pPr>
          </a:lstStyle>
          <a:p>
            <a:r>
              <a:rPr lang="en-US"/>
              <a:t>Click to edit Master title style</a:t>
            </a:r>
          </a:p>
        </p:txBody>
      </p:sp>
      <p:sp>
        <p:nvSpPr>
          <p:cNvPr id="3" name="Content Placeholder 2"/>
          <p:cNvSpPr>
            <a:spLocks noGrp="1"/>
          </p:cNvSpPr>
          <p:nvPr>
            <p:ph idx="1"/>
          </p:nvPr>
        </p:nvSpPr>
        <p:spPr>
          <a:xfrm>
            <a:off x="3575538" y="204788"/>
            <a:ext cx="5111262" cy="438983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076326"/>
            <a:ext cx="3008435" cy="3518297"/>
          </a:xfrm>
        </p:spPr>
        <p:txBody>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a:t>Click to edit Master text styles</a:t>
            </a:r>
          </a:p>
        </p:txBody>
      </p:sp>
    </p:spTree>
    <p:extLst>
      <p:ext uri="{BB962C8B-B14F-4D97-AF65-F5344CB8AC3E}">
        <p14:creationId xmlns:p14="http://schemas.microsoft.com/office/powerpoint/2010/main" val="123965919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166" y="3600450"/>
            <a:ext cx="5486400" cy="425054"/>
          </a:xfrm>
        </p:spPr>
        <p:txBody>
          <a:bodyPr anchor="b"/>
          <a:lstStyle>
            <a:lvl1pPr algn="l">
              <a:defRPr sz="1500" b="1"/>
            </a:lvl1pPr>
          </a:lstStyle>
          <a:p>
            <a:r>
              <a:rPr lang="en-US"/>
              <a:t>Click to edit Master title style</a:t>
            </a:r>
          </a:p>
        </p:txBody>
      </p:sp>
      <p:sp>
        <p:nvSpPr>
          <p:cNvPr id="3" name="Picture Placeholder 2"/>
          <p:cNvSpPr>
            <a:spLocks noGrp="1"/>
          </p:cNvSpPr>
          <p:nvPr>
            <p:ph type="pic" idx="1"/>
          </p:nvPr>
        </p:nvSpPr>
        <p:spPr>
          <a:xfrm>
            <a:off x="1792166" y="459581"/>
            <a:ext cx="5486400" cy="3086100"/>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pPr lvl="0"/>
            <a:endParaRPr lang="en-US" noProof="0"/>
          </a:p>
        </p:txBody>
      </p:sp>
      <p:sp>
        <p:nvSpPr>
          <p:cNvPr id="4" name="Text Placeholder 3"/>
          <p:cNvSpPr>
            <a:spLocks noGrp="1"/>
          </p:cNvSpPr>
          <p:nvPr>
            <p:ph type="body" sz="half" idx="2"/>
          </p:nvPr>
        </p:nvSpPr>
        <p:spPr>
          <a:xfrm>
            <a:off x="1792166" y="4025503"/>
            <a:ext cx="5486400" cy="603647"/>
          </a:xfrm>
        </p:spPr>
        <p:txBody>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a:t>Click to edit Master text styles</a:t>
            </a:r>
          </a:p>
        </p:txBody>
      </p:sp>
    </p:spTree>
    <p:extLst>
      <p:ext uri="{BB962C8B-B14F-4D97-AF65-F5344CB8AC3E}">
        <p14:creationId xmlns:p14="http://schemas.microsoft.com/office/powerpoint/2010/main" val="9915167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90148478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362700" y="457200"/>
            <a:ext cx="1790700" cy="41148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990601" y="457200"/>
            <a:ext cx="5231423" cy="41148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19322056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1597825"/>
            <a:ext cx="7772400" cy="1102519"/>
          </a:xfrm>
        </p:spPr>
        <p:txBody>
          <a:bodyPr/>
          <a:lstStyle/>
          <a:p>
            <a:r>
              <a:rPr lang="fr-FR" dirty="0"/>
              <a:t>Cliquez et modifiez le titre</a:t>
            </a:r>
          </a:p>
        </p:txBody>
      </p:sp>
      <p:sp>
        <p:nvSpPr>
          <p:cNvPr id="3" name="Sous-titre 2"/>
          <p:cNvSpPr>
            <a:spLocks noGrp="1"/>
          </p:cNvSpPr>
          <p:nvPr>
            <p:ph type="subTitle" idx="1"/>
          </p:nvPr>
        </p:nvSpPr>
        <p:spPr>
          <a:xfrm>
            <a:off x="1371600" y="2914651"/>
            <a:ext cx="6400800" cy="1314450"/>
          </a:xfrm>
        </p:spPr>
        <p:txBody>
          <a:bodyPr/>
          <a:lstStyle>
            <a:lvl1pPr marL="0" indent="0" algn="ctr">
              <a:buNone/>
              <a:defRPr>
                <a:solidFill>
                  <a:schemeClr val="tx1">
                    <a:tint val="75000"/>
                  </a:schemeClr>
                </a:solidFill>
              </a:defRPr>
            </a:lvl1pPr>
            <a:lvl2pPr marL="457061" indent="0" algn="ctr">
              <a:buNone/>
              <a:defRPr>
                <a:solidFill>
                  <a:schemeClr val="tx1">
                    <a:tint val="75000"/>
                  </a:schemeClr>
                </a:solidFill>
              </a:defRPr>
            </a:lvl2pPr>
            <a:lvl3pPr marL="914121" indent="0" algn="ctr">
              <a:buNone/>
              <a:defRPr>
                <a:solidFill>
                  <a:schemeClr val="tx1">
                    <a:tint val="75000"/>
                  </a:schemeClr>
                </a:solidFill>
              </a:defRPr>
            </a:lvl3pPr>
            <a:lvl4pPr marL="1371183" indent="0" algn="ctr">
              <a:buNone/>
              <a:defRPr>
                <a:solidFill>
                  <a:schemeClr val="tx1">
                    <a:tint val="75000"/>
                  </a:schemeClr>
                </a:solidFill>
              </a:defRPr>
            </a:lvl4pPr>
            <a:lvl5pPr marL="1828243" indent="0" algn="ctr">
              <a:buNone/>
              <a:defRPr>
                <a:solidFill>
                  <a:schemeClr val="tx1">
                    <a:tint val="75000"/>
                  </a:schemeClr>
                </a:solidFill>
              </a:defRPr>
            </a:lvl5pPr>
            <a:lvl6pPr marL="2285303" indent="0" algn="ctr">
              <a:buNone/>
              <a:defRPr>
                <a:solidFill>
                  <a:schemeClr val="tx1">
                    <a:tint val="75000"/>
                  </a:schemeClr>
                </a:solidFill>
              </a:defRPr>
            </a:lvl6pPr>
            <a:lvl7pPr marL="2742363" indent="0" algn="ctr">
              <a:buNone/>
              <a:defRPr>
                <a:solidFill>
                  <a:schemeClr val="tx1">
                    <a:tint val="75000"/>
                  </a:schemeClr>
                </a:solidFill>
              </a:defRPr>
            </a:lvl7pPr>
            <a:lvl8pPr marL="3199424" indent="0" algn="ctr">
              <a:buNone/>
              <a:defRPr>
                <a:solidFill>
                  <a:schemeClr val="tx1">
                    <a:tint val="75000"/>
                  </a:schemeClr>
                </a:solidFill>
              </a:defRPr>
            </a:lvl8pPr>
            <a:lvl9pPr marL="3656485" indent="0" algn="ctr">
              <a:buNone/>
              <a:defRPr>
                <a:solidFill>
                  <a:schemeClr val="tx1">
                    <a:tint val="75000"/>
                  </a:schemeClr>
                </a:solidFill>
              </a:defRPr>
            </a:lvl9pPr>
          </a:lstStyle>
          <a:p>
            <a:r>
              <a:rPr lang="fr-FR" dirty="0"/>
              <a:t>Cliquez pour modifier le style des sous-titres du masque</a:t>
            </a:r>
          </a:p>
        </p:txBody>
      </p:sp>
      <p:sp>
        <p:nvSpPr>
          <p:cNvPr id="6" name="Espace réservé du numéro de diapositive 5"/>
          <p:cNvSpPr>
            <a:spLocks noGrp="1"/>
          </p:cNvSpPr>
          <p:nvPr>
            <p:ph type="sldNum" sz="quarter" idx="12"/>
          </p:nvPr>
        </p:nvSpPr>
        <p:spPr/>
        <p:txBody>
          <a:bodyPr/>
          <a:lstStyle/>
          <a:p>
            <a:fld id="{22D2E28D-3C84-FA4F-AA95-DF0FC25EB245}" type="slidenum">
              <a:rPr lang="fr-FR" smtClean="0"/>
              <a:t>‹#›</a:t>
            </a:fld>
            <a:endParaRPr lang="fr-FR"/>
          </a:p>
        </p:txBody>
      </p:sp>
    </p:spTree>
    <p:extLst>
      <p:ext uri="{BB962C8B-B14F-4D97-AF65-F5344CB8AC3E}">
        <p14:creationId xmlns:p14="http://schemas.microsoft.com/office/powerpoint/2010/main" val="379362032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et modifiez le titre</a:t>
            </a:r>
          </a:p>
        </p:txBody>
      </p:sp>
      <p:sp>
        <p:nvSpPr>
          <p:cNvPr id="3" name="Espace réservé du contenu 2"/>
          <p:cNvSpPr>
            <a:spLocks noGrp="1"/>
          </p:cNvSpPr>
          <p:nvPr>
            <p:ph idx="1"/>
          </p:nvPr>
        </p:nvSpPr>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numéro de diapositive 5"/>
          <p:cNvSpPr>
            <a:spLocks noGrp="1"/>
          </p:cNvSpPr>
          <p:nvPr>
            <p:ph type="sldNum" sz="quarter" idx="12"/>
          </p:nvPr>
        </p:nvSpPr>
        <p:spPr/>
        <p:txBody>
          <a:bodyPr/>
          <a:lstStyle/>
          <a:p>
            <a:fld id="{22D2E28D-3C84-FA4F-AA95-DF0FC25EB245}" type="slidenum">
              <a:rPr lang="fr-FR" smtClean="0"/>
              <a:t>‹#›</a:t>
            </a:fld>
            <a:endParaRPr lang="fr-FR"/>
          </a:p>
        </p:txBody>
      </p:sp>
      <p:sp>
        <p:nvSpPr>
          <p:cNvPr id="5" name="TextBox 4"/>
          <p:cNvSpPr txBox="1"/>
          <p:nvPr userDrawn="1"/>
        </p:nvSpPr>
        <p:spPr>
          <a:xfrm>
            <a:off x="3619499" y="4784271"/>
            <a:ext cx="3603171" cy="261610"/>
          </a:xfrm>
          <a:prstGeom prst="rect">
            <a:avLst/>
          </a:prstGeom>
          <a:noFill/>
        </p:spPr>
        <p:txBody>
          <a:bodyPr wrap="square" rtlCol="0">
            <a:spAutoFit/>
          </a:bodyPr>
          <a:lstStyle/>
          <a:p>
            <a:r>
              <a:rPr lang="fr-FR" sz="1100" dirty="0"/>
              <a:t>draft-ietf-lpwan-ipv6-static-context-hc-11</a:t>
            </a:r>
          </a:p>
        </p:txBody>
      </p:sp>
    </p:spTree>
    <p:extLst>
      <p:ext uri="{BB962C8B-B14F-4D97-AF65-F5344CB8AC3E}">
        <p14:creationId xmlns:p14="http://schemas.microsoft.com/office/powerpoint/2010/main" val="331650535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4" name="Espace réservé du numéro de diapositive 3"/>
          <p:cNvSpPr>
            <a:spLocks noGrp="1"/>
          </p:cNvSpPr>
          <p:nvPr>
            <p:ph type="sldNum" sz="quarter" idx="12"/>
          </p:nvPr>
        </p:nvSpPr>
        <p:spPr/>
        <p:txBody>
          <a:bodyPr/>
          <a:lstStyle/>
          <a:p>
            <a:fld id="{22D2E28D-3C84-FA4F-AA95-DF0FC25EB245}" type="slidenum">
              <a:rPr lang="fr-FR" smtClean="0"/>
              <a:t>‹#›</a:t>
            </a:fld>
            <a:endParaRPr lang="fr-FR"/>
          </a:p>
        </p:txBody>
      </p:sp>
    </p:spTree>
    <p:extLst>
      <p:ext uri="{BB962C8B-B14F-4D97-AF65-F5344CB8AC3E}">
        <p14:creationId xmlns:p14="http://schemas.microsoft.com/office/powerpoint/2010/main" val="6288711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et modifiez le titre</a:t>
            </a:r>
          </a:p>
        </p:txBody>
      </p:sp>
      <p:sp>
        <p:nvSpPr>
          <p:cNvPr id="3" name="Espace réservé du contenu 2"/>
          <p:cNvSpPr>
            <a:spLocks noGrp="1"/>
          </p:cNvSpPr>
          <p:nvPr>
            <p:ph idx="1"/>
          </p:nvPr>
        </p:nvSpPr>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numéro de diapositive 5"/>
          <p:cNvSpPr>
            <a:spLocks noGrp="1"/>
          </p:cNvSpPr>
          <p:nvPr>
            <p:ph type="sldNum" sz="quarter" idx="12"/>
          </p:nvPr>
        </p:nvSpPr>
        <p:spPr/>
        <p:txBody>
          <a:bodyPr/>
          <a:lstStyle/>
          <a:p>
            <a:fld id="{22D2E28D-3C84-FA4F-AA95-DF0FC25EB245}" type="slidenum">
              <a:rPr lang="fr-FR" smtClean="0"/>
              <a:t>‹#›</a:t>
            </a:fld>
            <a:endParaRPr lang="fr-FR"/>
          </a:p>
        </p:txBody>
      </p:sp>
    </p:spTree>
    <p:extLst>
      <p:ext uri="{BB962C8B-B14F-4D97-AF65-F5344CB8AC3E}">
        <p14:creationId xmlns:p14="http://schemas.microsoft.com/office/powerpoint/2010/main" val="358803758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1597825"/>
            <a:ext cx="7772400" cy="1102519"/>
          </a:xfrm>
        </p:spPr>
        <p:txBody>
          <a:bodyPr/>
          <a:lstStyle/>
          <a:p>
            <a:r>
              <a:rPr lang="fr-FR" dirty="0"/>
              <a:t>Cliquez et modifiez le titre</a:t>
            </a:r>
          </a:p>
        </p:txBody>
      </p:sp>
      <p:sp>
        <p:nvSpPr>
          <p:cNvPr id="3" name="Sous-titre 2"/>
          <p:cNvSpPr>
            <a:spLocks noGrp="1"/>
          </p:cNvSpPr>
          <p:nvPr>
            <p:ph type="subTitle" idx="1"/>
          </p:nvPr>
        </p:nvSpPr>
        <p:spPr>
          <a:xfrm>
            <a:off x="1371600" y="2914651"/>
            <a:ext cx="6400800" cy="1314450"/>
          </a:xfrm>
        </p:spPr>
        <p:txBody>
          <a:bodyPr/>
          <a:lstStyle>
            <a:lvl1pPr marL="0" indent="0" algn="ctr">
              <a:buNone/>
              <a:defRPr>
                <a:solidFill>
                  <a:schemeClr val="tx1">
                    <a:tint val="75000"/>
                  </a:schemeClr>
                </a:solidFill>
              </a:defRPr>
            </a:lvl1pPr>
            <a:lvl2pPr marL="457061" indent="0" algn="ctr">
              <a:buNone/>
              <a:defRPr>
                <a:solidFill>
                  <a:schemeClr val="tx1">
                    <a:tint val="75000"/>
                  </a:schemeClr>
                </a:solidFill>
              </a:defRPr>
            </a:lvl2pPr>
            <a:lvl3pPr marL="914121" indent="0" algn="ctr">
              <a:buNone/>
              <a:defRPr>
                <a:solidFill>
                  <a:schemeClr val="tx1">
                    <a:tint val="75000"/>
                  </a:schemeClr>
                </a:solidFill>
              </a:defRPr>
            </a:lvl3pPr>
            <a:lvl4pPr marL="1371183" indent="0" algn="ctr">
              <a:buNone/>
              <a:defRPr>
                <a:solidFill>
                  <a:schemeClr val="tx1">
                    <a:tint val="75000"/>
                  </a:schemeClr>
                </a:solidFill>
              </a:defRPr>
            </a:lvl4pPr>
            <a:lvl5pPr marL="1828243" indent="0" algn="ctr">
              <a:buNone/>
              <a:defRPr>
                <a:solidFill>
                  <a:schemeClr val="tx1">
                    <a:tint val="75000"/>
                  </a:schemeClr>
                </a:solidFill>
              </a:defRPr>
            </a:lvl5pPr>
            <a:lvl6pPr marL="2285303" indent="0" algn="ctr">
              <a:buNone/>
              <a:defRPr>
                <a:solidFill>
                  <a:schemeClr val="tx1">
                    <a:tint val="75000"/>
                  </a:schemeClr>
                </a:solidFill>
              </a:defRPr>
            </a:lvl6pPr>
            <a:lvl7pPr marL="2742363" indent="0" algn="ctr">
              <a:buNone/>
              <a:defRPr>
                <a:solidFill>
                  <a:schemeClr val="tx1">
                    <a:tint val="75000"/>
                  </a:schemeClr>
                </a:solidFill>
              </a:defRPr>
            </a:lvl7pPr>
            <a:lvl8pPr marL="3199424" indent="0" algn="ctr">
              <a:buNone/>
              <a:defRPr>
                <a:solidFill>
                  <a:schemeClr val="tx1">
                    <a:tint val="75000"/>
                  </a:schemeClr>
                </a:solidFill>
              </a:defRPr>
            </a:lvl8pPr>
            <a:lvl9pPr marL="3656485" indent="0" algn="ctr">
              <a:buNone/>
              <a:defRPr>
                <a:solidFill>
                  <a:schemeClr val="tx1">
                    <a:tint val="75000"/>
                  </a:schemeClr>
                </a:solidFill>
              </a:defRPr>
            </a:lvl9pPr>
          </a:lstStyle>
          <a:p>
            <a:r>
              <a:rPr lang="fr-FR" dirty="0"/>
              <a:t>Cliquez pour modifier le style des sous-titres du masque</a:t>
            </a:r>
          </a:p>
        </p:txBody>
      </p:sp>
      <p:sp>
        <p:nvSpPr>
          <p:cNvPr id="6" name="Espace réservé du numéro de diapositive 5"/>
          <p:cNvSpPr>
            <a:spLocks noGrp="1"/>
          </p:cNvSpPr>
          <p:nvPr>
            <p:ph type="sldNum" sz="quarter" idx="12"/>
          </p:nvPr>
        </p:nvSpPr>
        <p:spPr/>
        <p:txBody>
          <a:bodyPr/>
          <a:lstStyle/>
          <a:p>
            <a:fld id="{22D2E28D-3C84-FA4F-AA95-DF0FC25EB245}" type="slidenum">
              <a:rPr lang="fr-FR" smtClean="0">
                <a:solidFill>
                  <a:prstClr val="black"/>
                </a:solidFill>
                <a:latin typeface="Garamond"/>
              </a:rPr>
              <a:pPr/>
              <a:t>‹#›</a:t>
            </a:fld>
            <a:endParaRPr lang="fr-FR">
              <a:solidFill>
                <a:prstClr val="black"/>
              </a:solidFill>
              <a:latin typeface="Garamond"/>
            </a:endParaRPr>
          </a:p>
        </p:txBody>
      </p:sp>
    </p:spTree>
    <p:extLst>
      <p:ext uri="{BB962C8B-B14F-4D97-AF65-F5344CB8AC3E}">
        <p14:creationId xmlns:p14="http://schemas.microsoft.com/office/powerpoint/2010/main" val="65991575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et modifiez le titre</a:t>
            </a:r>
          </a:p>
        </p:txBody>
      </p:sp>
      <p:sp>
        <p:nvSpPr>
          <p:cNvPr id="3" name="Espace réservé du contenu 2"/>
          <p:cNvSpPr>
            <a:spLocks noGrp="1"/>
          </p:cNvSpPr>
          <p:nvPr>
            <p:ph idx="1"/>
          </p:nvPr>
        </p:nvSpPr>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numéro de diapositive 5"/>
          <p:cNvSpPr>
            <a:spLocks noGrp="1"/>
          </p:cNvSpPr>
          <p:nvPr>
            <p:ph type="sldNum" sz="quarter" idx="12"/>
          </p:nvPr>
        </p:nvSpPr>
        <p:spPr/>
        <p:txBody>
          <a:bodyPr/>
          <a:lstStyle/>
          <a:p>
            <a:fld id="{22D2E28D-3C84-FA4F-AA95-DF0FC25EB245}" type="slidenum">
              <a:rPr lang="fr-FR" smtClean="0">
                <a:solidFill>
                  <a:prstClr val="black"/>
                </a:solidFill>
                <a:latin typeface="Garamond"/>
              </a:rPr>
              <a:pPr/>
              <a:t>‹#›</a:t>
            </a:fld>
            <a:endParaRPr lang="fr-FR">
              <a:solidFill>
                <a:prstClr val="black"/>
              </a:solidFill>
              <a:latin typeface="Garamond"/>
            </a:endParaRPr>
          </a:p>
        </p:txBody>
      </p:sp>
      <p:sp>
        <p:nvSpPr>
          <p:cNvPr id="5" name="TextBox 4"/>
          <p:cNvSpPr txBox="1"/>
          <p:nvPr userDrawn="1"/>
        </p:nvSpPr>
        <p:spPr>
          <a:xfrm>
            <a:off x="3619499" y="4784271"/>
            <a:ext cx="3603171" cy="261610"/>
          </a:xfrm>
          <a:prstGeom prst="rect">
            <a:avLst/>
          </a:prstGeom>
          <a:noFill/>
        </p:spPr>
        <p:txBody>
          <a:bodyPr wrap="square" rtlCol="0">
            <a:spAutoFit/>
          </a:bodyPr>
          <a:lstStyle/>
          <a:p>
            <a:r>
              <a:rPr lang="fr-FR" sz="1100" dirty="0">
                <a:solidFill>
                  <a:prstClr val="black"/>
                </a:solidFill>
                <a:latin typeface="Garamond"/>
              </a:rPr>
              <a:t>draft-ietf-lpwan-ipv6-static-context-hc-11</a:t>
            </a:r>
          </a:p>
        </p:txBody>
      </p:sp>
    </p:spTree>
    <p:extLst>
      <p:ext uri="{BB962C8B-B14F-4D97-AF65-F5344CB8AC3E}">
        <p14:creationId xmlns:p14="http://schemas.microsoft.com/office/powerpoint/2010/main" val="52896499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4" name="Espace réservé du numéro de diapositive 3"/>
          <p:cNvSpPr>
            <a:spLocks noGrp="1"/>
          </p:cNvSpPr>
          <p:nvPr>
            <p:ph type="sldNum" sz="quarter" idx="12"/>
          </p:nvPr>
        </p:nvSpPr>
        <p:spPr/>
        <p:txBody>
          <a:bodyPr/>
          <a:lstStyle/>
          <a:p>
            <a:fld id="{22D2E28D-3C84-FA4F-AA95-DF0FC25EB245}" type="slidenum">
              <a:rPr lang="fr-FR" smtClean="0">
                <a:solidFill>
                  <a:prstClr val="black"/>
                </a:solidFill>
                <a:latin typeface="Garamond"/>
              </a:rPr>
              <a:pPr/>
              <a:t>‹#›</a:t>
            </a:fld>
            <a:endParaRPr lang="fr-FR">
              <a:solidFill>
                <a:prstClr val="black"/>
              </a:solidFill>
              <a:latin typeface="Garamond"/>
            </a:endParaRPr>
          </a:p>
        </p:txBody>
      </p:sp>
    </p:spTree>
    <p:extLst>
      <p:ext uri="{BB962C8B-B14F-4D97-AF65-F5344CB8AC3E}">
        <p14:creationId xmlns:p14="http://schemas.microsoft.com/office/powerpoint/2010/main" val="207619512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1597825"/>
            <a:ext cx="7772400" cy="1102519"/>
          </a:xfrm>
        </p:spPr>
        <p:txBody>
          <a:bodyPr/>
          <a:lstStyle/>
          <a:p>
            <a:r>
              <a:rPr lang="fr-FR" dirty="0"/>
              <a:t>Cliquez et modifiez le titre</a:t>
            </a:r>
          </a:p>
        </p:txBody>
      </p:sp>
      <p:sp>
        <p:nvSpPr>
          <p:cNvPr id="3" name="Sous-titre 2"/>
          <p:cNvSpPr>
            <a:spLocks noGrp="1"/>
          </p:cNvSpPr>
          <p:nvPr>
            <p:ph type="subTitle" idx="1"/>
          </p:nvPr>
        </p:nvSpPr>
        <p:spPr>
          <a:xfrm>
            <a:off x="1371600" y="2914651"/>
            <a:ext cx="6400800" cy="1314450"/>
          </a:xfrm>
        </p:spPr>
        <p:txBody>
          <a:bodyPr/>
          <a:lstStyle>
            <a:lvl1pPr marL="0" indent="0" algn="ctr">
              <a:buNone/>
              <a:defRPr>
                <a:solidFill>
                  <a:schemeClr val="tx1">
                    <a:tint val="75000"/>
                  </a:schemeClr>
                </a:solidFill>
              </a:defRPr>
            </a:lvl1pPr>
            <a:lvl2pPr marL="457061" indent="0" algn="ctr">
              <a:buNone/>
              <a:defRPr>
                <a:solidFill>
                  <a:schemeClr val="tx1">
                    <a:tint val="75000"/>
                  </a:schemeClr>
                </a:solidFill>
              </a:defRPr>
            </a:lvl2pPr>
            <a:lvl3pPr marL="914121" indent="0" algn="ctr">
              <a:buNone/>
              <a:defRPr>
                <a:solidFill>
                  <a:schemeClr val="tx1">
                    <a:tint val="75000"/>
                  </a:schemeClr>
                </a:solidFill>
              </a:defRPr>
            </a:lvl3pPr>
            <a:lvl4pPr marL="1371183" indent="0" algn="ctr">
              <a:buNone/>
              <a:defRPr>
                <a:solidFill>
                  <a:schemeClr val="tx1">
                    <a:tint val="75000"/>
                  </a:schemeClr>
                </a:solidFill>
              </a:defRPr>
            </a:lvl4pPr>
            <a:lvl5pPr marL="1828243" indent="0" algn="ctr">
              <a:buNone/>
              <a:defRPr>
                <a:solidFill>
                  <a:schemeClr val="tx1">
                    <a:tint val="75000"/>
                  </a:schemeClr>
                </a:solidFill>
              </a:defRPr>
            </a:lvl5pPr>
            <a:lvl6pPr marL="2285303" indent="0" algn="ctr">
              <a:buNone/>
              <a:defRPr>
                <a:solidFill>
                  <a:schemeClr val="tx1">
                    <a:tint val="75000"/>
                  </a:schemeClr>
                </a:solidFill>
              </a:defRPr>
            </a:lvl6pPr>
            <a:lvl7pPr marL="2742363" indent="0" algn="ctr">
              <a:buNone/>
              <a:defRPr>
                <a:solidFill>
                  <a:schemeClr val="tx1">
                    <a:tint val="75000"/>
                  </a:schemeClr>
                </a:solidFill>
              </a:defRPr>
            </a:lvl7pPr>
            <a:lvl8pPr marL="3199424" indent="0" algn="ctr">
              <a:buNone/>
              <a:defRPr>
                <a:solidFill>
                  <a:schemeClr val="tx1">
                    <a:tint val="75000"/>
                  </a:schemeClr>
                </a:solidFill>
              </a:defRPr>
            </a:lvl8pPr>
            <a:lvl9pPr marL="3656485" indent="0" algn="ctr">
              <a:buNone/>
              <a:defRPr>
                <a:solidFill>
                  <a:schemeClr val="tx1">
                    <a:tint val="75000"/>
                  </a:schemeClr>
                </a:solidFill>
              </a:defRPr>
            </a:lvl9pPr>
          </a:lstStyle>
          <a:p>
            <a:r>
              <a:rPr lang="fr-FR" dirty="0"/>
              <a:t>Cliquez pour modifier le style des sous-titres du masque</a:t>
            </a:r>
          </a:p>
        </p:txBody>
      </p:sp>
      <p:sp>
        <p:nvSpPr>
          <p:cNvPr id="6" name="Espace réservé du numéro de diapositive 5"/>
          <p:cNvSpPr>
            <a:spLocks noGrp="1"/>
          </p:cNvSpPr>
          <p:nvPr>
            <p:ph type="sldNum" sz="quarter" idx="12"/>
          </p:nvPr>
        </p:nvSpPr>
        <p:spPr/>
        <p:txBody>
          <a:bodyPr/>
          <a:lstStyle/>
          <a:p>
            <a:fld id="{22D2E28D-3C84-FA4F-AA95-DF0FC25EB245}" type="slidenum">
              <a:rPr lang="fr-FR" smtClean="0">
                <a:solidFill>
                  <a:prstClr val="black"/>
                </a:solidFill>
                <a:latin typeface="Garamond"/>
              </a:rPr>
              <a:pPr/>
              <a:t>‹#›</a:t>
            </a:fld>
            <a:endParaRPr lang="fr-FR">
              <a:solidFill>
                <a:prstClr val="black"/>
              </a:solidFill>
              <a:latin typeface="Garamond"/>
            </a:endParaRPr>
          </a:p>
        </p:txBody>
      </p:sp>
    </p:spTree>
    <p:extLst>
      <p:ext uri="{BB962C8B-B14F-4D97-AF65-F5344CB8AC3E}">
        <p14:creationId xmlns:p14="http://schemas.microsoft.com/office/powerpoint/2010/main" val="204738508"/>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et modifiez le titre</a:t>
            </a:r>
          </a:p>
        </p:txBody>
      </p:sp>
      <p:sp>
        <p:nvSpPr>
          <p:cNvPr id="3" name="Espace réservé du contenu 2"/>
          <p:cNvSpPr>
            <a:spLocks noGrp="1"/>
          </p:cNvSpPr>
          <p:nvPr>
            <p:ph idx="1"/>
          </p:nvPr>
        </p:nvSpPr>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numéro de diapositive 5"/>
          <p:cNvSpPr>
            <a:spLocks noGrp="1"/>
          </p:cNvSpPr>
          <p:nvPr>
            <p:ph type="sldNum" sz="quarter" idx="12"/>
          </p:nvPr>
        </p:nvSpPr>
        <p:spPr/>
        <p:txBody>
          <a:bodyPr/>
          <a:lstStyle/>
          <a:p>
            <a:fld id="{22D2E28D-3C84-FA4F-AA95-DF0FC25EB245}" type="slidenum">
              <a:rPr lang="fr-FR" smtClean="0">
                <a:solidFill>
                  <a:prstClr val="black"/>
                </a:solidFill>
                <a:latin typeface="Garamond"/>
              </a:rPr>
              <a:pPr/>
              <a:t>‹#›</a:t>
            </a:fld>
            <a:endParaRPr lang="fr-FR">
              <a:solidFill>
                <a:prstClr val="black"/>
              </a:solidFill>
              <a:latin typeface="Garamond"/>
            </a:endParaRPr>
          </a:p>
        </p:txBody>
      </p:sp>
      <p:sp>
        <p:nvSpPr>
          <p:cNvPr id="5" name="TextBox 4"/>
          <p:cNvSpPr txBox="1"/>
          <p:nvPr userDrawn="1"/>
        </p:nvSpPr>
        <p:spPr>
          <a:xfrm>
            <a:off x="3619499" y="4784271"/>
            <a:ext cx="3603171" cy="430887"/>
          </a:xfrm>
          <a:prstGeom prst="rect">
            <a:avLst/>
          </a:prstGeom>
          <a:noFill/>
        </p:spPr>
        <p:txBody>
          <a:bodyPr wrap="square" rtlCol="0">
            <a:spAutoFit/>
          </a:bodyPr>
          <a:lstStyle/>
          <a:p>
            <a:r>
              <a:rPr lang="fr-FR" sz="1100" dirty="0">
                <a:solidFill>
                  <a:prstClr val="black"/>
                </a:solidFill>
                <a:latin typeface="Garamond"/>
              </a:rPr>
              <a:t>draft-ietf-lpwan-ipv6-static-context-hc-13</a:t>
            </a:r>
          </a:p>
          <a:p>
            <a:endParaRPr lang="fr-FR" sz="1100" dirty="0">
              <a:solidFill>
                <a:prstClr val="black"/>
              </a:solidFill>
              <a:latin typeface="Garamond"/>
            </a:endParaRPr>
          </a:p>
        </p:txBody>
      </p:sp>
    </p:spTree>
    <p:extLst>
      <p:ext uri="{BB962C8B-B14F-4D97-AF65-F5344CB8AC3E}">
        <p14:creationId xmlns:p14="http://schemas.microsoft.com/office/powerpoint/2010/main" val="1788979847"/>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4" name="Espace réservé du numéro de diapositive 3"/>
          <p:cNvSpPr>
            <a:spLocks noGrp="1"/>
          </p:cNvSpPr>
          <p:nvPr>
            <p:ph type="sldNum" sz="quarter" idx="12"/>
          </p:nvPr>
        </p:nvSpPr>
        <p:spPr/>
        <p:txBody>
          <a:bodyPr/>
          <a:lstStyle/>
          <a:p>
            <a:fld id="{22D2E28D-3C84-FA4F-AA95-DF0FC25EB245}" type="slidenum">
              <a:rPr lang="fr-FR" smtClean="0">
                <a:solidFill>
                  <a:prstClr val="black"/>
                </a:solidFill>
                <a:latin typeface="Garamond"/>
              </a:rPr>
              <a:pPr/>
              <a:t>‹#›</a:t>
            </a:fld>
            <a:endParaRPr lang="fr-FR">
              <a:solidFill>
                <a:prstClr val="black"/>
              </a:solidFill>
              <a:latin typeface="Garamond"/>
            </a:endParaRPr>
          </a:p>
        </p:txBody>
      </p:sp>
    </p:spTree>
    <p:extLst>
      <p:ext uri="{BB962C8B-B14F-4D97-AF65-F5344CB8AC3E}">
        <p14:creationId xmlns:p14="http://schemas.microsoft.com/office/powerpoint/2010/main" val="1790252400"/>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1597825"/>
            <a:ext cx="7772400" cy="1102519"/>
          </a:xfrm>
        </p:spPr>
        <p:txBody>
          <a:bodyPr/>
          <a:lstStyle/>
          <a:p>
            <a:r>
              <a:rPr lang="fr-FR" dirty="0"/>
              <a:t>Cliquez et modifiez le titre</a:t>
            </a:r>
          </a:p>
        </p:txBody>
      </p:sp>
      <p:sp>
        <p:nvSpPr>
          <p:cNvPr id="3" name="Sous-titre 2"/>
          <p:cNvSpPr>
            <a:spLocks noGrp="1"/>
          </p:cNvSpPr>
          <p:nvPr>
            <p:ph type="subTitle" idx="1"/>
          </p:nvPr>
        </p:nvSpPr>
        <p:spPr>
          <a:xfrm>
            <a:off x="1371600" y="2914651"/>
            <a:ext cx="6400800" cy="1314450"/>
          </a:xfrm>
        </p:spPr>
        <p:txBody>
          <a:bodyPr/>
          <a:lstStyle>
            <a:lvl1pPr marL="0" indent="0" algn="ctr">
              <a:buNone/>
              <a:defRPr>
                <a:solidFill>
                  <a:schemeClr val="tx1">
                    <a:tint val="75000"/>
                  </a:schemeClr>
                </a:solidFill>
              </a:defRPr>
            </a:lvl1pPr>
            <a:lvl2pPr marL="457061" indent="0" algn="ctr">
              <a:buNone/>
              <a:defRPr>
                <a:solidFill>
                  <a:schemeClr val="tx1">
                    <a:tint val="75000"/>
                  </a:schemeClr>
                </a:solidFill>
              </a:defRPr>
            </a:lvl2pPr>
            <a:lvl3pPr marL="914121" indent="0" algn="ctr">
              <a:buNone/>
              <a:defRPr>
                <a:solidFill>
                  <a:schemeClr val="tx1">
                    <a:tint val="75000"/>
                  </a:schemeClr>
                </a:solidFill>
              </a:defRPr>
            </a:lvl3pPr>
            <a:lvl4pPr marL="1371183" indent="0" algn="ctr">
              <a:buNone/>
              <a:defRPr>
                <a:solidFill>
                  <a:schemeClr val="tx1">
                    <a:tint val="75000"/>
                  </a:schemeClr>
                </a:solidFill>
              </a:defRPr>
            </a:lvl4pPr>
            <a:lvl5pPr marL="1828243" indent="0" algn="ctr">
              <a:buNone/>
              <a:defRPr>
                <a:solidFill>
                  <a:schemeClr val="tx1">
                    <a:tint val="75000"/>
                  </a:schemeClr>
                </a:solidFill>
              </a:defRPr>
            </a:lvl5pPr>
            <a:lvl6pPr marL="2285303" indent="0" algn="ctr">
              <a:buNone/>
              <a:defRPr>
                <a:solidFill>
                  <a:schemeClr val="tx1">
                    <a:tint val="75000"/>
                  </a:schemeClr>
                </a:solidFill>
              </a:defRPr>
            </a:lvl6pPr>
            <a:lvl7pPr marL="2742363" indent="0" algn="ctr">
              <a:buNone/>
              <a:defRPr>
                <a:solidFill>
                  <a:schemeClr val="tx1">
                    <a:tint val="75000"/>
                  </a:schemeClr>
                </a:solidFill>
              </a:defRPr>
            </a:lvl7pPr>
            <a:lvl8pPr marL="3199424" indent="0" algn="ctr">
              <a:buNone/>
              <a:defRPr>
                <a:solidFill>
                  <a:schemeClr val="tx1">
                    <a:tint val="75000"/>
                  </a:schemeClr>
                </a:solidFill>
              </a:defRPr>
            </a:lvl8pPr>
            <a:lvl9pPr marL="3656485" indent="0" algn="ctr">
              <a:buNone/>
              <a:defRPr>
                <a:solidFill>
                  <a:schemeClr val="tx1">
                    <a:tint val="75000"/>
                  </a:schemeClr>
                </a:solidFill>
              </a:defRPr>
            </a:lvl9pPr>
          </a:lstStyle>
          <a:p>
            <a:r>
              <a:rPr lang="fr-FR" dirty="0"/>
              <a:t>Cliquez pour modifier le style des sous-titres du masque</a:t>
            </a:r>
          </a:p>
        </p:txBody>
      </p:sp>
      <p:sp>
        <p:nvSpPr>
          <p:cNvPr id="6" name="Espace réservé du numéro de diapositive 5"/>
          <p:cNvSpPr>
            <a:spLocks noGrp="1"/>
          </p:cNvSpPr>
          <p:nvPr>
            <p:ph type="sldNum" sz="quarter" idx="12"/>
          </p:nvPr>
        </p:nvSpPr>
        <p:spPr/>
        <p:txBody>
          <a:bodyPr/>
          <a:lstStyle/>
          <a:p>
            <a:fld id="{22D2E28D-3C84-FA4F-AA95-DF0FC25EB245}" type="slidenum">
              <a:rPr lang="fr-FR" smtClean="0">
                <a:solidFill>
                  <a:prstClr val="black"/>
                </a:solidFill>
                <a:latin typeface="Gill Sans MT"/>
              </a:rPr>
              <a:pPr/>
              <a:t>‹#›</a:t>
            </a:fld>
            <a:endParaRPr lang="fr-FR">
              <a:solidFill>
                <a:prstClr val="black"/>
              </a:solidFill>
              <a:latin typeface="Gill Sans MT"/>
            </a:endParaRPr>
          </a:p>
        </p:txBody>
      </p:sp>
    </p:spTree>
    <p:extLst>
      <p:ext uri="{BB962C8B-B14F-4D97-AF65-F5344CB8AC3E}">
        <p14:creationId xmlns:p14="http://schemas.microsoft.com/office/powerpoint/2010/main" val="338563493"/>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et modifiez le titre</a:t>
            </a:r>
          </a:p>
        </p:txBody>
      </p:sp>
      <p:sp>
        <p:nvSpPr>
          <p:cNvPr id="3" name="Espace réservé du contenu 2"/>
          <p:cNvSpPr>
            <a:spLocks noGrp="1"/>
          </p:cNvSpPr>
          <p:nvPr>
            <p:ph idx="1"/>
          </p:nvPr>
        </p:nvSpPr>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numéro de diapositive 5"/>
          <p:cNvSpPr>
            <a:spLocks noGrp="1"/>
          </p:cNvSpPr>
          <p:nvPr>
            <p:ph type="sldNum" sz="quarter" idx="12"/>
          </p:nvPr>
        </p:nvSpPr>
        <p:spPr/>
        <p:txBody>
          <a:bodyPr/>
          <a:lstStyle/>
          <a:p>
            <a:fld id="{22D2E28D-3C84-FA4F-AA95-DF0FC25EB245}" type="slidenum">
              <a:rPr lang="fr-FR" smtClean="0">
                <a:solidFill>
                  <a:prstClr val="black"/>
                </a:solidFill>
                <a:latin typeface="Gill Sans MT"/>
              </a:rPr>
              <a:pPr/>
              <a:t>‹#›</a:t>
            </a:fld>
            <a:endParaRPr lang="fr-FR">
              <a:solidFill>
                <a:prstClr val="black"/>
              </a:solidFill>
              <a:latin typeface="Gill Sans MT"/>
            </a:endParaRPr>
          </a:p>
        </p:txBody>
      </p:sp>
    </p:spTree>
    <p:extLst>
      <p:ext uri="{BB962C8B-B14F-4D97-AF65-F5344CB8AC3E}">
        <p14:creationId xmlns:p14="http://schemas.microsoft.com/office/powerpoint/2010/main" val="19749381"/>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4" name="Espace réservé du numéro de diapositive 3"/>
          <p:cNvSpPr>
            <a:spLocks noGrp="1"/>
          </p:cNvSpPr>
          <p:nvPr>
            <p:ph type="sldNum" sz="quarter" idx="12"/>
          </p:nvPr>
        </p:nvSpPr>
        <p:spPr/>
        <p:txBody>
          <a:bodyPr/>
          <a:lstStyle/>
          <a:p>
            <a:fld id="{22D2E28D-3C84-FA4F-AA95-DF0FC25EB245}" type="slidenum">
              <a:rPr lang="fr-FR" smtClean="0">
                <a:solidFill>
                  <a:prstClr val="black"/>
                </a:solidFill>
                <a:latin typeface="Gill Sans MT"/>
              </a:rPr>
              <a:pPr/>
              <a:t>‹#›</a:t>
            </a:fld>
            <a:endParaRPr lang="fr-FR">
              <a:solidFill>
                <a:prstClr val="black"/>
              </a:solidFill>
              <a:latin typeface="Gill Sans MT"/>
            </a:endParaRPr>
          </a:p>
        </p:txBody>
      </p:sp>
    </p:spTree>
    <p:extLst>
      <p:ext uri="{BB962C8B-B14F-4D97-AF65-F5344CB8AC3E}">
        <p14:creationId xmlns:p14="http://schemas.microsoft.com/office/powerpoint/2010/main" val="1040502146"/>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1597825"/>
            <a:ext cx="7772400" cy="1102519"/>
          </a:xfrm>
        </p:spPr>
        <p:txBody>
          <a:bodyPr/>
          <a:lstStyle/>
          <a:p>
            <a:r>
              <a:rPr lang="fr-FR" dirty="0"/>
              <a:t>Cliquez et modifiez le titre</a:t>
            </a:r>
          </a:p>
        </p:txBody>
      </p:sp>
      <p:sp>
        <p:nvSpPr>
          <p:cNvPr id="3" name="Sous-titre 2"/>
          <p:cNvSpPr>
            <a:spLocks noGrp="1"/>
          </p:cNvSpPr>
          <p:nvPr>
            <p:ph type="subTitle" idx="1"/>
          </p:nvPr>
        </p:nvSpPr>
        <p:spPr>
          <a:xfrm>
            <a:off x="1371600" y="2914651"/>
            <a:ext cx="6400800" cy="1314450"/>
          </a:xfrm>
        </p:spPr>
        <p:txBody>
          <a:bodyPr/>
          <a:lstStyle>
            <a:lvl1pPr marL="0" indent="0" algn="ctr">
              <a:buNone/>
              <a:defRPr>
                <a:solidFill>
                  <a:schemeClr val="tx1">
                    <a:tint val="75000"/>
                  </a:schemeClr>
                </a:solidFill>
              </a:defRPr>
            </a:lvl1pPr>
            <a:lvl2pPr marL="457061" indent="0" algn="ctr">
              <a:buNone/>
              <a:defRPr>
                <a:solidFill>
                  <a:schemeClr val="tx1">
                    <a:tint val="75000"/>
                  </a:schemeClr>
                </a:solidFill>
              </a:defRPr>
            </a:lvl2pPr>
            <a:lvl3pPr marL="914121" indent="0" algn="ctr">
              <a:buNone/>
              <a:defRPr>
                <a:solidFill>
                  <a:schemeClr val="tx1">
                    <a:tint val="75000"/>
                  </a:schemeClr>
                </a:solidFill>
              </a:defRPr>
            </a:lvl3pPr>
            <a:lvl4pPr marL="1371183" indent="0" algn="ctr">
              <a:buNone/>
              <a:defRPr>
                <a:solidFill>
                  <a:schemeClr val="tx1">
                    <a:tint val="75000"/>
                  </a:schemeClr>
                </a:solidFill>
              </a:defRPr>
            </a:lvl4pPr>
            <a:lvl5pPr marL="1828243" indent="0" algn="ctr">
              <a:buNone/>
              <a:defRPr>
                <a:solidFill>
                  <a:schemeClr val="tx1">
                    <a:tint val="75000"/>
                  </a:schemeClr>
                </a:solidFill>
              </a:defRPr>
            </a:lvl5pPr>
            <a:lvl6pPr marL="2285303" indent="0" algn="ctr">
              <a:buNone/>
              <a:defRPr>
                <a:solidFill>
                  <a:schemeClr val="tx1">
                    <a:tint val="75000"/>
                  </a:schemeClr>
                </a:solidFill>
              </a:defRPr>
            </a:lvl6pPr>
            <a:lvl7pPr marL="2742363" indent="0" algn="ctr">
              <a:buNone/>
              <a:defRPr>
                <a:solidFill>
                  <a:schemeClr val="tx1">
                    <a:tint val="75000"/>
                  </a:schemeClr>
                </a:solidFill>
              </a:defRPr>
            </a:lvl7pPr>
            <a:lvl8pPr marL="3199424" indent="0" algn="ctr">
              <a:buNone/>
              <a:defRPr>
                <a:solidFill>
                  <a:schemeClr val="tx1">
                    <a:tint val="75000"/>
                  </a:schemeClr>
                </a:solidFill>
              </a:defRPr>
            </a:lvl8pPr>
            <a:lvl9pPr marL="3656485" indent="0" algn="ctr">
              <a:buNone/>
              <a:defRPr>
                <a:solidFill>
                  <a:schemeClr val="tx1">
                    <a:tint val="75000"/>
                  </a:schemeClr>
                </a:solidFill>
              </a:defRPr>
            </a:lvl9pPr>
          </a:lstStyle>
          <a:p>
            <a:r>
              <a:rPr lang="fr-FR" dirty="0"/>
              <a:t>Cliquez pour modifier le style des sous-titres du masque</a:t>
            </a:r>
          </a:p>
        </p:txBody>
      </p:sp>
      <p:sp>
        <p:nvSpPr>
          <p:cNvPr id="6" name="Espace réservé du numéro de diapositive 5"/>
          <p:cNvSpPr>
            <a:spLocks noGrp="1"/>
          </p:cNvSpPr>
          <p:nvPr>
            <p:ph type="sldNum" sz="quarter" idx="12"/>
          </p:nvPr>
        </p:nvSpPr>
        <p:spPr/>
        <p:txBody>
          <a:bodyPr/>
          <a:lstStyle/>
          <a:p>
            <a:fld id="{22D2E28D-3C84-FA4F-AA95-DF0FC25EB245}" type="slidenum">
              <a:rPr lang="fr-FR" smtClean="0">
                <a:solidFill>
                  <a:prstClr val="black"/>
                </a:solidFill>
                <a:latin typeface="Gill Sans MT"/>
              </a:rPr>
              <a:pPr/>
              <a:t>‹#›</a:t>
            </a:fld>
            <a:endParaRPr lang="fr-FR">
              <a:solidFill>
                <a:prstClr val="black"/>
              </a:solidFill>
              <a:latin typeface="Gill Sans MT"/>
            </a:endParaRPr>
          </a:p>
        </p:txBody>
      </p:sp>
    </p:spTree>
    <p:extLst>
      <p:ext uri="{BB962C8B-B14F-4D97-AF65-F5344CB8AC3E}">
        <p14:creationId xmlns:p14="http://schemas.microsoft.com/office/powerpoint/2010/main" val="212006485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4" name="Espace réservé du numéro de diapositive 3"/>
          <p:cNvSpPr>
            <a:spLocks noGrp="1"/>
          </p:cNvSpPr>
          <p:nvPr>
            <p:ph type="sldNum" sz="quarter" idx="12"/>
          </p:nvPr>
        </p:nvSpPr>
        <p:spPr/>
        <p:txBody>
          <a:bodyPr/>
          <a:lstStyle/>
          <a:p>
            <a:fld id="{22D2E28D-3C84-FA4F-AA95-DF0FC25EB245}" type="slidenum">
              <a:rPr lang="fr-FR" smtClean="0"/>
              <a:t>‹#›</a:t>
            </a:fld>
            <a:endParaRPr lang="fr-FR"/>
          </a:p>
        </p:txBody>
      </p:sp>
    </p:spTree>
    <p:extLst>
      <p:ext uri="{BB962C8B-B14F-4D97-AF65-F5344CB8AC3E}">
        <p14:creationId xmlns:p14="http://schemas.microsoft.com/office/powerpoint/2010/main" val="542039732"/>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et modifiez le titre</a:t>
            </a:r>
          </a:p>
        </p:txBody>
      </p:sp>
      <p:sp>
        <p:nvSpPr>
          <p:cNvPr id="3" name="Espace réservé du contenu 2"/>
          <p:cNvSpPr>
            <a:spLocks noGrp="1"/>
          </p:cNvSpPr>
          <p:nvPr>
            <p:ph idx="1"/>
          </p:nvPr>
        </p:nvSpPr>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numéro de diapositive 5"/>
          <p:cNvSpPr>
            <a:spLocks noGrp="1"/>
          </p:cNvSpPr>
          <p:nvPr>
            <p:ph type="sldNum" sz="quarter" idx="12"/>
          </p:nvPr>
        </p:nvSpPr>
        <p:spPr/>
        <p:txBody>
          <a:bodyPr/>
          <a:lstStyle/>
          <a:p>
            <a:fld id="{22D2E28D-3C84-FA4F-AA95-DF0FC25EB245}" type="slidenum">
              <a:rPr lang="fr-FR" smtClean="0">
                <a:solidFill>
                  <a:prstClr val="black"/>
                </a:solidFill>
                <a:latin typeface="Gill Sans MT"/>
              </a:rPr>
              <a:pPr/>
              <a:t>‹#›</a:t>
            </a:fld>
            <a:endParaRPr lang="fr-FR">
              <a:solidFill>
                <a:prstClr val="black"/>
              </a:solidFill>
              <a:latin typeface="Gill Sans MT"/>
            </a:endParaRPr>
          </a:p>
        </p:txBody>
      </p:sp>
    </p:spTree>
    <p:extLst>
      <p:ext uri="{BB962C8B-B14F-4D97-AF65-F5344CB8AC3E}">
        <p14:creationId xmlns:p14="http://schemas.microsoft.com/office/powerpoint/2010/main" val="1774148430"/>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4" name="Espace réservé du numéro de diapositive 3"/>
          <p:cNvSpPr>
            <a:spLocks noGrp="1"/>
          </p:cNvSpPr>
          <p:nvPr>
            <p:ph type="sldNum" sz="quarter" idx="12"/>
          </p:nvPr>
        </p:nvSpPr>
        <p:spPr/>
        <p:txBody>
          <a:bodyPr/>
          <a:lstStyle/>
          <a:p>
            <a:fld id="{22D2E28D-3C84-FA4F-AA95-DF0FC25EB245}" type="slidenum">
              <a:rPr lang="fr-FR" smtClean="0">
                <a:solidFill>
                  <a:prstClr val="black"/>
                </a:solidFill>
                <a:latin typeface="Gill Sans MT"/>
              </a:rPr>
              <a:pPr/>
              <a:t>‹#›</a:t>
            </a:fld>
            <a:endParaRPr lang="fr-FR">
              <a:solidFill>
                <a:prstClr val="black"/>
              </a:solidFill>
              <a:latin typeface="Gill Sans MT"/>
            </a:endParaRPr>
          </a:p>
        </p:txBody>
      </p:sp>
    </p:spTree>
    <p:extLst>
      <p:ext uri="{BB962C8B-B14F-4D97-AF65-F5344CB8AC3E}">
        <p14:creationId xmlns:p14="http://schemas.microsoft.com/office/powerpoint/2010/main" val="347388155"/>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1597825"/>
            <a:ext cx="7772400" cy="1102519"/>
          </a:xfrm>
        </p:spPr>
        <p:txBody>
          <a:bodyPr/>
          <a:lstStyle/>
          <a:p>
            <a:r>
              <a:rPr lang="fr-FR" dirty="0"/>
              <a:t>Cliquez et modifiez le titre</a:t>
            </a:r>
          </a:p>
        </p:txBody>
      </p:sp>
      <p:sp>
        <p:nvSpPr>
          <p:cNvPr id="3" name="Sous-titre 2"/>
          <p:cNvSpPr>
            <a:spLocks noGrp="1"/>
          </p:cNvSpPr>
          <p:nvPr>
            <p:ph type="subTitle" idx="1"/>
          </p:nvPr>
        </p:nvSpPr>
        <p:spPr>
          <a:xfrm>
            <a:off x="1371600" y="2914651"/>
            <a:ext cx="6400800" cy="1314450"/>
          </a:xfrm>
        </p:spPr>
        <p:txBody>
          <a:bodyPr/>
          <a:lstStyle>
            <a:lvl1pPr marL="0" indent="0" algn="ctr">
              <a:buNone/>
              <a:defRPr>
                <a:solidFill>
                  <a:schemeClr val="tx1">
                    <a:tint val="75000"/>
                  </a:schemeClr>
                </a:solidFill>
              </a:defRPr>
            </a:lvl1pPr>
            <a:lvl2pPr marL="457061" indent="0" algn="ctr">
              <a:buNone/>
              <a:defRPr>
                <a:solidFill>
                  <a:schemeClr val="tx1">
                    <a:tint val="75000"/>
                  </a:schemeClr>
                </a:solidFill>
              </a:defRPr>
            </a:lvl2pPr>
            <a:lvl3pPr marL="914121" indent="0" algn="ctr">
              <a:buNone/>
              <a:defRPr>
                <a:solidFill>
                  <a:schemeClr val="tx1">
                    <a:tint val="75000"/>
                  </a:schemeClr>
                </a:solidFill>
              </a:defRPr>
            </a:lvl3pPr>
            <a:lvl4pPr marL="1371183" indent="0" algn="ctr">
              <a:buNone/>
              <a:defRPr>
                <a:solidFill>
                  <a:schemeClr val="tx1">
                    <a:tint val="75000"/>
                  </a:schemeClr>
                </a:solidFill>
              </a:defRPr>
            </a:lvl4pPr>
            <a:lvl5pPr marL="1828243" indent="0" algn="ctr">
              <a:buNone/>
              <a:defRPr>
                <a:solidFill>
                  <a:schemeClr val="tx1">
                    <a:tint val="75000"/>
                  </a:schemeClr>
                </a:solidFill>
              </a:defRPr>
            </a:lvl5pPr>
            <a:lvl6pPr marL="2285303" indent="0" algn="ctr">
              <a:buNone/>
              <a:defRPr>
                <a:solidFill>
                  <a:schemeClr val="tx1">
                    <a:tint val="75000"/>
                  </a:schemeClr>
                </a:solidFill>
              </a:defRPr>
            </a:lvl6pPr>
            <a:lvl7pPr marL="2742363" indent="0" algn="ctr">
              <a:buNone/>
              <a:defRPr>
                <a:solidFill>
                  <a:schemeClr val="tx1">
                    <a:tint val="75000"/>
                  </a:schemeClr>
                </a:solidFill>
              </a:defRPr>
            </a:lvl7pPr>
            <a:lvl8pPr marL="3199424" indent="0" algn="ctr">
              <a:buNone/>
              <a:defRPr>
                <a:solidFill>
                  <a:schemeClr val="tx1">
                    <a:tint val="75000"/>
                  </a:schemeClr>
                </a:solidFill>
              </a:defRPr>
            </a:lvl8pPr>
            <a:lvl9pPr marL="3656485" indent="0" algn="ctr">
              <a:buNone/>
              <a:defRPr>
                <a:solidFill>
                  <a:schemeClr val="tx1">
                    <a:tint val="75000"/>
                  </a:schemeClr>
                </a:solidFill>
              </a:defRPr>
            </a:lvl9pPr>
          </a:lstStyle>
          <a:p>
            <a:r>
              <a:rPr lang="fr-FR" dirty="0"/>
              <a:t>Cliquez pour modifier le style des sous-titres du masque</a:t>
            </a:r>
          </a:p>
        </p:txBody>
      </p:sp>
      <p:sp>
        <p:nvSpPr>
          <p:cNvPr id="6" name="Espace réservé du numéro de diapositive 5"/>
          <p:cNvSpPr>
            <a:spLocks noGrp="1"/>
          </p:cNvSpPr>
          <p:nvPr>
            <p:ph type="sldNum" sz="quarter" idx="12"/>
          </p:nvPr>
        </p:nvSpPr>
        <p:spPr/>
        <p:txBody>
          <a:bodyPr/>
          <a:lstStyle/>
          <a:p>
            <a:fld id="{22D2E28D-3C84-FA4F-AA95-DF0FC25EB245}" type="slidenum">
              <a:rPr lang="fr-FR" smtClean="0">
                <a:solidFill>
                  <a:prstClr val="black"/>
                </a:solidFill>
              </a:rPr>
              <a:pPr/>
              <a:t>‹#›</a:t>
            </a:fld>
            <a:endParaRPr lang="fr-FR" dirty="0">
              <a:solidFill>
                <a:prstClr val="black"/>
              </a:solidFill>
            </a:endParaRPr>
          </a:p>
        </p:txBody>
      </p:sp>
    </p:spTree>
    <p:extLst>
      <p:ext uri="{BB962C8B-B14F-4D97-AF65-F5344CB8AC3E}">
        <p14:creationId xmlns:p14="http://schemas.microsoft.com/office/powerpoint/2010/main" val="467627818"/>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Cliquez et modifiez le titre</a:t>
            </a:r>
          </a:p>
        </p:txBody>
      </p:sp>
      <p:sp>
        <p:nvSpPr>
          <p:cNvPr id="3" name="Espace réservé du contenu 2"/>
          <p:cNvSpPr>
            <a:spLocks noGrp="1"/>
          </p:cNvSpPr>
          <p:nvPr>
            <p:ph idx="1"/>
          </p:nvPr>
        </p:nvSpPr>
        <p:spPr/>
        <p:txBody>
          <a:body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
        <p:nvSpPr>
          <p:cNvPr id="6" name="Espace réservé du numéro de diapositive 5"/>
          <p:cNvSpPr>
            <a:spLocks noGrp="1"/>
          </p:cNvSpPr>
          <p:nvPr>
            <p:ph type="sldNum" sz="quarter" idx="12"/>
          </p:nvPr>
        </p:nvSpPr>
        <p:spPr/>
        <p:txBody>
          <a:bodyPr/>
          <a:lstStyle/>
          <a:p>
            <a:fld id="{22D2E28D-3C84-FA4F-AA95-DF0FC25EB245}" type="slidenum">
              <a:rPr lang="fr-FR" smtClean="0">
                <a:solidFill>
                  <a:prstClr val="black"/>
                </a:solidFill>
              </a:rPr>
              <a:pPr/>
              <a:t>‹#›</a:t>
            </a:fld>
            <a:endParaRPr lang="fr-FR">
              <a:solidFill>
                <a:prstClr val="black"/>
              </a:solidFill>
            </a:endParaRPr>
          </a:p>
        </p:txBody>
      </p:sp>
      <p:sp>
        <p:nvSpPr>
          <p:cNvPr id="5" name="TextBox 4"/>
          <p:cNvSpPr txBox="1"/>
          <p:nvPr userDrawn="1"/>
        </p:nvSpPr>
        <p:spPr>
          <a:xfrm>
            <a:off x="3619499" y="4784271"/>
            <a:ext cx="3603171" cy="261610"/>
          </a:xfrm>
          <a:prstGeom prst="rect">
            <a:avLst/>
          </a:prstGeom>
          <a:noFill/>
        </p:spPr>
        <p:txBody>
          <a:bodyPr wrap="square" rtlCol="0">
            <a:spAutoFit/>
          </a:bodyPr>
          <a:lstStyle/>
          <a:p>
            <a:r>
              <a:rPr lang="fr-FR" sz="1100" dirty="0">
                <a:solidFill>
                  <a:prstClr val="black"/>
                </a:solidFill>
                <a:latin typeface="Gill Sans MT"/>
                <a:cs typeface="Gill Sans MT"/>
              </a:rPr>
              <a:t>draft-ietf-lpwan-ipv6-static-context-hc</a:t>
            </a:r>
          </a:p>
        </p:txBody>
      </p:sp>
    </p:spTree>
    <p:extLst>
      <p:ext uri="{BB962C8B-B14F-4D97-AF65-F5344CB8AC3E}">
        <p14:creationId xmlns:p14="http://schemas.microsoft.com/office/powerpoint/2010/main" val="4275814422"/>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4" name="Espace réservé du numéro de diapositive 3"/>
          <p:cNvSpPr>
            <a:spLocks noGrp="1"/>
          </p:cNvSpPr>
          <p:nvPr>
            <p:ph type="sldNum" sz="quarter" idx="12"/>
          </p:nvPr>
        </p:nvSpPr>
        <p:spPr/>
        <p:txBody>
          <a:bodyPr/>
          <a:lstStyle/>
          <a:p>
            <a:fld id="{22D2E28D-3C84-FA4F-AA95-DF0FC25EB245}" type="slidenum">
              <a:rPr lang="fr-FR" smtClean="0">
                <a:solidFill>
                  <a:prstClr val="black"/>
                </a:solidFill>
              </a:rPr>
              <a:pPr/>
              <a:t>‹#›</a:t>
            </a:fld>
            <a:endParaRPr lang="fr-FR" dirty="0">
              <a:solidFill>
                <a:prstClr val="black"/>
              </a:solidFill>
            </a:endParaRPr>
          </a:p>
        </p:txBody>
      </p:sp>
    </p:spTree>
    <p:extLst>
      <p:ext uri="{BB962C8B-B14F-4D97-AF65-F5344CB8AC3E}">
        <p14:creationId xmlns:p14="http://schemas.microsoft.com/office/powerpoint/2010/main" val="563942954"/>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1597825"/>
            <a:ext cx="7772400" cy="1102519"/>
          </a:xfrm>
        </p:spPr>
        <p:txBody>
          <a:bodyPr/>
          <a:lstStyle/>
          <a:p>
            <a:r>
              <a:rPr lang="fr-FR" dirty="0"/>
              <a:t>Cliquez et modifiez le titre</a:t>
            </a:r>
          </a:p>
        </p:txBody>
      </p:sp>
      <p:sp>
        <p:nvSpPr>
          <p:cNvPr id="3" name="Sous-titre 2"/>
          <p:cNvSpPr>
            <a:spLocks noGrp="1"/>
          </p:cNvSpPr>
          <p:nvPr>
            <p:ph type="subTitle" idx="1"/>
          </p:nvPr>
        </p:nvSpPr>
        <p:spPr>
          <a:xfrm>
            <a:off x="1371600" y="2914651"/>
            <a:ext cx="6400800" cy="1314450"/>
          </a:xfrm>
        </p:spPr>
        <p:txBody>
          <a:bodyPr/>
          <a:lstStyle>
            <a:lvl1pPr marL="0" indent="0" algn="ctr">
              <a:buNone/>
              <a:defRPr>
                <a:solidFill>
                  <a:schemeClr val="tx1">
                    <a:tint val="75000"/>
                  </a:schemeClr>
                </a:solidFill>
              </a:defRPr>
            </a:lvl1pPr>
            <a:lvl2pPr marL="457061" indent="0" algn="ctr">
              <a:buNone/>
              <a:defRPr>
                <a:solidFill>
                  <a:schemeClr val="tx1">
                    <a:tint val="75000"/>
                  </a:schemeClr>
                </a:solidFill>
              </a:defRPr>
            </a:lvl2pPr>
            <a:lvl3pPr marL="914121" indent="0" algn="ctr">
              <a:buNone/>
              <a:defRPr>
                <a:solidFill>
                  <a:schemeClr val="tx1">
                    <a:tint val="75000"/>
                  </a:schemeClr>
                </a:solidFill>
              </a:defRPr>
            </a:lvl3pPr>
            <a:lvl4pPr marL="1371183" indent="0" algn="ctr">
              <a:buNone/>
              <a:defRPr>
                <a:solidFill>
                  <a:schemeClr val="tx1">
                    <a:tint val="75000"/>
                  </a:schemeClr>
                </a:solidFill>
              </a:defRPr>
            </a:lvl4pPr>
            <a:lvl5pPr marL="1828243" indent="0" algn="ctr">
              <a:buNone/>
              <a:defRPr>
                <a:solidFill>
                  <a:schemeClr val="tx1">
                    <a:tint val="75000"/>
                  </a:schemeClr>
                </a:solidFill>
              </a:defRPr>
            </a:lvl5pPr>
            <a:lvl6pPr marL="2285303" indent="0" algn="ctr">
              <a:buNone/>
              <a:defRPr>
                <a:solidFill>
                  <a:schemeClr val="tx1">
                    <a:tint val="75000"/>
                  </a:schemeClr>
                </a:solidFill>
              </a:defRPr>
            </a:lvl6pPr>
            <a:lvl7pPr marL="2742363" indent="0" algn="ctr">
              <a:buNone/>
              <a:defRPr>
                <a:solidFill>
                  <a:schemeClr val="tx1">
                    <a:tint val="75000"/>
                  </a:schemeClr>
                </a:solidFill>
              </a:defRPr>
            </a:lvl7pPr>
            <a:lvl8pPr marL="3199424" indent="0" algn="ctr">
              <a:buNone/>
              <a:defRPr>
                <a:solidFill>
                  <a:schemeClr val="tx1">
                    <a:tint val="75000"/>
                  </a:schemeClr>
                </a:solidFill>
              </a:defRPr>
            </a:lvl8pPr>
            <a:lvl9pPr marL="3656485" indent="0" algn="ctr">
              <a:buNone/>
              <a:defRPr>
                <a:solidFill>
                  <a:schemeClr val="tx1">
                    <a:tint val="75000"/>
                  </a:schemeClr>
                </a:solidFill>
              </a:defRPr>
            </a:lvl9pPr>
          </a:lstStyle>
          <a:p>
            <a:r>
              <a:rPr lang="fr-FR" dirty="0"/>
              <a:t>Cliquez pour modifier le style des sous-titres du masque</a:t>
            </a:r>
          </a:p>
        </p:txBody>
      </p:sp>
      <p:sp>
        <p:nvSpPr>
          <p:cNvPr id="6" name="Espace réservé du numéro de diapositive 5"/>
          <p:cNvSpPr>
            <a:spLocks noGrp="1"/>
          </p:cNvSpPr>
          <p:nvPr>
            <p:ph type="sldNum" sz="quarter" idx="12"/>
          </p:nvPr>
        </p:nvSpPr>
        <p:spPr/>
        <p:txBody>
          <a:bodyPr/>
          <a:lstStyle/>
          <a:p>
            <a:fld id="{22D2E28D-3C84-FA4F-AA95-DF0FC25EB245}" type="slidenum">
              <a:rPr lang="fr-FR" smtClean="0">
                <a:solidFill>
                  <a:prstClr val="black"/>
                </a:solidFill>
              </a:rPr>
              <a:pPr/>
              <a:t>‹#›</a:t>
            </a:fld>
            <a:endParaRPr lang="fr-FR" dirty="0">
              <a:solidFill>
                <a:prstClr val="black"/>
              </a:solidFill>
            </a:endParaRPr>
          </a:p>
        </p:txBody>
      </p:sp>
    </p:spTree>
    <p:extLst>
      <p:ext uri="{BB962C8B-B14F-4D97-AF65-F5344CB8AC3E}">
        <p14:creationId xmlns:p14="http://schemas.microsoft.com/office/powerpoint/2010/main" val="340887352"/>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Cliquez et modifiez le titre</a:t>
            </a:r>
          </a:p>
        </p:txBody>
      </p:sp>
      <p:sp>
        <p:nvSpPr>
          <p:cNvPr id="3" name="Espace réservé du contenu 2"/>
          <p:cNvSpPr>
            <a:spLocks noGrp="1"/>
          </p:cNvSpPr>
          <p:nvPr>
            <p:ph idx="1"/>
          </p:nvPr>
        </p:nvSpPr>
        <p:spPr/>
        <p:txBody>
          <a:body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
        <p:nvSpPr>
          <p:cNvPr id="6" name="Espace réservé du numéro de diapositive 5"/>
          <p:cNvSpPr>
            <a:spLocks noGrp="1"/>
          </p:cNvSpPr>
          <p:nvPr>
            <p:ph type="sldNum" sz="quarter" idx="12"/>
          </p:nvPr>
        </p:nvSpPr>
        <p:spPr/>
        <p:txBody>
          <a:bodyPr/>
          <a:lstStyle/>
          <a:p>
            <a:fld id="{22D2E28D-3C84-FA4F-AA95-DF0FC25EB245}" type="slidenum">
              <a:rPr lang="fr-FR" smtClean="0">
                <a:solidFill>
                  <a:prstClr val="black"/>
                </a:solidFill>
              </a:rPr>
              <a:pPr/>
              <a:t>‹#›</a:t>
            </a:fld>
            <a:endParaRPr lang="fr-FR">
              <a:solidFill>
                <a:prstClr val="black"/>
              </a:solidFill>
            </a:endParaRPr>
          </a:p>
        </p:txBody>
      </p:sp>
      <p:sp>
        <p:nvSpPr>
          <p:cNvPr id="5" name="TextBox 4"/>
          <p:cNvSpPr txBox="1"/>
          <p:nvPr userDrawn="1"/>
        </p:nvSpPr>
        <p:spPr>
          <a:xfrm>
            <a:off x="3619499" y="4784271"/>
            <a:ext cx="3603171" cy="261610"/>
          </a:xfrm>
          <a:prstGeom prst="rect">
            <a:avLst/>
          </a:prstGeom>
          <a:noFill/>
        </p:spPr>
        <p:txBody>
          <a:bodyPr wrap="square" rtlCol="0">
            <a:spAutoFit/>
          </a:bodyPr>
          <a:lstStyle/>
          <a:p>
            <a:r>
              <a:rPr lang="fr-FR" sz="1100" dirty="0">
                <a:solidFill>
                  <a:prstClr val="black"/>
                </a:solidFill>
                <a:latin typeface="Gill Sans MT"/>
                <a:cs typeface="Gill Sans MT"/>
              </a:rPr>
              <a:t>draft-ietf-lpwan-ipv6-static-context-hc</a:t>
            </a:r>
          </a:p>
        </p:txBody>
      </p:sp>
    </p:spTree>
    <p:extLst>
      <p:ext uri="{BB962C8B-B14F-4D97-AF65-F5344CB8AC3E}">
        <p14:creationId xmlns:p14="http://schemas.microsoft.com/office/powerpoint/2010/main" val="3006974250"/>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4" name="Espace réservé du numéro de diapositive 3"/>
          <p:cNvSpPr>
            <a:spLocks noGrp="1"/>
          </p:cNvSpPr>
          <p:nvPr>
            <p:ph type="sldNum" sz="quarter" idx="12"/>
          </p:nvPr>
        </p:nvSpPr>
        <p:spPr/>
        <p:txBody>
          <a:bodyPr/>
          <a:lstStyle/>
          <a:p>
            <a:fld id="{22D2E28D-3C84-FA4F-AA95-DF0FC25EB245}" type="slidenum">
              <a:rPr lang="fr-FR" smtClean="0">
                <a:solidFill>
                  <a:prstClr val="black"/>
                </a:solidFill>
              </a:rPr>
              <a:pPr/>
              <a:t>‹#›</a:t>
            </a:fld>
            <a:endParaRPr lang="fr-FR" dirty="0">
              <a:solidFill>
                <a:prstClr val="black"/>
              </a:solidFill>
            </a:endParaRPr>
          </a:p>
        </p:txBody>
      </p:sp>
    </p:spTree>
    <p:extLst>
      <p:ext uri="{BB962C8B-B14F-4D97-AF65-F5344CB8AC3E}">
        <p14:creationId xmlns:p14="http://schemas.microsoft.com/office/powerpoint/2010/main" val="2086072576"/>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1597825"/>
            <a:ext cx="7772400" cy="1102519"/>
          </a:xfrm>
        </p:spPr>
        <p:txBody>
          <a:bodyPr/>
          <a:lstStyle/>
          <a:p>
            <a:r>
              <a:rPr lang="fr-FR" dirty="0"/>
              <a:t>Cliquez et modifiez le titre</a:t>
            </a:r>
          </a:p>
        </p:txBody>
      </p:sp>
      <p:sp>
        <p:nvSpPr>
          <p:cNvPr id="3" name="Sous-titre 2"/>
          <p:cNvSpPr>
            <a:spLocks noGrp="1"/>
          </p:cNvSpPr>
          <p:nvPr>
            <p:ph type="subTitle" idx="1"/>
          </p:nvPr>
        </p:nvSpPr>
        <p:spPr>
          <a:xfrm>
            <a:off x="1371600" y="2914651"/>
            <a:ext cx="6400800" cy="1314450"/>
          </a:xfrm>
        </p:spPr>
        <p:txBody>
          <a:bodyPr/>
          <a:lstStyle>
            <a:lvl1pPr marL="0" indent="0" algn="ctr">
              <a:buNone/>
              <a:defRPr>
                <a:solidFill>
                  <a:schemeClr val="tx1">
                    <a:tint val="75000"/>
                  </a:schemeClr>
                </a:solidFill>
              </a:defRPr>
            </a:lvl1pPr>
            <a:lvl2pPr marL="457061" indent="0" algn="ctr">
              <a:buNone/>
              <a:defRPr>
                <a:solidFill>
                  <a:schemeClr val="tx1">
                    <a:tint val="75000"/>
                  </a:schemeClr>
                </a:solidFill>
              </a:defRPr>
            </a:lvl2pPr>
            <a:lvl3pPr marL="914121" indent="0" algn="ctr">
              <a:buNone/>
              <a:defRPr>
                <a:solidFill>
                  <a:schemeClr val="tx1">
                    <a:tint val="75000"/>
                  </a:schemeClr>
                </a:solidFill>
              </a:defRPr>
            </a:lvl3pPr>
            <a:lvl4pPr marL="1371183" indent="0" algn="ctr">
              <a:buNone/>
              <a:defRPr>
                <a:solidFill>
                  <a:schemeClr val="tx1">
                    <a:tint val="75000"/>
                  </a:schemeClr>
                </a:solidFill>
              </a:defRPr>
            </a:lvl4pPr>
            <a:lvl5pPr marL="1828243" indent="0" algn="ctr">
              <a:buNone/>
              <a:defRPr>
                <a:solidFill>
                  <a:schemeClr val="tx1">
                    <a:tint val="75000"/>
                  </a:schemeClr>
                </a:solidFill>
              </a:defRPr>
            </a:lvl5pPr>
            <a:lvl6pPr marL="2285303" indent="0" algn="ctr">
              <a:buNone/>
              <a:defRPr>
                <a:solidFill>
                  <a:schemeClr val="tx1">
                    <a:tint val="75000"/>
                  </a:schemeClr>
                </a:solidFill>
              </a:defRPr>
            </a:lvl6pPr>
            <a:lvl7pPr marL="2742363" indent="0" algn="ctr">
              <a:buNone/>
              <a:defRPr>
                <a:solidFill>
                  <a:schemeClr val="tx1">
                    <a:tint val="75000"/>
                  </a:schemeClr>
                </a:solidFill>
              </a:defRPr>
            </a:lvl7pPr>
            <a:lvl8pPr marL="3199424" indent="0" algn="ctr">
              <a:buNone/>
              <a:defRPr>
                <a:solidFill>
                  <a:schemeClr val="tx1">
                    <a:tint val="75000"/>
                  </a:schemeClr>
                </a:solidFill>
              </a:defRPr>
            </a:lvl8pPr>
            <a:lvl9pPr marL="3656485" indent="0" algn="ctr">
              <a:buNone/>
              <a:defRPr>
                <a:solidFill>
                  <a:schemeClr val="tx1">
                    <a:tint val="75000"/>
                  </a:schemeClr>
                </a:solidFill>
              </a:defRPr>
            </a:lvl9pPr>
          </a:lstStyle>
          <a:p>
            <a:r>
              <a:rPr lang="fr-FR" dirty="0"/>
              <a:t>Cliquez pour modifier le style des sous-titres du masque</a:t>
            </a:r>
          </a:p>
        </p:txBody>
      </p:sp>
      <p:sp>
        <p:nvSpPr>
          <p:cNvPr id="6" name="Espace réservé du numéro de diapositive 5"/>
          <p:cNvSpPr>
            <a:spLocks noGrp="1"/>
          </p:cNvSpPr>
          <p:nvPr>
            <p:ph type="sldNum" sz="quarter" idx="12"/>
          </p:nvPr>
        </p:nvSpPr>
        <p:spPr/>
        <p:txBody>
          <a:bodyPr/>
          <a:lstStyle/>
          <a:p>
            <a:fld id="{22D2E28D-3C84-FA4F-AA95-DF0FC25EB245}" type="slidenum">
              <a:rPr lang="fr-FR" smtClean="0"/>
              <a:t>‹#›</a:t>
            </a:fld>
            <a:endParaRPr lang="fr-FR"/>
          </a:p>
        </p:txBody>
      </p:sp>
    </p:spTree>
    <p:extLst>
      <p:ext uri="{BB962C8B-B14F-4D97-AF65-F5344CB8AC3E}">
        <p14:creationId xmlns:p14="http://schemas.microsoft.com/office/powerpoint/2010/main" val="3436408703"/>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et modifiez le titre</a:t>
            </a:r>
          </a:p>
        </p:txBody>
      </p:sp>
      <p:sp>
        <p:nvSpPr>
          <p:cNvPr id="3" name="Espace réservé du contenu 2"/>
          <p:cNvSpPr>
            <a:spLocks noGrp="1"/>
          </p:cNvSpPr>
          <p:nvPr>
            <p:ph idx="1"/>
          </p:nvPr>
        </p:nvSpPr>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numéro de diapositive 5"/>
          <p:cNvSpPr>
            <a:spLocks noGrp="1"/>
          </p:cNvSpPr>
          <p:nvPr>
            <p:ph type="sldNum" sz="quarter" idx="12"/>
          </p:nvPr>
        </p:nvSpPr>
        <p:spPr/>
        <p:txBody>
          <a:bodyPr/>
          <a:lstStyle/>
          <a:p>
            <a:fld id="{22D2E28D-3C84-FA4F-AA95-DF0FC25EB245}" type="slidenum">
              <a:rPr lang="fr-FR" smtClean="0"/>
              <a:t>‹#›</a:t>
            </a:fld>
            <a:endParaRPr lang="fr-FR"/>
          </a:p>
        </p:txBody>
      </p:sp>
    </p:spTree>
    <p:extLst>
      <p:ext uri="{BB962C8B-B14F-4D97-AF65-F5344CB8AC3E}">
        <p14:creationId xmlns:p14="http://schemas.microsoft.com/office/powerpoint/2010/main" val="166302087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body" type="tx">
  <p:cSld name="Title and body">
    <p:spTree>
      <p:nvGrpSpPr>
        <p:cNvPr id="1" name="Shape 16"/>
        <p:cNvGrpSpPr/>
        <p:nvPr/>
      </p:nvGrpSpPr>
      <p:grpSpPr>
        <a:xfrm>
          <a:off x="0" y="0"/>
          <a:ext cx="0" cy="0"/>
          <a:chOff x="0" y="0"/>
          <a:chExt cx="0" cy="0"/>
        </a:xfrm>
      </p:grpSpPr>
      <p:sp>
        <p:nvSpPr>
          <p:cNvPr id="17" name="Google Shape;17;p4"/>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18" name="Google Shape;18;p4"/>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Autofit/>
          </a:bodyPr>
          <a:lstStyle>
            <a:lvl1pPr marL="457200" lvl="0" indent="-342900">
              <a:spcBef>
                <a:spcPts val="0"/>
              </a:spcBef>
              <a:spcAft>
                <a:spcPts val="0"/>
              </a:spcAft>
              <a:buSzPts val="1800"/>
              <a:buChar char="●"/>
              <a:defRPr/>
            </a:lvl1pPr>
            <a:lvl2pPr marL="914400" lvl="1" indent="-317500">
              <a:spcBef>
                <a:spcPts val="1600"/>
              </a:spcBef>
              <a:spcAft>
                <a:spcPts val="0"/>
              </a:spcAft>
              <a:buSzPts val="1400"/>
              <a:buChar char="○"/>
              <a:defRPr/>
            </a:lvl2pPr>
            <a:lvl3pPr marL="1371600" lvl="2" indent="-317500">
              <a:spcBef>
                <a:spcPts val="1600"/>
              </a:spcBef>
              <a:spcAft>
                <a:spcPts val="0"/>
              </a:spcAft>
              <a:buSzPts val="1400"/>
              <a:buChar char="■"/>
              <a:defRPr/>
            </a:lvl3pPr>
            <a:lvl4pPr marL="1828800" lvl="3" indent="-317500">
              <a:spcBef>
                <a:spcPts val="1600"/>
              </a:spcBef>
              <a:spcAft>
                <a:spcPts val="0"/>
              </a:spcAft>
              <a:buSzPts val="1400"/>
              <a:buChar char="●"/>
              <a:defRPr/>
            </a:lvl4pPr>
            <a:lvl5pPr marL="2286000" lvl="4" indent="-317500">
              <a:spcBef>
                <a:spcPts val="1600"/>
              </a:spcBef>
              <a:spcAft>
                <a:spcPts val="0"/>
              </a:spcAft>
              <a:buSzPts val="1400"/>
              <a:buChar char="○"/>
              <a:defRPr/>
            </a:lvl5pPr>
            <a:lvl6pPr marL="2743200" lvl="5" indent="-317500">
              <a:spcBef>
                <a:spcPts val="1600"/>
              </a:spcBef>
              <a:spcAft>
                <a:spcPts val="0"/>
              </a:spcAft>
              <a:buSzPts val="1400"/>
              <a:buChar char="■"/>
              <a:defRPr/>
            </a:lvl6pPr>
            <a:lvl7pPr marL="3200400" lvl="6" indent="-317500">
              <a:spcBef>
                <a:spcPts val="1600"/>
              </a:spcBef>
              <a:spcAft>
                <a:spcPts val="0"/>
              </a:spcAft>
              <a:buSzPts val="1400"/>
              <a:buChar char="●"/>
              <a:defRPr/>
            </a:lvl7pPr>
            <a:lvl8pPr marL="3657600" lvl="7" indent="-317500">
              <a:spcBef>
                <a:spcPts val="1600"/>
              </a:spcBef>
              <a:spcAft>
                <a:spcPts val="0"/>
              </a:spcAft>
              <a:buSzPts val="1400"/>
              <a:buChar char="○"/>
              <a:defRPr/>
            </a:lvl8pPr>
            <a:lvl9pPr marL="4114800" lvl="8" indent="-317500">
              <a:spcBef>
                <a:spcPts val="1600"/>
              </a:spcBef>
              <a:spcAft>
                <a:spcPts val="1600"/>
              </a:spcAft>
              <a:buSzPts val="1400"/>
              <a:buChar char="■"/>
              <a:defRPr/>
            </a:lvl9pPr>
          </a:lstStyle>
          <a:p>
            <a:endParaRPr/>
          </a:p>
        </p:txBody>
      </p:sp>
      <p:sp>
        <p:nvSpPr>
          <p:cNvPr id="19" name="Google Shape;19;p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extLst>
      <p:ext uri="{BB962C8B-B14F-4D97-AF65-F5344CB8AC3E}">
        <p14:creationId xmlns:p14="http://schemas.microsoft.com/office/powerpoint/2010/main" val="3061404130"/>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4" name="Espace réservé du numéro de diapositive 3"/>
          <p:cNvSpPr>
            <a:spLocks noGrp="1"/>
          </p:cNvSpPr>
          <p:nvPr>
            <p:ph type="sldNum" sz="quarter" idx="12"/>
          </p:nvPr>
        </p:nvSpPr>
        <p:spPr/>
        <p:txBody>
          <a:bodyPr/>
          <a:lstStyle/>
          <a:p>
            <a:fld id="{22D2E28D-3C84-FA4F-AA95-DF0FC25EB245}" type="slidenum">
              <a:rPr lang="fr-FR" smtClean="0"/>
              <a:t>‹#›</a:t>
            </a:fld>
            <a:endParaRPr lang="fr-FR"/>
          </a:p>
        </p:txBody>
      </p:sp>
    </p:spTree>
    <p:extLst>
      <p:ext uri="{BB962C8B-B14F-4D97-AF65-F5344CB8AC3E}">
        <p14:creationId xmlns:p14="http://schemas.microsoft.com/office/powerpoint/2010/main" val="1053503611"/>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1597825"/>
            <a:ext cx="7772400" cy="1102519"/>
          </a:xfrm>
        </p:spPr>
        <p:txBody>
          <a:bodyPr/>
          <a:lstStyle/>
          <a:p>
            <a:r>
              <a:rPr lang="fr-FR" dirty="0"/>
              <a:t>Cliquez et modifiez le titre</a:t>
            </a:r>
          </a:p>
        </p:txBody>
      </p:sp>
      <p:sp>
        <p:nvSpPr>
          <p:cNvPr id="3" name="Sous-titre 2"/>
          <p:cNvSpPr>
            <a:spLocks noGrp="1"/>
          </p:cNvSpPr>
          <p:nvPr>
            <p:ph type="subTitle" idx="1"/>
          </p:nvPr>
        </p:nvSpPr>
        <p:spPr>
          <a:xfrm>
            <a:off x="1371600" y="2914651"/>
            <a:ext cx="6400800" cy="1314450"/>
          </a:xfrm>
        </p:spPr>
        <p:txBody>
          <a:bodyPr/>
          <a:lstStyle>
            <a:lvl1pPr marL="0" indent="0" algn="ctr">
              <a:buNone/>
              <a:defRPr>
                <a:solidFill>
                  <a:schemeClr val="tx1">
                    <a:tint val="75000"/>
                  </a:schemeClr>
                </a:solidFill>
              </a:defRPr>
            </a:lvl1pPr>
            <a:lvl2pPr marL="457061" indent="0" algn="ctr">
              <a:buNone/>
              <a:defRPr>
                <a:solidFill>
                  <a:schemeClr val="tx1">
                    <a:tint val="75000"/>
                  </a:schemeClr>
                </a:solidFill>
              </a:defRPr>
            </a:lvl2pPr>
            <a:lvl3pPr marL="914121" indent="0" algn="ctr">
              <a:buNone/>
              <a:defRPr>
                <a:solidFill>
                  <a:schemeClr val="tx1">
                    <a:tint val="75000"/>
                  </a:schemeClr>
                </a:solidFill>
              </a:defRPr>
            </a:lvl3pPr>
            <a:lvl4pPr marL="1371183" indent="0" algn="ctr">
              <a:buNone/>
              <a:defRPr>
                <a:solidFill>
                  <a:schemeClr val="tx1">
                    <a:tint val="75000"/>
                  </a:schemeClr>
                </a:solidFill>
              </a:defRPr>
            </a:lvl4pPr>
            <a:lvl5pPr marL="1828243" indent="0" algn="ctr">
              <a:buNone/>
              <a:defRPr>
                <a:solidFill>
                  <a:schemeClr val="tx1">
                    <a:tint val="75000"/>
                  </a:schemeClr>
                </a:solidFill>
              </a:defRPr>
            </a:lvl5pPr>
            <a:lvl6pPr marL="2285303" indent="0" algn="ctr">
              <a:buNone/>
              <a:defRPr>
                <a:solidFill>
                  <a:schemeClr val="tx1">
                    <a:tint val="75000"/>
                  </a:schemeClr>
                </a:solidFill>
              </a:defRPr>
            </a:lvl6pPr>
            <a:lvl7pPr marL="2742363" indent="0" algn="ctr">
              <a:buNone/>
              <a:defRPr>
                <a:solidFill>
                  <a:schemeClr val="tx1">
                    <a:tint val="75000"/>
                  </a:schemeClr>
                </a:solidFill>
              </a:defRPr>
            </a:lvl7pPr>
            <a:lvl8pPr marL="3199424" indent="0" algn="ctr">
              <a:buNone/>
              <a:defRPr>
                <a:solidFill>
                  <a:schemeClr val="tx1">
                    <a:tint val="75000"/>
                  </a:schemeClr>
                </a:solidFill>
              </a:defRPr>
            </a:lvl8pPr>
            <a:lvl9pPr marL="3656485" indent="0" algn="ctr">
              <a:buNone/>
              <a:defRPr>
                <a:solidFill>
                  <a:schemeClr val="tx1">
                    <a:tint val="75000"/>
                  </a:schemeClr>
                </a:solidFill>
              </a:defRPr>
            </a:lvl9pPr>
          </a:lstStyle>
          <a:p>
            <a:r>
              <a:rPr lang="fr-FR" dirty="0"/>
              <a:t>Cliquez pour modifier le style des sous-titres du masque</a:t>
            </a:r>
          </a:p>
        </p:txBody>
      </p:sp>
      <p:sp>
        <p:nvSpPr>
          <p:cNvPr id="6" name="Espace réservé du numéro de diapositive 5"/>
          <p:cNvSpPr>
            <a:spLocks noGrp="1"/>
          </p:cNvSpPr>
          <p:nvPr>
            <p:ph type="sldNum" sz="quarter" idx="12"/>
          </p:nvPr>
        </p:nvSpPr>
        <p:spPr/>
        <p:txBody>
          <a:bodyPr/>
          <a:lstStyle/>
          <a:p>
            <a:fld id="{22D2E28D-3C84-FA4F-AA95-DF0FC25EB245}" type="slidenum">
              <a:rPr lang="fr-FR" smtClean="0">
                <a:solidFill>
                  <a:prstClr val="black"/>
                </a:solidFill>
                <a:latin typeface="Gill Sans MT"/>
              </a:rPr>
              <a:pPr/>
              <a:t>‹#›</a:t>
            </a:fld>
            <a:endParaRPr lang="fr-FR">
              <a:solidFill>
                <a:prstClr val="black"/>
              </a:solidFill>
              <a:latin typeface="Gill Sans MT"/>
            </a:endParaRPr>
          </a:p>
        </p:txBody>
      </p:sp>
    </p:spTree>
    <p:extLst>
      <p:ext uri="{BB962C8B-B14F-4D97-AF65-F5344CB8AC3E}">
        <p14:creationId xmlns:p14="http://schemas.microsoft.com/office/powerpoint/2010/main" val="3869071119"/>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et modifiez le titre</a:t>
            </a:r>
          </a:p>
        </p:txBody>
      </p:sp>
      <p:sp>
        <p:nvSpPr>
          <p:cNvPr id="3" name="Espace réservé du contenu 2"/>
          <p:cNvSpPr>
            <a:spLocks noGrp="1"/>
          </p:cNvSpPr>
          <p:nvPr>
            <p:ph idx="1"/>
          </p:nvPr>
        </p:nvSpPr>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numéro de diapositive 5"/>
          <p:cNvSpPr>
            <a:spLocks noGrp="1"/>
          </p:cNvSpPr>
          <p:nvPr>
            <p:ph type="sldNum" sz="quarter" idx="12"/>
          </p:nvPr>
        </p:nvSpPr>
        <p:spPr/>
        <p:txBody>
          <a:bodyPr/>
          <a:lstStyle/>
          <a:p>
            <a:fld id="{22D2E28D-3C84-FA4F-AA95-DF0FC25EB245}" type="slidenum">
              <a:rPr lang="fr-FR" smtClean="0">
                <a:solidFill>
                  <a:prstClr val="black"/>
                </a:solidFill>
                <a:latin typeface="Gill Sans MT"/>
              </a:rPr>
              <a:pPr/>
              <a:t>‹#›</a:t>
            </a:fld>
            <a:endParaRPr lang="fr-FR">
              <a:solidFill>
                <a:prstClr val="black"/>
              </a:solidFill>
              <a:latin typeface="Gill Sans MT"/>
            </a:endParaRPr>
          </a:p>
        </p:txBody>
      </p:sp>
    </p:spTree>
    <p:extLst>
      <p:ext uri="{BB962C8B-B14F-4D97-AF65-F5344CB8AC3E}">
        <p14:creationId xmlns:p14="http://schemas.microsoft.com/office/powerpoint/2010/main" val="3931485831"/>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4" name="Espace réservé du numéro de diapositive 3"/>
          <p:cNvSpPr>
            <a:spLocks noGrp="1"/>
          </p:cNvSpPr>
          <p:nvPr>
            <p:ph type="sldNum" sz="quarter" idx="12"/>
          </p:nvPr>
        </p:nvSpPr>
        <p:spPr/>
        <p:txBody>
          <a:bodyPr/>
          <a:lstStyle/>
          <a:p>
            <a:fld id="{22D2E28D-3C84-FA4F-AA95-DF0FC25EB245}" type="slidenum">
              <a:rPr lang="fr-FR" smtClean="0">
                <a:solidFill>
                  <a:prstClr val="black"/>
                </a:solidFill>
                <a:latin typeface="Gill Sans MT"/>
              </a:rPr>
              <a:pPr/>
              <a:t>‹#›</a:t>
            </a:fld>
            <a:endParaRPr lang="fr-FR">
              <a:solidFill>
                <a:prstClr val="black"/>
              </a:solidFill>
              <a:latin typeface="Gill Sans MT"/>
            </a:endParaRPr>
          </a:p>
        </p:txBody>
      </p:sp>
    </p:spTree>
    <p:extLst>
      <p:ext uri="{BB962C8B-B14F-4D97-AF65-F5344CB8AC3E}">
        <p14:creationId xmlns:p14="http://schemas.microsoft.com/office/powerpoint/2010/main" val="225691522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and two columns" type="twoColTx">
  <p:cSld name="Title and two columns">
    <p:spTree>
      <p:nvGrpSpPr>
        <p:cNvPr id="1" name="Shape 20"/>
        <p:cNvGrpSpPr/>
        <p:nvPr/>
      </p:nvGrpSpPr>
      <p:grpSpPr>
        <a:xfrm>
          <a:off x="0" y="0"/>
          <a:ext cx="0" cy="0"/>
          <a:chOff x="0" y="0"/>
          <a:chExt cx="0" cy="0"/>
        </a:xfrm>
      </p:grpSpPr>
      <p:sp>
        <p:nvSpPr>
          <p:cNvPr id="21" name="Google Shape;21;p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2" name="Google Shape;22;p5"/>
          <p:cNvSpPr txBox="1">
            <a:spLocks noGrp="1"/>
          </p:cNvSpPr>
          <p:nvPr>
            <p:ph type="body" idx="1"/>
          </p:nvPr>
        </p:nvSpPr>
        <p:spPr>
          <a:xfrm>
            <a:off x="311700" y="1152475"/>
            <a:ext cx="3999900" cy="3416400"/>
          </a:xfrm>
          <a:prstGeom prst="rect">
            <a:avLst/>
          </a:prstGeom>
        </p:spPr>
        <p:txBody>
          <a:bodyPr spcFirstLastPara="1" wrap="square" lIns="91425" tIns="91425" rIns="91425" bIns="91425" anchor="t" anchorCtr="0">
            <a:noAutofit/>
          </a:bodyPr>
          <a:lstStyle>
            <a:lvl1pPr marL="457200" lvl="0" indent="-317500">
              <a:spcBef>
                <a:spcPts val="0"/>
              </a:spcBef>
              <a:spcAft>
                <a:spcPts val="0"/>
              </a:spcAft>
              <a:buSzPts val="1400"/>
              <a:buChar char="●"/>
              <a:defRPr sz="14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sp>
        <p:nvSpPr>
          <p:cNvPr id="23" name="Google Shape;23;p5"/>
          <p:cNvSpPr txBox="1">
            <a:spLocks noGrp="1"/>
          </p:cNvSpPr>
          <p:nvPr>
            <p:ph type="body" idx="2"/>
          </p:nvPr>
        </p:nvSpPr>
        <p:spPr>
          <a:xfrm>
            <a:off x="4832400" y="1152475"/>
            <a:ext cx="3999900" cy="3416400"/>
          </a:xfrm>
          <a:prstGeom prst="rect">
            <a:avLst/>
          </a:prstGeom>
        </p:spPr>
        <p:txBody>
          <a:bodyPr spcFirstLastPara="1" wrap="square" lIns="91425" tIns="91425" rIns="91425" bIns="91425" anchor="t" anchorCtr="0">
            <a:noAutofit/>
          </a:bodyPr>
          <a:lstStyle>
            <a:lvl1pPr marL="457200" lvl="0" indent="-317500">
              <a:spcBef>
                <a:spcPts val="0"/>
              </a:spcBef>
              <a:spcAft>
                <a:spcPts val="0"/>
              </a:spcAft>
              <a:buSzPts val="1400"/>
              <a:buChar char="●"/>
              <a:defRPr sz="14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sp>
        <p:nvSpPr>
          <p:cNvPr id="24" name="Google Shape;24;p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extLst>
      <p:ext uri="{BB962C8B-B14F-4D97-AF65-F5344CB8AC3E}">
        <p14:creationId xmlns:p14="http://schemas.microsoft.com/office/powerpoint/2010/main" val="267889468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97819"/>
            <a:ext cx="7772400" cy="1102519"/>
          </a:xfrm>
        </p:spPr>
        <p:txBody>
          <a:bodyPr/>
          <a:lstStyle/>
          <a:p>
            <a:r>
              <a:rPr lang="en-US"/>
              <a:t>Click to edit Master title style</a:t>
            </a:r>
          </a:p>
        </p:txBody>
      </p:sp>
      <p:sp>
        <p:nvSpPr>
          <p:cNvPr id="3" name="Subtitle 2"/>
          <p:cNvSpPr>
            <a:spLocks noGrp="1"/>
          </p:cNvSpPr>
          <p:nvPr>
            <p:ph type="subTitle" idx="1"/>
          </p:nvPr>
        </p:nvSpPr>
        <p:spPr>
          <a:xfrm>
            <a:off x="1371600" y="2914650"/>
            <a:ext cx="6400800" cy="1314450"/>
          </a:xfrm>
        </p:spPr>
        <p:txBody>
          <a:bodyPr/>
          <a:lstStyle>
            <a:lvl1pPr marL="0" indent="0" algn="ctr">
              <a:buNone/>
              <a:defRPr/>
            </a:lvl1pPr>
            <a:lvl2pPr marL="342900" indent="0" algn="ctr">
              <a:buNone/>
              <a:defRPr/>
            </a:lvl2pPr>
            <a:lvl3pPr marL="685800" indent="0" algn="ctr">
              <a:buNone/>
              <a:defRPr/>
            </a:lvl3pPr>
            <a:lvl4pPr marL="1028700" indent="0" algn="ctr">
              <a:buNone/>
              <a:defRPr/>
            </a:lvl4pPr>
            <a:lvl5pPr marL="1371600" indent="0" algn="ctr">
              <a:buNone/>
              <a:defRPr/>
            </a:lvl5pPr>
            <a:lvl6pPr marL="1714500" indent="0" algn="ctr">
              <a:buNone/>
              <a:defRPr/>
            </a:lvl6pPr>
            <a:lvl7pPr marL="2057400" indent="0" algn="ctr">
              <a:buNone/>
              <a:defRPr/>
            </a:lvl7pPr>
            <a:lvl8pPr marL="2400300" indent="0" algn="ctr">
              <a:buNone/>
              <a:defRPr/>
            </a:lvl8pPr>
            <a:lvl9pPr marL="2743200" indent="0" algn="ctr">
              <a:buNone/>
              <a:defRPr/>
            </a:lvl9pPr>
          </a:lstStyle>
          <a:p>
            <a:r>
              <a:rPr lang="en-US"/>
              <a:t>Click to edit Master subtitle style</a:t>
            </a:r>
          </a:p>
        </p:txBody>
      </p:sp>
    </p:spTree>
    <p:extLst>
      <p:ext uri="{BB962C8B-B14F-4D97-AF65-F5344CB8AC3E}">
        <p14:creationId xmlns:p14="http://schemas.microsoft.com/office/powerpoint/2010/main" val="28492004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22424989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435" y="3305176"/>
            <a:ext cx="7772400" cy="1021556"/>
          </a:xfrm>
        </p:spPr>
        <p:txBody>
          <a:bodyPr anchor="t"/>
          <a:lstStyle>
            <a:lvl1pPr algn="l">
              <a:defRPr sz="3000" b="1" cap="all"/>
            </a:lvl1pPr>
          </a:lstStyle>
          <a:p>
            <a:r>
              <a:rPr lang="en-US"/>
              <a:t>Click to edit Master title style</a:t>
            </a:r>
          </a:p>
        </p:txBody>
      </p:sp>
      <p:sp>
        <p:nvSpPr>
          <p:cNvPr id="3" name="Text Placeholder 2"/>
          <p:cNvSpPr>
            <a:spLocks noGrp="1"/>
          </p:cNvSpPr>
          <p:nvPr>
            <p:ph type="body" idx="1"/>
          </p:nvPr>
        </p:nvSpPr>
        <p:spPr>
          <a:xfrm>
            <a:off x="722435" y="2180035"/>
            <a:ext cx="7772400" cy="1125140"/>
          </a:xfrm>
        </p:spPr>
        <p:txBody>
          <a:bodyPr anchor="b"/>
          <a:lstStyle>
            <a:lvl1pPr marL="0" indent="0">
              <a:buNone/>
              <a:defRPr sz="1500"/>
            </a:lvl1pPr>
            <a:lvl2pPr marL="342900" indent="0">
              <a:buNone/>
              <a:defRPr sz="1350"/>
            </a:lvl2pPr>
            <a:lvl3pPr marL="685800" indent="0">
              <a:buNone/>
              <a:defRPr sz="1200"/>
            </a:lvl3pPr>
            <a:lvl4pPr marL="1028700" indent="0">
              <a:buNone/>
              <a:defRPr sz="1050"/>
            </a:lvl4pPr>
            <a:lvl5pPr marL="1371600" indent="0">
              <a:buNone/>
              <a:defRPr sz="1050"/>
            </a:lvl5pPr>
            <a:lvl6pPr marL="1714500" indent="0">
              <a:buNone/>
              <a:defRPr sz="1050"/>
            </a:lvl6pPr>
            <a:lvl7pPr marL="2057400" indent="0">
              <a:buNone/>
              <a:defRPr sz="1050"/>
            </a:lvl7pPr>
            <a:lvl8pPr marL="2400300" indent="0">
              <a:buNone/>
              <a:defRPr sz="1050"/>
            </a:lvl8pPr>
            <a:lvl9pPr marL="2743200" indent="0">
              <a:buNone/>
              <a:defRPr sz="1050"/>
            </a:lvl9pPr>
          </a:lstStyle>
          <a:p>
            <a:pPr lvl="0"/>
            <a:r>
              <a:rPr lang="en-US"/>
              <a:t>Click to edit Master text styles</a:t>
            </a:r>
          </a:p>
        </p:txBody>
      </p:sp>
    </p:spTree>
    <p:extLst>
      <p:ext uri="{BB962C8B-B14F-4D97-AF65-F5344CB8AC3E}">
        <p14:creationId xmlns:p14="http://schemas.microsoft.com/office/powerpoint/2010/main" val="252842864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990600" y="1485900"/>
            <a:ext cx="3511062" cy="3086100"/>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2338" y="1485900"/>
            <a:ext cx="3511062" cy="3086100"/>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94014268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10.xml.rels><?xml version="1.0" encoding="UTF-8" standalone="yes"?>
<Relationships xmlns="http://schemas.openxmlformats.org/package/2006/relationships"><Relationship Id="rId3" Type="http://schemas.openxmlformats.org/officeDocument/2006/relationships/slideLayout" Target="../slideLayouts/slideLayout40.xml"/><Relationship Id="rId2" Type="http://schemas.openxmlformats.org/officeDocument/2006/relationships/slideLayout" Target="../slideLayouts/slideLayout39.xml"/><Relationship Id="rId1" Type="http://schemas.openxmlformats.org/officeDocument/2006/relationships/slideLayout" Target="../slideLayouts/slideLayout38.xml"/><Relationship Id="rId5" Type="http://schemas.openxmlformats.org/officeDocument/2006/relationships/image" Target="../media/image1.png"/><Relationship Id="rId4" Type="http://schemas.openxmlformats.org/officeDocument/2006/relationships/theme" Target="../theme/theme10.xml"/></Relationships>
</file>

<file path=ppt/slideMasters/_rels/slideMaster11.xml.rels><?xml version="1.0" encoding="UTF-8" standalone="yes"?>
<Relationships xmlns="http://schemas.openxmlformats.org/package/2006/relationships"><Relationship Id="rId3" Type="http://schemas.openxmlformats.org/officeDocument/2006/relationships/slideLayout" Target="../slideLayouts/slideLayout43.xml"/><Relationship Id="rId2" Type="http://schemas.openxmlformats.org/officeDocument/2006/relationships/slideLayout" Target="../slideLayouts/slideLayout42.xml"/><Relationship Id="rId1" Type="http://schemas.openxmlformats.org/officeDocument/2006/relationships/slideLayout" Target="../slideLayouts/slideLayout41.xml"/><Relationship Id="rId5" Type="http://schemas.openxmlformats.org/officeDocument/2006/relationships/image" Target="../media/image1.png"/><Relationship Id="rId4" Type="http://schemas.openxmlformats.org/officeDocument/2006/relationships/theme" Target="../theme/theme1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3.xml"/><Relationship Id="rId13" Type="http://schemas.openxmlformats.org/officeDocument/2006/relationships/image" Target="../media/image2.png"/><Relationship Id="rId3" Type="http://schemas.openxmlformats.org/officeDocument/2006/relationships/slideLayout" Target="../slideLayouts/slideLayout8.xml"/><Relationship Id="rId7" Type="http://schemas.openxmlformats.org/officeDocument/2006/relationships/slideLayout" Target="../slideLayouts/slideLayout12.xml"/><Relationship Id="rId12" Type="http://schemas.openxmlformats.org/officeDocument/2006/relationships/theme" Target="../theme/theme2.xml"/><Relationship Id="rId2" Type="http://schemas.openxmlformats.org/officeDocument/2006/relationships/slideLayout" Target="../slideLayouts/slideLayout7.xml"/><Relationship Id="rId1" Type="http://schemas.openxmlformats.org/officeDocument/2006/relationships/slideLayout" Target="../slideLayouts/slideLayout6.xml"/><Relationship Id="rId6" Type="http://schemas.openxmlformats.org/officeDocument/2006/relationships/slideLayout" Target="../slideLayouts/slideLayout11.xml"/><Relationship Id="rId11" Type="http://schemas.openxmlformats.org/officeDocument/2006/relationships/slideLayout" Target="../slideLayouts/slideLayout16.xml"/><Relationship Id="rId5" Type="http://schemas.openxmlformats.org/officeDocument/2006/relationships/slideLayout" Target="../slideLayouts/slideLayout10.xml"/><Relationship Id="rId10" Type="http://schemas.openxmlformats.org/officeDocument/2006/relationships/slideLayout" Target="../slideLayouts/slideLayout15.xml"/><Relationship Id="rId4" Type="http://schemas.openxmlformats.org/officeDocument/2006/relationships/slideLayout" Target="../slideLayouts/slideLayout9.xml"/><Relationship Id="rId9" Type="http://schemas.openxmlformats.org/officeDocument/2006/relationships/slideLayout" Target="../slideLayouts/slideLayout14.xml"/></Relationships>
</file>

<file path=ppt/slideMasters/_rels/slideMaster3.xml.rels><?xml version="1.0" encoding="UTF-8" standalone="yes"?>
<Relationships xmlns="http://schemas.openxmlformats.org/package/2006/relationships"><Relationship Id="rId3" Type="http://schemas.openxmlformats.org/officeDocument/2006/relationships/slideLayout" Target="../slideLayouts/slideLayout19.xml"/><Relationship Id="rId2" Type="http://schemas.openxmlformats.org/officeDocument/2006/relationships/slideLayout" Target="../slideLayouts/slideLayout18.xml"/><Relationship Id="rId1" Type="http://schemas.openxmlformats.org/officeDocument/2006/relationships/slideLayout" Target="../slideLayouts/slideLayout17.xml"/><Relationship Id="rId5" Type="http://schemas.openxmlformats.org/officeDocument/2006/relationships/image" Target="../media/image1.png"/><Relationship Id="rId4" Type="http://schemas.openxmlformats.org/officeDocument/2006/relationships/theme" Target="../theme/theme3.xml"/></Relationships>
</file>

<file path=ppt/slideMasters/_rels/slideMaster4.xml.rels><?xml version="1.0" encoding="UTF-8" standalone="yes"?>
<Relationships xmlns="http://schemas.openxmlformats.org/package/2006/relationships"><Relationship Id="rId3" Type="http://schemas.openxmlformats.org/officeDocument/2006/relationships/slideLayout" Target="../slideLayouts/slideLayout22.xml"/><Relationship Id="rId2" Type="http://schemas.openxmlformats.org/officeDocument/2006/relationships/slideLayout" Target="../slideLayouts/slideLayout21.xml"/><Relationship Id="rId1" Type="http://schemas.openxmlformats.org/officeDocument/2006/relationships/slideLayout" Target="../slideLayouts/slideLayout20.xml"/><Relationship Id="rId5" Type="http://schemas.openxmlformats.org/officeDocument/2006/relationships/image" Target="../media/image1.png"/><Relationship Id="rId4" Type="http://schemas.openxmlformats.org/officeDocument/2006/relationships/theme" Target="../theme/theme4.xml"/></Relationships>
</file>

<file path=ppt/slideMasters/_rels/slideMaster5.xml.rels><?xml version="1.0" encoding="UTF-8" standalone="yes"?>
<Relationships xmlns="http://schemas.openxmlformats.org/package/2006/relationships"><Relationship Id="rId3" Type="http://schemas.openxmlformats.org/officeDocument/2006/relationships/slideLayout" Target="../slideLayouts/slideLayout25.xml"/><Relationship Id="rId2" Type="http://schemas.openxmlformats.org/officeDocument/2006/relationships/slideLayout" Target="../slideLayouts/slideLayout24.xml"/><Relationship Id="rId1" Type="http://schemas.openxmlformats.org/officeDocument/2006/relationships/slideLayout" Target="../slideLayouts/slideLayout23.xml"/><Relationship Id="rId5" Type="http://schemas.openxmlformats.org/officeDocument/2006/relationships/image" Target="../media/image1.png"/><Relationship Id="rId4" Type="http://schemas.openxmlformats.org/officeDocument/2006/relationships/theme" Target="../theme/theme5.xml"/></Relationships>
</file>

<file path=ppt/slideMasters/_rels/slideMaster6.xml.rels><?xml version="1.0" encoding="UTF-8" standalone="yes"?>
<Relationships xmlns="http://schemas.openxmlformats.org/package/2006/relationships"><Relationship Id="rId3" Type="http://schemas.openxmlformats.org/officeDocument/2006/relationships/slideLayout" Target="../slideLayouts/slideLayout28.xml"/><Relationship Id="rId2" Type="http://schemas.openxmlformats.org/officeDocument/2006/relationships/slideLayout" Target="../slideLayouts/slideLayout27.xml"/><Relationship Id="rId1" Type="http://schemas.openxmlformats.org/officeDocument/2006/relationships/slideLayout" Target="../slideLayouts/slideLayout26.xml"/><Relationship Id="rId5" Type="http://schemas.openxmlformats.org/officeDocument/2006/relationships/image" Target="../media/image1.png"/><Relationship Id="rId4" Type="http://schemas.openxmlformats.org/officeDocument/2006/relationships/theme" Target="../theme/theme6.xml"/></Relationships>
</file>

<file path=ppt/slideMasters/_rels/slideMaster7.xml.rels><?xml version="1.0" encoding="UTF-8" standalone="yes"?>
<Relationships xmlns="http://schemas.openxmlformats.org/package/2006/relationships"><Relationship Id="rId3" Type="http://schemas.openxmlformats.org/officeDocument/2006/relationships/slideLayout" Target="../slideLayouts/slideLayout31.xml"/><Relationship Id="rId2" Type="http://schemas.openxmlformats.org/officeDocument/2006/relationships/slideLayout" Target="../slideLayouts/slideLayout30.xml"/><Relationship Id="rId1" Type="http://schemas.openxmlformats.org/officeDocument/2006/relationships/slideLayout" Target="../slideLayouts/slideLayout29.xml"/><Relationship Id="rId5" Type="http://schemas.openxmlformats.org/officeDocument/2006/relationships/image" Target="../media/image1.png"/><Relationship Id="rId4" Type="http://schemas.openxmlformats.org/officeDocument/2006/relationships/theme" Target="../theme/theme7.xml"/></Relationships>
</file>

<file path=ppt/slideMasters/_rels/slideMaster8.xml.rels><?xml version="1.0" encoding="UTF-8" standalone="yes"?>
<Relationships xmlns="http://schemas.openxmlformats.org/package/2006/relationships"><Relationship Id="rId3" Type="http://schemas.openxmlformats.org/officeDocument/2006/relationships/slideLayout" Target="../slideLayouts/slideLayout34.xml"/><Relationship Id="rId2" Type="http://schemas.openxmlformats.org/officeDocument/2006/relationships/slideLayout" Target="../slideLayouts/slideLayout33.xml"/><Relationship Id="rId1" Type="http://schemas.openxmlformats.org/officeDocument/2006/relationships/slideLayout" Target="../slideLayouts/slideLayout32.xml"/><Relationship Id="rId5" Type="http://schemas.openxmlformats.org/officeDocument/2006/relationships/image" Target="../media/image1.png"/><Relationship Id="rId4" Type="http://schemas.openxmlformats.org/officeDocument/2006/relationships/theme" Target="../theme/theme8.xml"/></Relationships>
</file>

<file path=ppt/slideMasters/_rels/slideMaster9.xml.rels><?xml version="1.0" encoding="UTF-8" standalone="yes"?>
<Relationships xmlns="http://schemas.openxmlformats.org/package/2006/relationships"><Relationship Id="rId3" Type="http://schemas.openxmlformats.org/officeDocument/2006/relationships/slideLayout" Target="../slideLayouts/slideLayout37.xml"/><Relationship Id="rId2" Type="http://schemas.openxmlformats.org/officeDocument/2006/relationships/slideLayout" Target="../slideLayouts/slideLayout36.xml"/><Relationship Id="rId1" Type="http://schemas.openxmlformats.org/officeDocument/2006/relationships/slideLayout" Target="../slideLayouts/slideLayout35.xml"/><Relationship Id="rId5" Type="http://schemas.openxmlformats.org/officeDocument/2006/relationships/image" Target="../media/image1.png"/><Relationship Id="rId4" Type="http://schemas.openxmlformats.org/officeDocument/2006/relationships/theme" Target="../theme/theme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457200" y="205980"/>
            <a:ext cx="8229600" cy="637043"/>
          </a:xfrm>
          <a:prstGeom prst="rect">
            <a:avLst/>
          </a:prstGeom>
        </p:spPr>
        <p:txBody>
          <a:bodyPr vert="horz" lIns="91411" tIns="45707" rIns="91411" bIns="45707" rtlCol="0" anchor="ctr">
            <a:normAutofit/>
          </a:bodyPr>
          <a:lstStyle/>
          <a:p>
            <a:r>
              <a:rPr lang="fr-FR" dirty="0"/>
              <a:t>Cliquez et modifiez le titre</a:t>
            </a:r>
          </a:p>
        </p:txBody>
      </p:sp>
      <p:sp>
        <p:nvSpPr>
          <p:cNvPr id="3" name="Espace réservé du texte 2"/>
          <p:cNvSpPr>
            <a:spLocks noGrp="1"/>
          </p:cNvSpPr>
          <p:nvPr>
            <p:ph type="body" idx="1"/>
          </p:nvPr>
        </p:nvSpPr>
        <p:spPr>
          <a:xfrm>
            <a:off x="457200" y="1200154"/>
            <a:ext cx="8229600" cy="3394472"/>
          </a:xfrm>
          <a:prstGeom prst="rect">
            <a:avLst/>
          </a:prstGeom>
        </p:spPr>
        <p:txBody>
          <a:bodyPr vert="horz" lIns="91411" tIns="45707" rIns="91411" bIns="45707" rtlCol="0">
            <a:normAutofit/>
          </a:body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
        <p:nvSpPr>
          <p:cNvPr id="6" name="Espace réservé du numéro de diapositive 5"/>
          <p:cNvSpPr>
            <a:spLocks noGrp="1"/>
          </p:cNvSpPr>
          <p:nvPr>
            <p:ph type="sldNum" sz="quarter" idx="4"/>
          </p:nvPr>
        </p:nvSpPr>
        <p:spPr>
          <a:xfrm>
            <a:off x="8279981" y="4824409"/>
            <a:ext cx="489445" cy="273844"/>
          </a:xfrm>
          <a:prstGeom prst="rect">
            <a:avLst/>
          </a:prstGeom>
        </p:spPr>
        <p:txBody>
          <a:bodyPr vert="horz" lIns="91411" tIns="45707" rIns="91411" bIns="45707" rtlCol="0" anchor="ctr"/>
          <a:lstStyle>
            <a:lvl1pPr algn="r">
              <a:defRPr sz="1200">
                <a:solidFill>
                  <a:schemeClr val="tx1"/>
                </a:solidFill>
                <a:latin typeface="+mn-lt"/>
              </a:defRPr>
            </a:lvl1pPr>
          </a:lstStyle>
          <a:p>
            <a:fld id="{22D2E28D-3C84-FA4F-AA95-DF0FC25EB245}" type="slidenum">
              <a:rPr lang="fr-FR" smtClean="0"/>
              <a:pPr/>
              <a:t>‹#›</a:t>
            </a:fld>
            <a:endParaRPr lang="fr-FR"/>
          </a:p>
        </p:txBody>
      </p:sp>
      <p:pic>
        <p:nvPicPr>
          <p:cNvPr id="7" name="Picture 7"/>
          <p:cNvPicPr>
            <a:picLocks noChangeAspect="1"/>
          </p:cNvPicPr>
          <p:nvPr userDrawn="1"/>
        </p:nvPicPr>
        <p:blipFill>
          <a:blip r:embed="rId7">
            <a:extLst>
              <a:ext uri="{28A0092B-C50C-407E-A947-70E740481C1C}">
                <a14:useLocalDpi xmlns:a14="http://schemas.microsoft.com/office/drawing/2010/main" val="0"/>
              </a:ext>
            </a:extLst>
          </a:blip>
          <a:srcRect/>
          <a:stretch>
            <a:fillRect/>
          </a:stretch>
        </p:blipFill>
        <p:spPr bwMode="auto">
          <a:xfrm>
            <a:off x="7543800" y="33338"/>
            <a:ext cx="1519238" cy="46831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8" name="Text Box 8"/>
          <p:cNvSpPr txBox="1">
            <a:spLocks noChangeArrowheads="1"/>
          </p:cNvSpPr>
          <p:nvPr userDrawn="1"/>
        </p:nvSpPr>
        <p:spPr bwMode="auto">
          <a:xfrm>
            <a:off x="95252" y="4790278"/>
            <a:ext cx="2220550" cy="307777"/>
          </a:xfrm>
          <a:prstGeom prst="rect">
            <a:avLst/>
          </a:prstGeom>
          <a:noFill/>
          <a:ln w="9525">
            <a:noFill/>
            <a:miter lim="800000"/>
            <a:headEnd/>
            <a:tailEnd/>
          </a:ln>
        </p:spPr>
        <p:txBody>
          <a:bodyPr wrap="none">
            <a:spAutoFit/>
          </a:bodyPr>
          <a:lstStyle>
            <a:lvl1pPr eaLnBrk="0" hangingPunct="0">
              <a:defRPr>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pPr eaLnBrk="1" hangingPunct="1">
              <a:defRPr/>
            </a:pPr>
            <a:r>
              <a:rPr lang="en-US" altLang="en-US" sz="1400" dirty="0">
                <a:cs typeface="Arial" panose="020B0604020202020204" pitchFamily="34" charset="0"/>
              </a:rPr>
              <a:t>Interim,</a:t>
            </a:r>
            <a:r>
              <a:rPr lang="en-US" altLang="en-US" sz="1400" baseline="0" dirty="0">
                <a:cs typeface="Arial" panose="020B0604020202020204" pitchFamily="34" charset="0"/>
              </a:rPr>
              <a:t> January 8</a:t>
            </a:r>
            <a:r>
              <a:rPr lang="en-US" altLang="en-US" sz="1400" baseline="30000" dirty="0">
                <a:cs typeface="Arial" panose="020B0604020202020204" pitchFamily="34" charset="0"/>
              </a:rPr>
              <a:t>th</a:t>
            </a:r>
            <a:r>
              <a:rPr lang="en-US" altLang="en-US" sz="1400" baseline="0" dirty="0">
                <a:cs typeface="Arial" panose="020B0604020202020204" pitchFamily="34" charset="0"/>
              </a:rPr>
              <a:t>, 2020</a:t>
            </a:r>
            <a:endParaRPr lang="en-US" altLang="en-US" sz="1400" dirty="0">
              <a:cs typeface="Arial" panose="020B0604020202020204" pitchFamily="34" charset="0"/>
            </a:endParaRPr>
          </a:p>
        </p:txBody>
      </p:sp>
    </p:spTree>
    <p:extLst>
      <p:ext uri="{BB962C8B-B14F-4D97-AF65-F5344CB8AC3E}">
        <p14:creationId xmlns:p14="http://schemas.microsoft.com/office/powerpoint/2010/main" val="945992591"/>
      </p:ext>
    </p:extLst>
  </p:cSld>
  <p:clrMap bg1="lt1" tx1="dk1" bg2="lt2" tx2="dk2" accent1="accent1" accent2="accent2" accent3="accent3" accent4="accent4" accent5="accent5" accent6="accent6" hlink="hlink" folHlink="folHlink"/>
  <p:sldLayoutIdLst>
    <p:sldLayoutId id="2147483664" r:id="rId1"/>
    <p:sldLayoutId id="2147483665" r:id="rId2"/>
    <p:sldLayoutId id="2147483670" r:id="rId3"/>
    <p:sldLayoutId id="2147483719" r:id="rId4"/>
    <p:sldLayoutId id="2147483720" r:id="rId5"/>
  </p:sldLayoutIdLst>
  <p:hf hdr="0" ftr="0" dt="0"/>
  <p:txStyles>
    <p:titleStyle>
      <a:lvl1pPr algn="ctr" defTabSz="457061" rtl="0" eaLnBrk="1" latinLnBrk="0" hangingPunct="1">
        <a:spcBef>
          <a:spcPct val="0"/>
        </a:spcBef>
        <a:buNone/>
        <a:defRPr sz="4400" kern="1200">
          <a:solidFill>
            <a:schemeClr val="tx1"/>
          </a:solidFill>
          <a:latin typeface="+mj-lt"/>
          <a:ea typeface="+mj-ea"/>
          <a:cs typeface="+mj-cs"/>
        </a:defRPr>
      </a:lvl1pPr>
    </p:titleStyle>
    <p:bodyStyle>
      <a:lvl1pPr marL="342796" indent="-342796" algn="l" defTabSz="457061" rtl="0" eaLnBrk="1" latinLnBrk="0" hangingPunct="1">
        <a:spcBef>
          <a:spcPct val="20000"/>
        </a:spcBef>
        <a:buFont typeface="Arial"/>
        <a:buChar char="•"/>
        <a:defRPr sz="3200" kern="1200">
          <a:solidFill>
            <a:schemeClr val="tx1"/>
          </a:solidFill>
          <a:latin typeface="+mn-lt"/>
          <a:ea typeface="+mn-ea"/>
          <a:cs typeface="+mn-cs"/>
        </a:defRPr>
      </a:lvl1pPr>
      <a:lvl2pPr marL="742724" indent="-285662" algn="l" defTabSz="457061" rtl="0" eaLnBrk="1" latinLnBrk="0" hangingPunct="1">
        <a:spcBef>
          <a:spcPct val="20000"/>
        </a:spcBef>
        <a:buFont typeface="Arial"/>
        <a:buChar char="–"/>
        <a:defRPr sz="2800" kern="1200">
          <a:solidFill>
            <a:schemeClr val="tx1"/>
          </a:solidFill>
          <a:latin typeface="+mn-lt"/>
          <a:ea typeface="+mn-ea"/>
          <a:cs typeface="+mn-cs"/>
        </a:defRPr>
      </a:lvl2pPr>
      <a:lvl3pPr marL="1142652" indent="-228531" algn="l" defTabSz="457061" rtl="0" eaLnBrk="1" latinLnBrk="0" hangingPunct="1">
        <a:spcBef>
          <a:spcPct val="20000"/>
        </a:spcBef>
        <a:buFont typeface="Arial"/>
        <a:buChar char="•"/>
        <a:defRPr sz="2400" kern="1200">
          <a:solidFill>
            <a:schemeClr val="tx1"/>
          </a:solidFill>
          <a:latin typeface="+mn-lt"/>
          <a:ea typeface="+mn-ea"/>
          <a:cs typeface="+mn-cs"/>
        </a:defRPr>
      </a:lvl3pPr>
      <a:lvl4pPr marL="1599712" indent="-228531" algn="l" defTabSz="457061" rtl="0" eaLnBrk="1" latinLnBrk="0" hangingPunct="1">
        <a:spcBef>
          <a:spcPct val="20000"/>
        </a:spcBef>
        <a:buFont typeface="Arial"/>
        <a:buChar char="–"/>
        <a:defRPr sz="2000" kern="1200">
          <a:solidFill>
            <a:schemeClr val="tx1"/>
          </a:solidFill>
          <a:latin typeface="+mn-lt"/>
          <a:ea typeface="+mn-ea"/>
          <a:cs typeface="+mn-cs"/>
        </a:defRPr>
      </a:lvl4pPr>
      <a:lvl5pPr marL="2056773" indent="-228531" algn="l" defTabSz="457061" rtl="0" eaLnBrk="1" latinLnBrk="0" hangingPunct="1">
        <a:spcBef>
          <a:spcPct val="20000"/>
        </a:spcBef>
        <a:buFont typeface="Arial"/>
        <a:buChar char="»"/>
        <a:defRPr sz="2000" kern="1200">
          <a:solidFill>
            <a:schemeClr val="tx1"/>
          </a:solidFill>
          <a:latin typeface="+mn-lt"/>
          <a:ea typeface="+mn-ea"/>
          <a:cs typeface="+mn-cs"/>
        </a:defRPr>
      </a:lvl5pPr>
      <a:lvl6pPr marL="2513834" indent="-228531" algn="l" defTabSz="457061" rtl="0" eaLnBrk="1" latinLnBrk="0" hangingPunct="1">
        <a:spcBef>
          <a:spcPct val="20000"/>
        </a:spcBef>
        <a:buFont typeface="Arial"/>
        <a:buChar char="•"/>
        <a:defRPr sz="2000" kern="1200">
          <a:solidFill>
            <a:schemeClr val="tx1"/>
          </a:solidFill>
          <a:latin typeface="+mn-lt"/>
          <a:ea typeface="+mn-ea"/>
          <a:cs typeface="+mn-cs"/>
        </a:defRPr>
      </a:lvl6pPr>
      <a:lvl7pPr marL="2970895" indent="-228531" algn="l" defTabSz="457061" rtl="0" eaLnBrk="1" latinLnBrk="0" hangingPunct="1">
        <a:spcBef>
          <a:spcPct val="20000"/>
        </a:spcBef>
        <a:buFont typeface="Arial"/>
        <a:buChar char="•"/>
        <a:defRPr sz="2000" kern="1200">
          <a:solidFill>
            <a:schemeClr val="tx1"/>
          </a:solidFill>
          <a:latin typeface="+mn-lt"/>
          <a:ea typeface="+mn-ea"/>
          <a:cs typeface="+mn-cs"/>
        </a:defRPr>
      </a:lvl7pPr>
      <a:lvl8pPr marL="3427955" indent="-228531" algn="l" defTabSz="457061" rtl="0" eaLnBrk="1" latinLnBrk="0" hangingPunct="1">
        <a:spcBef>
          <a:spcPct val="20000"/>
        </a:spcBef>
        <a:buFont typeface="Arial"/>
        <a:buChar char="•"/>
        <a:defRPr sz="2000" kern="1200">
          <a:solidFill>
            <a:schemeClr val="tx1"/>
          </a:solidFill>
          <a:latin typeface="+mn-lt"/>
          <a:ea typeface="+mn-ea"/>
          <a:cs typeface="+mn-cs"/>
        </a:defRPr>
      </a:lvl8pPr>
      <a:lvl9pPr marL="3885015" indent="-228531" algn="l" defTabSz="457061"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fr-FR"/>
      </a:defPPr>
      <a:lvl1pPr marL="0" algn="l" defTabSz="457061" rtl="0" eaLnBrk="1" latinLnBrk="0" hangingPunct="1">
        <a:defRPr sz="1800" kern="1200">
          <a:solidFill>
            <a:schemeClr val="tx1"/>
          </a:solidFill>
          <a:latin typeface="+mn-lt"/>
          <a:ea typeface="+mn-ea"/>
          <a:cs typeface="+mn-cs"/>
        </a:defRPr>
      </a:lvl1pPr>
      <a:lvl2pPr marL="457061" algn="l" defTabSz="457061" rtl="0" eaLnBrk="1" latinLnBrk="0" hangingPunct="1">
        <a:defRPr sz="1800" kern="1200">
          <a:solidFill>
            <a:schemeClr val="tx1"/>
          </a:solidFill>
          <a:latin typeface="+mn-lt"/>
          <a:ea typeface="+mn-ea"/>
          <a:cs typeface="+mn-cs"/>
        </a:defRPr>
      </a:lvl2pPr>
      <a:lvl3pPr marL="914121" algn="l" defTabSz="457061" rtl="0" eaLnBrk="1" latinLnBrk="0" hangingPunct="1">
        <a:defRPr sz="1800" kern="1200">
          <a:solidFill>
            <a:schemeClr val="tx1"/>
          </a:solidFill>
          <a:latin typeface="+mn-lt"/>
          <a:ea typeface="+mn-ea"/>
          <a:cs typeface="+mn-cs"/>
        </a:defRPr>
      </a:lvl3pPr>
      <a:lvl4pPr marL="1371183" algn="l" defTabSz="457061" rtl="0" eaLnBrk="1" latinLnBrk="0" hangingPunct="1">
        <a:defRPr sz="1800" kern="1200">
          <a:solidFill>
            <a:schemeClr val="tx1"/>
          </a:solidFill>
          <a:latin typeface="+mn-lt"/>
          <a:ea typeface="+mn-ea"/>
          <a:cs typeface="+mn-cs"/>
        </a:defRPr>
      </a:lvl4pPr>
      <a:lvl5pPr marL="1828243" algn="l" defTabSz="457061" rtl="0" eaLnBrk="1" latinLnBrk="0" hangingPunct="1">
        <a:defRPr sz="1800" kern="1200">
          <a:solidFill>
            <a:schemeClr val="tx1"/>
          </a:solidFill>
          <a:latin typeface="+mn-lt"/>
          <a:ea typeface="+mn-ea"/>
          <a:cs typeface="+mn-cs"/>
        </a:defRPr>
      </a:lvl5pPr>
      <a:lvl6pPr marL="2285303" algn="l" defTabSz="457061" rtl="0" eaLnBrk="1" latinLnBrk="0" hangingPunct="1">
        <a:defRPr sz="1800" kern="1200">
          <a:solidFill>
            <a:schemeClr val="tx1"/>
          </a:solidFill>
          <a:latin typeface="+mn-lt"/>
          <a:ea typeface="+mn-ea"/>
          <a:cs typeface="+mn-cs"/>
        </a:defRPr>
      </a:lvl6pPr>
      <a:lvl7pPr marL="2742363" algn="l" defTabSz="457061" rtl="0" eaLnBrk="1" latinLnBrk="0" hangingPunct="1">
        <a:defRPr sz="1800" kern="1200">
          <a:solidFill>
            <a:schemeClr val="tx1"/>
          </a:solidFill>
          <a:latin typeface="+mn-lt"/>
          <a:ea typeface="+mn-ea"/>
          <a:cs typeface="+mn-cs"/>
        </a:defRPr>
      </a:lvl7pPr>
      <a:lvl8pPr marL="3199424" algn="l" defTabSz="457061" rtl="0" eaLnBrk="1" latinLnBrk="0" hangingPunct="1">
        <a:defRPr sz="1800" kern="1200">
          <a:solidFill>
            <a:schemeClr val="tx1"/>
          </a:solidFill>
          <a:latin typeface="+mn-lt"/>
          <a:ea typeface="+mn-ea"/>
          <a:cs typeface="+mn-cs"/>
        </a:defRPr>
      </a:lvl8pPr>
      <a:lvl9pPr marL="3656485" algn="l" defTabSz="457061"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457200" y="205980"/>
            <a:ext cx="8229600" cy="637043"/>
          </a:xfrm>
          <a:prstGeom prst="rect">
            <a:avLst/>
          </a:prstGeom>
        </p:spPr>
        <p:txBody>
          <a:bodyPr vert="horz" lIns="91411" tIns="45707" rIns="91411" bIns="45707" rtlCol="0" anchor="ctr">
            <a:normAutofit/>
          </a:bodyPr>
          <a:lstStyle/>
          <a:p>
            <a:r>
              <a:rPr lang="fr-FR" dirty="0"/>
              <a:t>Cliquez et modifiez le titre</a:t>
            </a:r>
          </a:p>
        </p:txBody>
      </p:sp>
      <p:sp>
        <p:nvSpPr>
          <p:cNvPr id="3" name="Espace réservé du texte 2"/>
          <p:cNvSpPr>
            <a:spLocks noGrp="1"/>
          </p:cNvSpPr>
          <p:nvPr>
            <p:ph type="body" idx="1"/>
          </p:nvPr>
        </p:nvSpPr>
        <p:spPr>
          <a:xfrm>
            <a:off x="457200" y="1200154"/>
            <a:ext cx="8229600" cy="3394472"/>
          </a:xfrm>
          <a:prstGeom prst="rect">
            <a:avLst/>
          </a:prstGeom>
        </p:spPr>
        <p:txBody>
          <a:bodyPr vert="horz" lIns="91411" tIns="45707" rIns="91411" bIns="45707" rtlCol="0">
            <a:normAutofit/>
          </a:body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
        <p:nvSpPr>
          <p:cNvPr id="6" name="Espace réservé du numéro de diapositive 5"/>
          <p:cNvSpPr>
            <a:spLocks noGrp="1"/>
          </p:cNvSpPr>
          <p:nvPr>
            <p:ph type="sldNum" sz="quarter" idx="4"/>
          </p:nvPr>
        </p:nvSpPr>
        <p:spPr>
          <a:xfrm>
            <a:off x="8279981" y="4824409"/>
            <a:ext cx="489445" cy="273844"/>
          </a:xfrm>
          <a:prstGeom prst="rect">
            <a:avLst/>
          </a:prstGeom>
        </p:spPr>
        <p:txBody>
          <a:bodyPr vert="horz" lIns="91411" tIns="45707" rIns="91411" bIns="45707" rtlCol="0" anchor="ctr"/>
          <a:lstStyle>
            <a:lvl1pPr algn="r">
              <a:defRPr sz="1200">
                <a:solidFill>
                  <a:schemeClr val="tx1"/>
                </a:solidFill>
                <a:latin typeface="+mn-lt"/>
              </a:defRPr>
            </a:lvl1pPr>
          </a:lstStyle>
          <a:p>
            <a:fld id="{22D2E28D-3C84-FA4F-AA95-DF0FC25EB245}" type="slidenum">
              <a:rPr lang="fr-FR" smtClean="0"/>
              <a:pPr/>
              <a:t>‹#›</a:t>
            </a:fld>
            <a:endParaRPr lang="fr-FR"/>
          </a:p>
        </p:txBody>
      </p:sp>
      <p:pic>
        <p:nvPicPr>
          <p:cNvPr id="7" name="Picture 7"/>
          <p:cNvPicPr>
            <a:picLocks noChangeAspect="1"/>
          </p:cNvPicPr>
          <p:nvPr userDrawn="1"/>
        </p:nvPicPr>
        <p:blipFill>
          <a:blip r:embed="rId5">
            <a:extLst>
              <a:ext uri="{28A0092B-C50C-407E-A947-70E740481C1C}">
                <a14:useLocalDpi xmlns:a14="http://schemas.microsoft.com/office/drawing/2010/main" val="0"/>
              </a:ext>
            </a:extLst>
          </a:blip>
          <a:srcRect/>
          <a:stretch>
            <a:fillRect/>
          </a:stretch>
        </p:blipFill>
        <p:spPr bwMode="auto">
          <a:xfrm>
            <a:off x="7543800" y="33338"/>
            <a:ext cx="1519238" cy="46831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8" name="Text Box 8"/>
          <p:cNvSpPr txBox="1">
            <a:spLocks noChangeArrowheads="1"/>
          </p:cNvSpPr>
          <p:nvPr userDrawn="1"/>
        </p:nvSpPr>
        <p:spPr bwMode="auto">
          <a:xfrm>
            <a:off x="95252" y="4790278"/>
            <a:ext cx="1687231" cy="307777"/>
          </a:xfrm>
          <a:prstGeom prst="rect">
            <a:avLst/>
          </a:prstGeom>
          <a:noFill/>
          <a:ln w="9525">
            <a:noFill/>
            <a:miter lim="800000"/>
            <a:headEnd/>
            <a:tailEnd/>
          </a:ln>
        </p:spPr>
        <p:txBody>
          <a:bodyPr wrap="none">
            <a:spAutoFit/>
          </a:bodyPr>
          <a:lstStyle>
            <a:lvl1pPr eaLnBrk="0" hangingPunct="0">
              <a:defRPr>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pPr eaLnBrk="1" hangingPunct="1">
              <a:defRPr/>
            </a:pPr>
            <a:r>
              <a:rPr lang="en-US" altLang="en-US" sz="1400" dirty="0">
                <a:cs typeface="Arial" panose="020B0604020202020204" pitchFamily="34" charset="0"/>
              </a:rPr>
              <a:t>LPWAN@IETF103</a:t>
            </a:r>
          </a:p>
        </p:txBody>
      </p:sp>
    </p:spTree>
    <p:extLst>
      <p:ext uri="{BB962C8B-B14F-4D97-AF65-F5344CB8AC3E}">
        <p14:creationId xmlns:p14="http://schemas.microsoft.com/office/powerpoint/2010/main" val="352872027"/>
      </p:ext>
    </p:extLst>
  </p:cSld>
  <p:clrMap bg1="lt1" tx1="dk1" bg2="lt2" tx2="dk2" accent1="accent1" accent2="accent2" accent3="accent3" accent4="accent4" accent5="accent5" accent6="accent6" hlink="hlink" folHlink="folHlink"/>
  <p:sldLayoutIdLst>
    <p:sldLayoutId id="2147483712" r:id="rId1"/>
    <p:sldLayoutId id="2147483713" r:id="rId2"/>
    <p:sldLayoutId id="2147483714" r:id="rId3"/>
  </p:sldLayoutIdLst>
  <p:hf hdr="0" ftr="0" dt="0"/>
  <p:txStyles>
    <p:titleStyle>
      <a:lvl1pPr algn="ctr" defTabSz="457061" rtl="0" eaLnBrk="1" latinLnBrk="0" hangingPunct="1">
        <a:spcBef>
          <a:spcPct val="0"/>
        </a:spcBef>
        <a:buNone/>
        <a:defRPr sz="4400" kern="1200">
          <a:solidFill>
            <a:schemeClr val="tx1"/>
          </a:solidFill>
          <a:latin typeface="+mj-lt"/>
          <a:ea typeface="+mj-ea"/>
          <a:cs typeface="+mj-cs"/>
        </a:defRPr>
      </a:lvl1pPr>
    </p:titleStyle>
    <p:bodyStyle>
      <a:lvl1pPr marL="342796" indent="-342796" algn="l" defTabSz="457061" rtl="0" eaLnBrk="1" latinLnBrk="0" hangingPunct="1">
        <a:spcBef>
          <a:spcPct val="20000"/>
        </a:spcBef>
        <a:buFont typeface="Arial"/>
        <a:buChar char="•"/>
        <a:defRPr sz="3200" kern="1200">
          <a:solidFill>
            <a:schemeClr val="tx1"/>
          </a:solidFill>
          <a:latin typeface="+mn-lt"/>
          <a:ea typeface="+mn-ea"/>
          <a:cs typeface="+mn-cs"/>
        </a:defRPr>
      </a:lvl1pPr>
      <a:lvl2pPr marL="742724" indent="-285662" algn="l" defTabSz="457061" rtl="0" eaLnBrk="1" latinLnBrk="0" hangingPunct="1">
        <a:spcBef>
          <a:spcPct val="20000"/>
        </a:spcBef>
        <a:buFont typeface="Arial"/>
        <a:buChar char="–"/>
        <a:defRPr sz="2800" kern="1200">
          <a:solidFill>
            <a:schemeClr val="tx1"/>
          </a:solidFill>
          <a:latin typeface="+mn-lt"/>
          <a:ea typeface="+mn-ea"/>
          <a:cs typeface="+mn-cs"/>
        </a:defRPr>
      </a:lvl2pPr>
      <a:lvl3pPr marL="1142652" indent="-228531" algn="l" defTabSz="457061" rtl="0" eaLnBrk="1" latinLnBrk="0" hangingPunct="1">
        <a:spcBef>
          <a:spcPct val="20000"/>
        </a:spcBef>
        <a:buFont typeface="Arial"/>
        <a:buChar char="•"/>
        <a:defRPr sz="2400" kern="1200">
          <a:solidFill>
            <a:schemeClr val="tx1"/>
          </a:solidFill>
          <a:latin typeface="+mn-lt"/>
          <a:ea typeface="+mn-ea"/>
          <a:cs typeface="+mn-cs"/>
        </a:defRPr>
      </a:lvl3pPr>
      <a:lvl4pPr marL="1599712" indent="-228531" algn="l" defTabSz="457061" rtl="0" eaLnBrk="1" latinLnBrk="0" hangingPunct="1">
        <a:spcBef>
          <a:spcPct val="20000"/>
        </a:spcBef>
        <a:buFont typeface="Arial"/>
        <a:buChar char="–"/>
        <a:defRPr sz="2000" kern="1200">
          <a:solidFill>
            <a:schemeClr val="tx1"/>
          </a:solidFill>
          <a:latin typeface="+mn-lt"/>
          <a:ea typeface="+mn-ea"/>
          <a:cs typeface="+mn-cs"/>
        </a:defRPr>
      </a:lvl4pPr>
      <a:lvl5pPr marL="2056773" indent="-228531" algn="l" defTabSz="457061" rtl="0" eaLnBrk="1" latinLnBrk="0" hangingPunct="1">
        <a:spcBef>
          <a:spcPct val="20000"/>
        </a:spcBef>
        <a:buFont typeface="Arial"/>
        <a:buChar char="»"/>
        <a:defRPr sz="2000" kern="1200">
          <a:solidFill>
            <a:schemeClr val="tx1"/>
          </a:solidFill>
          <a:latin typeface="+mn-lt"/>
          <a:ea typeface="+mn-ea"/>
          <a:cs typeface="+mn-cs"/>
        </a:defRPr>
      </a:lvl5pPr>
      <a:lvl6pPr marL="2513834" indent="-228531" algn="l" defTabSz="457061" rtl="0" eaLnBrk="1" latinLnBrk="0" hangingPunct="1">
        <a:spcBef>
          <a:spcPct val="20000"/>
        </a:spcBef>
        <a:buFont typeface="Arial"/>
        <a:buChar char="•"/>
        <a:defRPr sz="2000" kern="1200">
          <a:solidFill>
            <a:schemeClr val="tx1"/>
          </a:solidFill>
          <a:latin typeface="+mn-lt"/>
          <a:ea typeface="+mn-ea"/>
          <a:cs typeface="+mn-cs"/>
        </a:defRPr>
      </a:lvl6pPr>
      <a:lvl7pPr marL="2970895" indent="-228531" algn="l" defTabSz="457061" rtl="0" eaLnBrk="1" latinLnBrk="0" hangingPunct="1">
        <a:spcBef>
          <a:spcPct val="20000"/>
        </a:spcBef>
        <a:buFont typeface="Arial"/>
        <a:buChar char="•"/>
        <a:defRPr sz="2000" kern="1200">
          <a:solidFill>
            <a:schemeClr val="tx1"/>
          </a:solidFill>
          <a:latin typeface="+mn-lt"/>
          <a:ea typeface="+mn-ea"/>
          <a:cs typeface="+mn-cs"/>
        </a:defRPr>
      </a:lvl7pPr>
      <a:lvl8pPr marL="3427955" indent="-228531" algn="l" defTabSz="457061" rtl="0" eaLnBrk="1" latinLnBrk="0" hangingPunct="1">
        <a:spcBef>
          <a:spcPct val="20000"/>
        </a:spcBef>
        <a:buFont typeface="Arial"/>
        <a:buChar char="•"/>
        <a:defRPr sz="2000" kern="1200">
          <a:solidFill>
            <a:schemeClr val="tx1"/>
          </a:solidFill>
          <a:latin typeface="+mn-lt"/>
          <a:ea typeface="+mn-ea"/>
          <a:cs typeface="+mn-cs"/>
        </a:defRPr>
      </a:lvl8pPr>
      <a:lvl9pPr marL="3885015" indent="-228531" algn="l" defTabSz="457061"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fr-FR"/>
      </a:defPPr>
      <a:lvl1pPr marL="0" algn="l" defTabSz="457061" rtl="0" eaLnBrk="1" latinLnBrk="0" hangingPunct="1">
        <a:defRPr sz="1800" kern="1200">
          <a:solidFill>
            <a:schemeClr val="tx1"/>
          </a:solidFill>
          <a:latin typeface="+mn-lt"/>
          <a:ea typeface="+mn-ea"/>
          <a:cs typeface="+mn-cs"/>
        </a:defRPr>
      </a:lvl1pPr>
      <a:lvl2pPr marL="457061" algn="l" defTabSz="457061" rtl="0" eaLnBrk="1" latinLnBrk="0" hangingPunct="1">
        <a:defRPr sz="1800" kern="1200">
          <a:solidFill>
            <a:schemeClr val="tx1"/>
          </a:solidFill>
          <a:latin typeface="+mn-lt"/>
          <a:ea typeface="+mn-ea"/>
          <a:cs typeface="+mn-cs"/>
        </a:defRPr>
      </a:lvl2pPr>
      <a:lvl3pPr marL="914121" algn="l" defTabSz="457061" rtl="0" eaLnBrk="1" latinLnBrk="0" hangingPunct="1">
        <a:defRPr sz="1800" kern="1200">
          <a:solidFill>
            <a:schemeClr val="tx1"/>
          </a:solidFill>
          <a:latin typeface="+mn-lt"/>
          <a:ea typeface="+mn-ea"/>
          <a:cs typeface="+mn-cs"/>
        </a:defRPr>
      </a:lvl3pPr>
      <a:lvl4pPr marL="1371183" algn="l" defTabSz="457061" rtl="0" eaLnBrk="1" latinLnBrk="0" hangingPunct="1">
        <a:defRPr sz="1800" kern="1200">
          <a:solidFill>
            <a:schemeClr val="tx1"/>
          </a:solidFill>
          <a:latin typeface="+mn-lt"/>
          <a:ea typeface="+mn-ea"/>
          <a:cs typeface="+mn-cs"/>
        </a:defRPr>
      </a:lvl4pPr>
      <a:lvl5pPr marL="1828243" algn="l" defTabSz="457061" rtl="0" eaLnBrk="1" latinLnBrk="0" hangingPunct="1">
        <a:defRPr sz="1800" kern="1200">
          <a:solidFill>
            <a:schemeClr val="tx1"/>
          </a:solidFill>
          <a:latin typeface="+mn-lt"/>
          <a:ea typeface="+mn-ea"/>
          <a:cs typeface="+mn-cs"/>
        </a:defRPr>
      </a:lvl5pPr>
      <a:lvl6pPr marL="2285303" algn="l" defTabSz="457061" rtl="0" eaLnBrk="1" latinLnBrk="0" hangingPunct="1">
        <a:defRPr sz="1800" kern="1200">
          <a:solidFill>
            <a:schemeClr val="tx1"/>
          </a:solidFill>
          <a:latin typeface="+mn-lt"/>
          <a:ea typeface="+mn-ea"/>
          <a:cs typeface="+mn-cs"/>
        </a:defRPr>
      </a:lvl6pPr>
      <a:lvl7pPr marL="2742363" algn="l" defTabSz="457061" rtl="0" eaLnBrk="1" latinLnBrk="0" hangingPunct="1">
        <a:defRPr sz="1800" kern="1200">
          <a:solidFill>
            <a:schemeClr val="tx1"/>
          </a:solidFill>
          <a:latin typeface="+mn-lt"/>
          <a:ea typeface="+mn-ea"/>
          <a:cs typeface="+mn-cs"/>
        </a:defRPr>
      </a:lvl7pPr>
      <a:lvl8pPr marL="3199424" algn="l" defTabSz="457061" rtl="0" eaLnBrk="1" latinLnBrk="0" hangingPunct="1">
        <a:defRPr sz="1800" kern="1200">
          <a:solidFill>
            <a:schemeClr val="tx1"/>
          </a:solidFill>
          <a:latin typeface="+mn-lt"/>
          <a:ea typeface="+mn-ea"/>
          <a:cs typeface="+mn-cs"/>
        </a:defRPr>
      </a:lvl8pPr>
      <a:lvl9pPr marL="3656485" algn="l" defTabSz="457061" rtl="0" eaLnBrk="1" latinLnBrk="0" hangingPunct="1">
        <a:defRPr sz="180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457200" y="205980"/>
            <a:ext cx="8229600" cy="637043"/>
          </a:xfrm>
          <a:prstGeom prst="rect">
            <a:avLst/>
          </a:prstGeom>
        </p:spPr>
        <p:txBody>
          <a:bodyPr vert="horz" lIns="91411" tIns="45707" rIns="91411" bIns="45707" rtlCol="0" anchor="ctr">
            <a:normAutofit/>
          </a:bodyPr>
          <a:lstStyle/>
          <a:p>
            <a:r>
              <a:rPr lang="fr-FR" dirty="0"/>
              <a:t>Cliquez et modifiez le titre</a:t>
            </a:r>
          </a:p>
        </p:txBody>
      </p:sp>
      <p:sp>
        <p:nvSpPr>
          <p:cNvPr id="3" name="Espace réservé du texte 2"/>
          <p:cNvSpPr>
            <a:spLocks noGrp="1"/>
          </p:cNvSpPr>
          <p:nvPr>
            <p:ph type="body" idx="1"/>
          </p:nvPr>
        </p:nvSpPr>
        <p:spPr>
          <a:xfrm>
            <a:off x="457200" y="1200154"/>
            <a:ext cx="8229600" cy="3394472"/>
          </a:xfrm>
          <a:prstGeom prst="rect">
            <a:avLst/>
          </a:prstGeom>
        </p:spPr>
        <p:txBody>
          <a:bodyPr vert="horz" lIns="91411" tIns="45707" rIns="91411" bIns="45707" rtlCol="0">
            <a:normAutofit/>
          </a:body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
        <p:nvSpPr>
          <p:cNvPr id="6" name="Espace réservé du numéro de diapositive 5"/>
          <p:cNvSpPr>
            <a:spLocks noGrp="1"/>
          </p:cNvSpPr>
          <p:nvPr>
            <p:ph type="sldNum" sz="quarter" idx="4"/>
          </p:nvPr>
        </p:nvSpPr>
        <p:spPr>
          <a:xfrm>
            <a:off x="8279981" y="4824409"/>
            <a:ext cx="489445" cy="273844"/>
          </a:xfrm>
          <a:prstGeom prst="rect">
            <a:avLst/>
          </a:prstGeom>
        </p:spPr>
        <p:txBody>
          <a:bodyPr vert="horz" lIns="91411" tIns="45707" rIns="91411" bIns="45707" rtlCol="0" anchor="ctr"/>
          <a:lstStyle>
            <a:lvl1pPr algn="r">
              <a:defRPr sz="1200">
                <a:solidFill>
                  <a:schemeClr val="tx1"/>
                </a:solidFill>
                <a:latin typeface="+mn-lt"/>
              </a:defRPr>
            </a:lvl1pPr>
          </a:lstStyle>
          <a:p>
            <a:fld id="{22D2E28D-3C84-FA4F-AA95-DF0FC25EB245}" type="slidenum">
              <a:rPr lang="fr-FR" smtClean="0">
                <a:solidFill>
                  <a:prstClr val="black"/>
                </a:solidFill>
                <a:latin typeface="Gill Sans MT"/>
              </a:rPr>
              <a:pPr/>
              <a:t>‹#›</a:t>
            </a:fld>
            <a:endParaRPr lang="fr-FR">
              <a:solidFill>
                <a:prstClr val="black"/>
              </a:solidFill>
              <a:latin typeface="Gill Sans MT"/>
            </a:endParaRPr>
          </a:p>
        </p:txBody>
      </p:sp>
      <p:pic>
        <p:nvPicPr>
          <p:cNvPr id="7" name="Picture 7"/>
          <p:cNvPicPr>
            <a:picLocks noChangeAspect="1"/>
          </p:cNvPicPr>
          <p:nvPr userDrawn="1"/>
        </p:nvPicPr>
        <p:blipFill>
          <a:blip r:embed="rId5">
            <a:extLst>
              <a:ext uri="{28A0092B-C50C-407E-A947-70E740481C1C}">
                <a14:useLocalDpi xmlns:a14="http://schemas.microsoft.com/office/drawing/2010/main" val="0"/>
              </a:ext>
            </a:extLst>
          </a:blip>
          <a:srcRect/>
          <a:stretch>
            <a:fillRect/>
          </a:stretch>
        </p:blipFill>
        <p:spPr bwMode="auto">
          <a:xfrm>
            <a:off x="7543800" y="33338"/>
            <a:ext cx="1519238" cy="46831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8" name="Text Box 8"/>
          <p:cNvSpPr txBox="1">
            <a:spLocks noChangeArrowheads="1"/>
          </p:cNvSpPr>
          <p:nvPr userDrawn="1"/>
        </p:nvSpPr>
        <p:spPr bwMode="auto">
          <a:xfrm>
            <a:off x="95252" y="4790278"/>
            <a:ext cx="1687231" cy="307777"/>
          </a:xfrm>
          <a:prstGeom prst="rect">
            <a:avLst/>
          </a:prstGeom>
          <a:noFill/>
          <a:ln w="9525">
            <a:noFill/>
            <a:miter lim="800000"/>
            <a:headEnd/>
            <a:tailEnd/>
          </a:ln>
        </p:spPr>
        <p:txBody>
          <a:bodyPr wrap="none">
            <a:spAutoFit/>
          </a:bodyPr>
          <a:lstStyle>
            <a:lvl1pPr eaLnBrk="0" hangingPunct="0">
              <a:defRPr>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pPr eaLnBrk="1" hangingPunct="1">
              <a:defRPr/>
            </a:pPr>
            <a:r>
              <a:rPr lang="en-US" altLang="en-US" sz="1400" dirty="0">
                <a:solidFill>
                  <a:prstClr val="black"/>
                </a:solidFill>
                <a:cs typeface="Arial" panose="020B0604020202020204" pitchFamily="34" charset="0"/>
              </a:rPr>
              <a:t>LPWAN@IETF103</a:t>
            </a:r>
          </a:p>
        </p:txBody>
      </p:sp>
    </p:spTree>
    <p:extLst>
      <p:ext uri="{BB962C8B-B14F-4D97-AF65-F5344CB8AC3E}">
        <p14:creationId xmlns:p14="http://schemas.microsoft.com/office/powerpoint/2010/main" val="2624057422"/>
      </p:ext>
    </p:extLst>
  </p:cSld>
  <p:clrMap bg1="lt1" tx1="dk1" bg2="lt2" tx2="dk2" accent1="accent1" accent2="accent2" accent3="accent3" accent4="accent4" accent5="accent5" accent6="accent6" hlink="hlink" folHlink="folHlink"/>
  <p:sldLayoutIdLst>
    <p:sldLayoutId id="2147483716" r:id="rId1"/>
    <p:sldLayoutId id="2147483717" r:id="rId2"/>
    <p:sldLayoutId id="2147483718" r:id="rId3"/>
  </p:sldLayoutIdLst>
  <p:hf hdr="0" ftr="0" dt="0"/>
  <p:txStyles>
    <p:titleStyle>
      <a:lvl1pPr algn="ctr" defTabSz="457061" rtl="0" eaLnBrk="1" latinLnBrk="0" hangingPunct="1">
        <a:spcBef>
          <a:spcPct val="0"/>
        </a:spcBef>
        <a:buNone/>
        <a:defRPr sz="4400" kern="1200">
          <a:solidFill>
            <a:schemeClr val="tx1"/>
          </a:solidFill>
          <a:latin typeface="+mj-lt"/>
          <a:ea typeface="+mj-ea"/>
          <a:cs typeface="+mj-cs"/>
        </a:defRPr>
      </a:lvl1pPr>
    </p:titleStyle>
    <p:bodyStyle>
      <a:lvl1pPr marL="342796" indent="-342796" algn="l" defTabSz="457061" rtl="0" eaLnBrk="1" latinLnBrk="0" hangingPunct="1">
        <a:spcBef>
          <a:spcPct val="20000"/>
        </a:spcBef>
        <a:buFont typeface="Arial"/>
        <a:buChar char="•"/>
        <a:defRPr sz="3200" kern="1200">
          <a:solidFill>
            <a:schemeClr val="tx1"/>
          </a:solidFill>
          <a:latin typeface="+mn-lt"/>
          <a:ea typeface="+mn-ea"/>
          <a:cs typeface="+mn-cs"/>
        </a:defRPr>
      </a:lvl1pPr>
      <a:lvl2pPr marL="742724" indent="-285662" algn="l" defTabSz="457061" rtl="0" eaLnBrk="1" latinLnBrk="0" hangingPunct="1">
        <a:spcBef>
          <a:spcPct val="20000"/>
        </a:spcBef>
        <a:buFont typeface="Arial"/>
        <a:buChar char="–"/>
        <a:defRPr sz="2800" kern="1200">
          <a:solidFill>
            <a:schemeClr val="tx1"/>
          </a:solidFill>
          <a:latin typeface="+mn-lt"/>
          <a:ea typeface="+mn-ea"/>
          <a:cs typeface="+mn-cs"/>
        </a:defRPr>
      </a:lvl2pPr>
      <a:lvl3pPr marL="1142652" indent="-228531" algn="l" defTabSz="457061" rtl="0" eaLnBrk="1" latinLnBrk="0" hangingPunct="1">
        <a:spcBef>
          <a:spcPct val="20000"/>
        </a:spcBef>
        <a:buFont typeface="Arial"/>
        <a:buChar char="•"/>
        <a:defRPr sz="2400" kern="1200">
          <a:solidFill>
            <a:schemeClr val="tx1"/>
          </a:solidFill>
          <a:latin typeface="+mn-lt"/>
          <a:ea typeface="+mn-ea"/>
          <a:cs typeface="+mn-cs"/>
        </a:defRPr>
      </a:lvl3pPr>
      <a:lvl4pPr marL="1599712" indent="-228531" algn="l" defTabSz="457061" rtl="0" eaLnBrk="1" latinLnBrk="0" hangingPunct="1">
        <a:spcBef>
          <a:spcPct val="20000"/>
        </a:spcBef>
        <a:buFont typeface="Arial"/>
        <a:buChar char="–"/>
        <a:defRPr sz="2000" kern="1200">
          <a:solidFill>
            <a:schemeClr val="tx1"/>
          </a:solidFill>
          <a:latin typeface="+mn-lt"/>
          <a:ea typeface="+mn-ea"/>
          <a:cs typeface="+mn-cs"/>
        </a:defRPr>
      </a:lvl4pPr>
      <a:lvl5pPr marL="2056773" indent="-228531" algn="l" defTabSz="457061" rtl="0" eaLnBrk="1" latinLnBrk="0" hangingPunct="1">
        <a:spcBef>
          <a:spcPct val="20000"/>
        </a:spcBef>
        <a:buFont typeface="Arial"/>
        <a:buChar char="»"/>
        <a:defRPr sz="2000" kern="1200">
          <a:solidFill>
            <a:schemeClr val="tx1"/>
          </a:solidFill>
          <a:latin typeface="+mn-lt"/>
          <a:ea typeface="+mn-ea"/>
          <a:cs typeface="+mn-cs"/>
        </a:defRPr>
      </a:lvl5pPr>
      <a:lvl6pPr marL="2513834" indent="-228531" algn="l" defTabSz="457061" rtl="0" eaLnBrk="1" latinLnBrk="0" hangingPunct="1">
        <a:spcBef>
          <a:spcPct val="20000"/>
        </a:spcBef>
        <a:buFont typeface="Arial"/>
        <a:buChar char="•"/>
        <a:defRPr sz="2000" kern="1200">
          <a:solidFill>
            <a:schemeClr val="tx1"/>
          </a:solidFill>
          <a:latin typeface="+mn-lt"/>
          <a:ea typeface="+mn-ea"/>
          <a:cs typeface="+mn-cs"/>
        </a:defRPr>
      </a:lvl6pPr>
      <a:lvl7pPr marL="2970895" indent="-228531" algn="l" defTabSz="457061" rtl="0" eaLnBrk="1" latinLnBrk="0" hangingPunct="1">
        <a:spcBef>
          <a:spcPct val="20000"/>
        </a:spcBef>
        <a:buFont typeface="Arial"/>
        <a:buChar char="•"/>
        <a:defRPr sz="2000" kern="1200">
          <a:solidFill>
            <a:schemeClr val="tx1"/>
          </a:solidFill>
          <a:latin typeface="+mn-lt"/>
          <a:ea typeface="+mn-ea"/>
          <a:cs typeface="+mn-cs"/>
        </a:defRPr>
      </a:lvl7pPr>
      <a:lvl8pPr marL="3427955" indent="-228531" algn="l" defTabSz="457061" rtl="0" eaLnBrk="1" latinLnBrk="0" hangingPunct="1">
        <a:spcBef>
          <a:spcPct val="20000"/>
        </a:spcBef>
        <a:buFont typeface="Arial"/>
        <a:buChar char="•"/>
        <a:defRPr sz="2000" kern="1200">
          <a:solidFill>
            <a:schemeClr val="tx1"/>
          </a:solidFill>
          <a:latin typeface="+mn-lt"/>
          <a:ea typeface="+mn-ea"/>
          <a:cs typeface="+mn-cs"/>
        </a:defRPr>
      </a:lvl8pPr>
      <a:lvl9pPr marL="3885015" indent="-228531" algn="l" defTabSz="457061"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fr-FR"/>
      </a:defPPr>
      <a:lvl1pPr marL="0" algn="l" defTabSz="457061" rtl="0" eaLnBrk="1" latinLnBrk="0" hangingPunct="1">
        <a:defRPr sz="1800" kern="1200">
          <a:solidFill>
            <a:schemeClr val="tx1"/>
          </a:solidFill>
          <a:latin typeface="+mn-lt"/>
          <a:ea typeface="+mn-ea"/>
          <a:cs typeface="+mn-cs"/>
        </a:defRPr>
      </a:lvl1pPr>
      <a:lvl2pPr marL="457061" algn="l" defTabSz="457061" rtl="0" eaLnBrk="1" latinLnBrk="0" hangingPunct="1">
        <a:defRPr sz="1800" kern="1200">
          <a:solidFill>
            <a:schemeClr val="tx1"/>
          </a:solidFill>
          <a:latin typeface="+mn-lt"/>
          <a:ea typeface="+mn-ea"/>
          <a:cs typeface="+mn-cs"/>
        </a:defRPr>
      </a:lvl2pPr>
      <a:lvl3pPr marL="914121" algn="l" defTabSz="457061" rtl="0" eaLnBrk="1" latinLnBrk="0" hangingPunct="1">
        <a:defRPr sz="1800" kern="1200">
          <a:solidFill>
            <a:schemeClr val="tx1"/>
          </a:solidFill>
          <a:latin typeface="+mn-lt"/>
          <a:ea typeface="+mn-ea"/>
          <a:cs typeface="+mn-cs"/>
        </a:defRPr>
      </a:lvl3pPr>
      <a:lvl4pPr marL="1371183" algn="l" defTabSz="457061" rtl="0" eaLnBrk="1" latinLnBrk="0" hangingPunct="1">
        <a:defRPr sz="1800" kern="1200">
          <a:solidFill>
            <a:schemeClr val="tx1"/>
          </a:solidFill>
          <a:latin typeface="+mn-lt"/>
          <a:ea typeface="+mn-ea"/>
          <a:cs typeface="+mn-cs"/>
        </a:defRPr>
      </a:lvl4pPr>
      <a:lvl5pPr marL="1828243" algn="l" defTabSz="457061" rtl="0" eaLnBrk="1" latinLnBrk="0" hangingPunct="1">
        <a:defRPr sz="1800" kern="1200">
          <a:solidFill>
            <a:schemeClr val="tx1"/>
          </a:solidFill>
          <a:latin typeface="+mn-lt"/>
          <a:ea typeface="+mn-ea"/>
          <a:cs typeface="+mn-cs"/>
        </a:defRPr>
      </a:lvl5pPr>
      <a:lvl6pPr marL="2285303" algn="l" defTabSz="457061" rtl="0" eaLnBrk="1" latinLnBrk="0" hangingPunct="1">
        <a:defRPr sz="1800" kern="1200">
          <a:solidFill>
            <a:schemeClr val="tx1"/>
          </a:solidFill>
          <a:latin typeface="+mn-lt"/>
          <a:ea typeface="+mn-ea"/>
          <a:cs typeface="+mn-cs"/>
        </a:defRPr>
      </a:lvl6pPr>
      <a:lvl7pPr marL="2742363" algn="l" defTabSz="457061" rtl="0" eaLnBrk="1" latinLnBrk="0" hangingPunct="1">
        <a:defRPr sz="1800" kern="1200">
          <a:solidFill>
            <a:schemeClr val="tx1"/>
          </a:solidFill>
          <a:latin typeface="+mn-lt"/>
          <a:ea typeface="+mn-ea"/>
          <a:cs typeface="+mn-cs"/>
        </a:defRPr>
      </a:lvl7pPr>
      <a:lvl8pPr marL="3199424" algn="l" defTabSz="457061" rtl="0" eaLnBrk="1" latinLnBrk="0" hangingPunct="1">
        <a:defRPr sz="1800" kern="1200">
          <a:solidFill>
            <a:schemeClr val="tx1"/>
          </a:solidFill>
          <a:latin typeface="+mn-lt"/>
          <a:ea typeface="+mn-ea"/>
          <a:cs typeface="+mn-cs"/>
        </a:defRPr>
      </a:lvl8pPr>
      <a:lvl9pPr marL="3656485" algn="l" defTabSz="457061"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1026" name="Group 118"/>
          <p:cNvGrpSpPr>
            <a:grpSpLocks/>
          </p:cNvGrpSpPr>
          <p:nvPr/>
        </p:nvGrpSpPr>
        <p:grpSpPr bwMode="auto">
          <a:xfrm>
            <a:off x="70339" y="59532"/>
            <a:ext cx="8954966" cy="4980385"/>
            <a:chOff x="44" y="50"/>
            <a:chExt cx="5641" cy="4183"/>
          </a:xfrm>
        </p:grpSpPr>
        <p:grpSp>
          <p:nvGrpSpPr>
            <p:cNvPr id="1030" name="Group 116"/>
            <p:cNvGrpSpPr>
              <a:grpSpLocks/>
            </p:cNvGrpSpPr>
            <p:nvPr/>
          </p:nvGrpSpPr>
          <p:grpSpPr bwMode="auto">
            <a:xfrm>
              <a:off x="44" y="50"/>
              <a:ext cx="5641" cy="4183"/>
              <a:chOff x="44" y="50"/>
              <a:chExt cx="5641" cy="4183"/>
            </a:xfrm>
          </p:grpSpPr>
          <p:grpSp>
            <p:nvGrpSpPr>
              <p:cNvPr id="1032" name="Group 58"/>
              <p:cNvGrpSpPr>
                <a:grpSpLocks/>
              </p:cNvGrpSpPr>
              <p:nvPr/>
            </p:nvGrpSpPr>
            <p:grpSpPr bwMode="auto">
              <a:xfrm>
                <a:off x="44" y="50"/>
                <a:ext cx="692" cy="1021"/>
                <a:chOff x="44" y="50"/>
                <a:chExt cx="692" cy="1021"/>
              </a:xfrm>
            </p:grpSpPr>
            <p:grpSp>
              <p:nvGrpSpPr>
                <p:cNvPr id="2" name="Group 8"/>
                <p:cNvGrpSpPr>
                  <a:grpSpLocks/>
                </p:cNvGrpSpPr>
                <p:nvPr/>
              </p:nvGrpSpPr>
              <p:grpSpPr bwMode="auto">
                <a:xfrm>
                  <a:off x="44" y="50"/>
                  <a:ext cx="692" cy="68"/>
                  <a:chOff x="44" y="50"/>
                  <a:chExt cx="692" cy="68"/>
                </a:xfrm>
              </p:grpSpPr>
              <p:sp>
                <p:nvSpPr>
                  <p:cNvPr id="3" name="Rectangle 2"/>
                  <p:cNvSpPr>
                    <a:spLocks noChangeArrowheads="1"/>
                  </p:cNvSpPr>
                  <p:nvPr/>
                </p:nvSpPr>
                <p:spPr bwMode="auto">
                  <a:xfrm>
                    <a:off x="44" y="50"/>
                    <a:ext cx="60" cy="68"/>
                  </a:xfrm>
                  <a:prstGeom prst="rect">
                    <a:avLst/>
                  </a:prstGeom>
                  <a:solidFill>
                    <a:srgbClr val="232323"/>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650"/>
                  </a:p>
                </p:txBody>
              </p:sp>
              <p:sp>
                <p:nvSpPr>
                  <p:cNvPr id="4" name="Rectangle 3"/>
                  <p:cNvSpPr>
                    <a:spLocks noChangeArrowheads="1"/>
                  </p:cNvSpPr>
                  <p:nvPr/>
                </p:nvSpPr>
                <p:spPr bwMode="auto">
                  <a:xfrm>
                    <a:off x="170" y="50"/>
                    <a:ext cx="59" cy="68"/>
                  </a:xfrm>
                  <a:prstGeom prst="rect">
                    <a:avLst/>
                  </a:prstGeom>
                  <a:solidFill>
                    <a:srgbClr val="232323"/>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650"/>
                  </a:p>
                </p:txBody>
              </p:sp>
              <p:sp>
                <p:nvSpPr>
                  <p:cNvPr id="5" name="Rectangle 4"/>
                  <p:cNvSpPr>
                    <a:spLocks noChangeArrowheads="1"/>
                  </p:cNvSpPr>
                  <p:nvPr/>
                </p:nvSpPr>
                <p:spPr bwMode="auto">
                  <a:xfrm>
                    <a:off x="297" y="50"/>
                    <a:ext cx="59" cy="68"/>
                  </a:xfrm>
                  <a:prstGeom prst="rect">
                    <a:avLst/>
                  </a:prstGeom>
                  <a:solidFill>
                    <a:srgbClr val="232323"/>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650"/>
                  </a:p>
                </p:txBody>
              </p:sp>
              <p:sp>
                <p:nvSpPr>
                  <p:cNvPr id="6" name="Rectangle 5"/>
                  <p:cNvSpPr>
                    <a:spLocks noChangeArrowheads="1"/>
                  </p:cNvSpPr>
                  <p:nvPr/>
                </p:nvSpPr>
                <p:spPr bwMode="auto">
                  <a:xfrm>
                    <a:off x="423" y="50"/>
                    <a:ext cx="60" cy="68"/>
                  </a:xfrm>
                  <a:prstGeom prst="rect">
                    <a:avLst/>
                  </a:prstGeom>
                  <a:solidFill>
                    <a:srgbClr val="232323"/>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650"/>
                  </a:p>
                </p:txBody>
              </p:sp>
              <p:sp>
                <p:nvSpPr>
                  <p:cNvPr id="7" name="Rectangle 6"/>
                  <p:cNvSpPr>
                    <a:spLocks noChangeArrowheads="1"/>
                  </p:cNvSpPr>
                  <p:nvPr/>
                </p:nvSpPr>
                <p:spPr bwMode="auto">
                  <a:xfrm>
                    <a:off x="549" y="50"/>
                    <a:ext cx="60" cy="68"/>
                  </a:xfrm>
                  <a:prstGeom prst="rect">
                    <a:avLst/>
                  </a:prstGeom>
                  <a:solidFill>
                    <a:srgbClr val="232323"/>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650"/>
                  </a:p>
                </p:txBody>
              </p:sp>
              <p:sp>
                <p:nvSpPr>
                  <p:cNvPr id="1031" name="Rectangle 7"/>
                  <p:cNvSpPr>
                    <a:spLocks noChangeArrowheads="1"/>
                  </p:cNvSpPr>
                  <p:nvPr/>
                </p:nvSpPr>
                <p:spPr bwMode="auto">
                  <a:xfrm>
                    <a:off x="676" y="50"/>
                    <a:ext cx="60" cy="68"/>
                  </a:xfrm>
                  <a:prstGeom prst="rect">
                    <a:avLst/>
                  </a:prstGeom>
                  <a:solidFill>
                    <a:srgbClr val="232323"/>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650"/>
                  </a:p>
                </p:txBody>
              </p:sp>
            </p:grpSp>
            <p:grpSp>
              <p:nvGrpSpPr>
                <p:cNvPr id="8" name="Group 15"/>
                <p:cNvGrpSpPr>
                  <a:grpSpLocks/>
                </p:cNvGrpSpPr>
                <p:nvPr/>
              </p:nvGrpSpPr>
              <p:grpSpPr bwMode="auto">
                <a:xfrm>
                  <a:off x="44" y="184"/>
                  <a:ext cx="692" cy="68"/>
                  <a:chOff x="44" y="184"/>
                  <a:chExt cx="692" cy="68"/>
                </a:xfrm>
              </p:grpSpPr>
              <p:sp>
                <p:nvSpPr>
                  <p:cNvPr id="9" name="Rectangle 9"/>
                  <p:cNvSpPr>
                    <a:spLocks noChangeArrowheads="1"/>
                  </p:cNvSpPr>
                  <p:nvPr/>
                </p:nvSpPr>
                <p:spPr bwMode="auto">
                  <a:xfrm>
                    <a:off x="44" y="184"/>
                    <a:ext cx="60" cy="68"/>
                  </a:xfrm>
                  <a:prstGeom prst="rect">
                    <a:avLst/>
                  </a:prstGeom>
                  <a:solidFill>
                    <a:srgbClr val="333333"/>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650"/>
                  </a:p>
                </p:txBody>
              </p:sp>
              <p:sp>
                <p:nvSpPr>
                  <p:cNvPr id="10" name="Rectangle 10"/>
                  <p:cNvSpPr>
                    <a:spLocks noChangeArrowheads="1"/>
                  </p:cNvSpPr>
                  <p:nvPr/>
                </p:nvSpPr>
                <p:spPr bwMode="auto">
                  <a:xfrm>
                    <a:off x="170" y="184"/>
                    <a:ext cx="59" cy="68"/>
                  </a:xfrm>
                  <a:prstGeom prst="rect">
                    <a:avLst/>
                  </a:prstGeom>
                  <a:solidFill>
                    <a:srgbClr val="333333"/>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650"/>
                  </a:p>
                </p:txBody>
              </p:sp>
              <p:sp>
                <p:nvSpPr>
                  <p:cNvPr id="11" name="Rectangle 11"/>
                  <p:cNvSpPr>
                    <a:spLocks noChangeArrowheads="1"/>
                  </p:cNvSpPr>
                  <p:nvPr/>
                </p:nvSpPr>
                <p:spPr bwMode="auto">
                  <a:xfrm>
                    <a:off x="297" y="184"/>
                    <a:ext cx="59" cy="68"/>
                  </a:xfrm>
                  <a:prstGeom prst="rect">
                    <a:avLst/>
                  </a:prstGeom>
                  <a:solidFill>
                    <a:srgbClr val="333333"/>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650"/>
                  </a:p>
                </p:txBody>
              </p:sp>
              <p:sp>
                <p:nvSpPr>
                  <p:cNvPr id="12" name="Rectangle 12"/>
                  <p:cNvSpPr>
                    <a:spLocks noChangeArrowheads="1"/>
                  </p:cNvSpPr>
                  <p:nvPr/>
                </p:nvSpPr>
                <p:spPr bwMode="auto">
                  <a:xfrm>
                    <a:off x="423" y="184"/>
                    <a:ext cx="60" cy="68"/>
                  </a:xfrm>
                  <a:prstGeom prst="rect">
                    <a:avLst/>
                  </a:prstGeom>
                  <a:solidFill>
                    <a:srgbClr val="333333"/>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650"/>
                  </a:p>
                </p:txBody>
              </p:sp>
              <p:sp>
                <p:nvSpPr>
                  <p:cNvPr id="13" name="Rectangle 13"/>
                  <p:cNvSpPr>
                    <a:spLocks noChangeArrowheads="1"/>
                  </p:cNvSpPr>
                  <p:nvPr/>
                </p:nvSpPr>
                <p:spPr bwMode="auto">
                  <a:xfrm>
                    <a:off x="549" y="184"/>
                    <a:ext cx="60" cy="68"/>
                  </a:xfrm>
                  <a:prstGeom prst="rect">
                    <a:avLst/>
                  </a:prstGeom>
                  <a:solidFill>
                    <a:srgbClr val="333333"/>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650"/>
                  </a:p>
                </p:txBody>
              </p:sp>
              <p:sp>
                <p:nvSpPr>
                  <p:cNvPr id="14" name="Rectangle 14"/>
                  <p:cNvSpPr>
                    <a:spLocks noChangeArrowheads="1"/>
                  </p:cNvSpPr>
                  <p:nvPr/>
                </p:nvSpPr>
                <p:spPr bwMode="auto">
                  <a:xfrm>
                    <a:off x="676" y="184"/>
                    <a:ext cx="60" cy="68"/>
                  </a:xfrm>
                  <a:prstGeom prst="rect">
                    <a:avLst/>
                  </a:prstGeom>
                  <a:solidFill>
                    <a:srgbClr val="333333"/>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650"/>
                  </a:p>
                </p:txBody>
              </p:sp>
            </p:grpSp>
            <p:grpSp>
              <p:nvGrpSpPr>
                <p:cNvPr id="15" name="Group 22"/>
                <p:cNvGrpSpPr>
                  <a:grpSpLocks/>
                </p:cNvGrpSpPr>
                <p:nvPr/>
              </p:nvGrpSpPr>
              <p:grpSpPr bwMode="auto">
                <a:xfrm>
                  <a:off x="44" y="321"/>
                  <a:ext cx="692" cy="68"/>
                  <a:chOff x="44" y="321"/>
                  <a:chExt cx="692" cy="68"/>
                </a:xfrm>
              </p:grpSpPr>
              <p:sp>
                <p:nvSpPr>
                  <p:cNvPr id="16" name="Rectangle 16"/>
                  <p:cNvSpPr>
                    <a:spLocks noChangeArrowheads="1"/>
                  </p:cNvSpPr>
                  <p:nvPr/>
                </p:nvSpPr>
                <p:spPr bwMode="auto">
                  <a:xfrm>
                    <a:off x="44" y="321"/>
                    <a:ext cx="60" cy="68"/>
                  </a:xfrm>
                  <a:prstGeom prst="rect">
                    <a:avLst/>
                  </a:prstGeom>
                  <a:solidFill>
                    <a:srgbClr val="474747"/>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650"/>
                  </a:p>
                </p:txBody>
              </p:sp>
              <p:sp>
                <p:nvSpPr>
                  <p:cNvPr id="17" name="Rectangle 17"/>
                  <p:cNvSpPr>
                    <a:spLocks noChangeArrowheads="1"/>
                  </p:cNvSpPr>
                  <p:nvPr/>
                </p:nvSpPr>
                <p:spPr bwMode="auto">
                  <a:xfrm>
                    <a:off x="170" y="321"/>
                    <a:ext cx="59" cy="68"/>
                  </a:xfrm>
                  <a:prstGeom prst="rect">
                    <a:avLst/>
                  </a:prstGeom>
                  <a:solidFill>
                    <a:srgbClr val="474747"/>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650"/>
                  </a:p>
                </p:txBody>
              </p:sp>
              <p:sp>
                <p:nvSpPr>
                  <p:cNvPr id="1042" name="Rectangle 18"/>
                  <p:cNvSpPr>
                    <a:spLocks noChangeArrowheads="1"/>
                  </p:cNvSpPr>
                  <p:nvPr/>
                </p:nvSpPr>
                <p:spPr bwMode="auto">
                  <a:xfrm>
                    <a:off x="297" y="321"/>
                    <a:ext cx="59" cy="68"/>
                  </a:xfrm>
                  <a:prstGeom prst="rect">
                    <a:avLst/>
                  </a:prstGeom>
                  <a:solidFill>
                    <a:srgbClr val="474747"/>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650"/>
                  </a:p>
                </p:txBody>
              </p:sp>
              <p:sp>
                <p:nvSpPr>
                  <p:cNvPr id="1043" name="Rectangle 19"/>
                  <p:cNvSpPr>
                    <a:spLocks noChangeArrowheads="1"/>
                  </p:cNvSpPr>
                  <p:nvPr/>
                </p:nvSpPr>
                <p:spPr bwMode="auto">
                  <a:xfrm>
                    <a:off x="423" y="321"/>
                    <a:ext cx="60" cy="68"/>
                  </a:xfrm>
                  <a:prstGeom prst="rect">
                    <a:avLst/>
                  </a:prstGeom>
                  <a:solidFill>
                    <a:srgbClr val="474747"/>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650"/>
                  </a:p>
                </p:txBody>
              </p:sp>
              <p:sp>
                <p:nvSpPr>
                  <p:cNvPr id="1044" name="Rectangle 20"/>
                  <p:cNvSpPr>
                    <a:spLocks noChangeArrowheads="1"/>
                  </p:cNvSpPr>
                  <p:nvPr/>
                </p:nvSpPr>
                <p:spPr bwMode="auto">
                  <a:xfrm>
                    <a:off x="549" y="321"/>
                    <a:ext cx="60" cy="68"/>
                  </a:xfrm>
                  <a:prstGeom prst="rect">
                    <a:avLst/>
                  </a:prstGeom>
                  <a:solidFill>
                    <a:srgbClr val="474747"/>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650"/>
                  </a:p>
                </p:txBody>
              </p:sp>
              <p:sp>
                <p:nvSpPr>
                  <p:cNvPr id="1045" name="Rectangle 21"/>
                  <p:cNvSpPr>
                    <a:spLocks noChangeArrowheads="1"/>
                  </p:cNvSpPr>
                  <p:nvPr/>
                </p:nvSpPr>
                <p:spPr bwMode="auto">
                  <a:xfrm>
                    <a:off x="676" y="321"/>
                    <a:ext cx="60" cy="68"/>
                  </a:xfrm>
                  <a:prstGeom prst="rect">
                    <a:avLst/>
                  </a:prstGeom>
                  <a:solidFill>
                    <a:srgbClr val="474747"/>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650"/>
                  </a:p>
                </p:txBody>
              </p:sp>
            </p:grpSp>
            <p:grpSp>
              <p:nvGrpSpPr>
                <p:cNvPr id="18" name="Group 29"/>
                <p:cNvGrpSpPr>
                  <a:grpSpLocks/>
                </p:cNvGrpSpPr>
                <p:nvPr/>
              </p:nvGrpSpPr>
              <p:grpSpPr bwMode="auto">
                <a:xfrm>
                  <a:off x="44" y="458"/>
                  <a:ext cx="692" cy="68"/>
                  <a:chOff x="44" y="458"/>
                  <a:chExt cx="692" cy="68"/>
                </a:xfrm>
              </p:grpSpPr>
              <p:sp>
                <p:nvSpPr>
                  <p:cNvPr id="1047" name="Rectangle 23"/>
                  <p:cNvSpPr>
                    <a:spLocks noChangeArrowheads="1"/>
                  </p:cNvSpPr>
                  <p:nvPr/>
                </p:nvSpPr>
                <p:spPr bwMode="auto">
                  <a:xfrm>
                    <a:off x="44" y="458"/>
                    <a:ext cx="60" cy="68"/>
                  </a:xfrm>
                  <a:prstGeom prst="rect">
                    <a:avLst/>
                  </a:prstGeom>
                  <a:solidFill>
                    <a:srgbClr val="676767"/>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650"/>
                  </a:p>
                </p:txBody>
              </p:sp>
              <p:sp>
                <p:nvSpPr>
                  <p:cNvPr id="1048" name="Rectangle 24"/>
                  <p:cNvSpPr>
                    <a:spLocks noChangeArrowheads="1"/>
                  </p:cNvSpPr>
                  <p:nvPr/>
                </p:nvSpPr>
                <p:spPr bwMode="auto">
                  <a:xfrm>
                    <a:off x="170" y="458"/>
                    <a:ext cx="59" cy="68"/>
                  </a:xfrm>
                  <a:prstGeom prst="rect">
                    <a:avLst/>
                  </a:prstGeom>
                  <a:solidFill>
                    <a:srgbClr val="676767"/>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650"/>
                  </a:p>
                </p:txBody>
              </p:sp>
              <p:sp>
                <p:nvSpPr>
                  <p:cNvPr id="1049" name="Rectangle 25"/>
                  <p:cNvSpPr>
                    <a:spLocks noChangeArrowheads="1"/>
                  </p:cNvSpPr>
                  <p:nvPr/>
                </p:nvSpPr>
                <p:spPr bwMode="auto">
                  <a:xfrm>
                    <a:off x="297" y="458"/>
                    <a:ext cx="59" cy="68"/>
                  </a:xfrm>
                  <a:prstGeom prst="rect">
                    <a:avLst/>
                  </a:prstGeom>
                  <a:solidFill>
                    <a:srgbClr val="676767"/>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650"/>
                  </a:p>
                </p:txBody>
              </p:sp>
              <p:sp>
                <p:nvSpPr>
                  <p:cNvPr id="1050" name="Rectangle 26"/>
                  <p:cNvSpPr>
                    <a:spLocks noChangeArrowheads="1"/>
                  </p:cNvSpPr>
                  <p:nvPr/>
                </p:nvSpPr>
                <p:spPr bwMode="auto">
                  <a:xfrm>
                    <a:off x="423" y="458"/>
                    <a:ext cx="60" cy="68"/>
                  </a:xfrm>
                  <a:prstGeom prst="rect">
                    <a:avLst/>
                  </a:prstGeom>
                  <a:solidFill>
                    <a:srgbClr val="676767"/>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650"/>
                  </a:p>
                </p:txBody>
              </p:sp>
              <p:sp>
                <p:nvSpPr>
                  <p:cNvPr id="1051" name="Rectangle 27"/>
                  <p:cNvSpPr>
                    <a:spLocks noChangeArrowheads="1"/>
                  </p:cNvSpPr>
                  <p:nvPr/>
                </p:nvSpPr>
                <p:spPr bwMode="auto">
                  <a:xfrm>
                    <a:off x="549" y="458"/>
                    <a:ext cx="60" cy="68"/>
                  </a:xfrm>
                  <a:prstGeom prst="rect">
                    <a:avLst/>
                  </a:prstGeom>
                  <a:solidFill>
                    <a:srgbClr val="676767"/>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650"/>
                  </a:p>
                </p:txBody>
              </p:sp>
              <p:sp>
                <p:nvSpPr>
                  <p:cNvPr id="1052" name="Rectangle 28"/>
                  <p:cNvSpPr>
                    <a:spLocks noChangeArrowheads="1"/>
                  </p:cNvSpPr>
                  <p:nvPr/>
                </p:nvSpPr>
                <p:spPr bwMode="auto">
                  <a:xfrm>
                    <a:off x="676" y="458"/>
                    <a:ext cx="60" cy="68"/>
                  </a:xfrm>
                  <a:prstGeom prst="rect">
                    <a:avLst/>
                  </a:prstGeom>
                  <a:solidFill>
                    <a:srgbClr val="676767"/>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650"/>
                  </a:p>
                </p:txBody>
              </p:sp>
            </p:grpSp>
            <p:grpSp>
              <p:nvGrpSpPr>
                <p:cNvPr id="19" name="Group 36"/>
                <p:cNvGrpSpPr>
                  <a:grpSpLocks/>
                </p:cNvGrpSpPr>
                <p:nvPr/>
              </p:nvGrpSpPr>
              <p:grpSpPr bwMode="auto">
                <a:xfrm>
                  <a:off x="44" y="593"/>
                  <a:ext cx="692" cy="68"/>
                  <a:chOff x="44" y="593"/>
                  <a:chExt cx="692" cy="68"/>
                </a:xfrm>
              </p:grpSpPr>
              <p:sp>
                <p:nvSpPr>
                  <p:cNvPr id="1054" name="Rectangle 30"/>
                  <p:cNvSpPr>
                    <a:spLocks noChangeArrowheads="1"/>
                  </p:cNvSpPr>
                  <p:nvPr/>
                </p:nvSpPr>
                <p:spPr bwMode="auto">
                  <a:xfrm>
                    <a:off x="44" y="593"/>
                    <a:ext cx="60" cy="68"/>
                  </a:xfrm>
                  <a:prstGeom prst="rect">
                    <a:avLst/>
                  </a:prstGeom>
                  <a:solidFill>
                    <a:srgbClr val="919191"/>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650"/>
                  </a:p>
                </p:txBody>
              </p:sp>
              <p:sp>
                <p:nvSpPr>
                  <p:cNvPr id="1055" name="Rectangle 31"/>
                  <p:cNvSpPr>
                    <a:spLocks noChangeArrowheads="1"/>
                  </p:cNvSpPr>
                  <p:nvPr/>
                </p:nvSpPr>
                <p:spPr bwMode="auto">
                  <a:xfrm>
                    <a:off x="170" y="593"/>
                    <a:ext cx="59" cy="68"/>
                  </a:xfrm>
                  <a:prstGeom prst="rect">
                    <a:avLst/>
                  </a:prstGeom>
                  <a:solidFill>
                    <a:srgbClr val="919191"/>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650"/>
                  </a:p>
                </p:txBody>
              </p:sp>
              <p:sp>
                <p:nvSpPr>
                  <p:cNvPr id="1056" name="Rectangle 32"/>
                  <p:cNvSpPr>
                    <a:spLocks noChangeArrowheads="1"/>
                  </p:cNvSpPr>
                  <p:nvPr/>
                </p:nvSpPr>
                <p:spPr bwMode="auto">
                  <a:xfrm>
                    <a:off x="297" y="593"/>
                    <a:ext cx="59" cy="68"/>
                  </a:xfrm>
                  <a:prstGeom prst="rect">
                    <a:avLst/>
                  </a:prstGeom>
                  <a:solidFill>
                    <a:srgbClr val="919191"/>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650"/>
                  </a:p>
                </p:txBody>
              </p:sp>
              <p:sp>
                <p:nvSpPr>
                  <p:cNvPr id="1057" name="Rectangle 33"/>
                  <p:cNvSpPr>
                    <a:spLocks noChangeArrowheads="1"/>
                  </p:cNvSpPr>
                  <p:nvPr/>
                </p:nvSpPr>
                <p:spPr bwMode="auto">
                  <a:xfrm>
                    <a:off x="423" y="593"/>
                    <a:ext cx="60" cy="68"/>
                  </a:xfrm>
                  <a:prstGeom prst="rect">
                    <a:avLst/>
                  </a:prstGeom>
                  <a:solidFill>
                    <a:srgbClr val="919191"/>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650"/>
                  </a:p>
                </p:txBody>
              </p:sp>
              <p:sp>
                <p:nvSpPr>
                  <p:cNvPr id="1058" name="Rectangle 34"/>
                  <p:cNvSpPr>
                    <a:spLocks noChangeArrowheads="1"/>
                  </p:cNvSpPr>
                  <p:nvPr/>
                </p:nvSpPr>
                <p:spPr bwMode="auto">
                  <a:xfrm>
                    <a:off x="549" y="593"/>
                    <a:ext cx="60" cy="68"/>
                  </a:xfrm>
                  <a:prstGeom prst="rect">
                    <a:avLst/>
                  </a:prstGeom>
                  <a:solidFill>
                    <a:srgbClr val="919191"/>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650"/>
                  </a:p>
                </p:txBody>
              </p:sp>
              <p:sp>
                <p:nvSpPr>
                  <p:cNvPr id="1059" name="Rectangle 35"/>
                  <p:cNvSpPr>
                    <a:spLocks noChangeArrowheads="1"/>
                  </p:cNvSpPr>
                  <p:nvPr/>
                </p:nvSpPr>
                <p:spPr bwMode="auto">
                  <a:xfrm>
                    <a:off x="676" y="593"/>
                    <a:ext cx="60" cy="68"/>
                  </a:xfrm>
                  <a:prstGeom prst="rect">
                    <a:avLst/>
                  </a:prstGeom>
                  <a:solidFill>
                    <a:srgbClr val="919191"/>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650"/>
                  </a:p>
                </p:txBody>
              </p:sp>
            </p:grpSp>
            <p:grpSp>
              <p:nvGrpSpPr>
                <p:cNvPr id="20" name="Group 43"/>
                <p:cNvGrpSpPr>
                  <a:grpSpLocks/>
                </p:cNvGrpSpPr>
                <p:nvPr/>
              </p:nvGrpSpPr>
              <p:grpSpPr bwMode="auto">
                <a:xfrm>
                  <a:off x="44" y="730"/>
                  <a:ext cx="692" cy="68"/>
                  <a:chOff x="44" y="730"/>
                  <a:chExt cx="692" cy="68"/>
                </a:xfrm>
              </p:grpSpPr>
              <p:sp>
                <p:nvSpPr>
                  <p:cNvPr id="1061" name="Rectangle 37"/>
                  <p:cNvSpPr>
                    <a:spLocks noChangeArrowheads="1"/>
                  </p:cNvSpPr>
                  <p:nvPr/>
                </p:nvSpPr>
                <p:spPr bwMode="auto">
                  <a:xfrm>
                    <a:off x="44" y="730"/>
                    <a:ext cx="60" cy="68"/>
                  </a:xfrm>
                  <a:prstGeom prst="rect">
                    <a:avLst/>
                  </a:prstGeom>
                  <a:solidFill>
                    <a:srgbClr val="A1A1A1"/>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650"/>
                  </a:p>
                </p:txBody>
              </p:sp>
              <p:sp>
                <p:nvSpPr>
                  <p:cNvPr id="1062" name="Rectangle 38"/>
                  <p:cNvSpPr>
                    <a:spLocks noChangeArrowheads="1"/>
                  </p:cNvSpPr>
                  <p:nvPr/>
                </p:nvSpPr>
                <p:spPr bwMode="auto">
                  <a:xfrm>
                    <a:off x="170" y="730"/>
                    <a:ext cx="59" cy="68"/>
                  </a:xfrm>
                  <a:prstGeom prst="rect">
                    <a:avLst/>
                  </a:prstGeom>
                  <a:solidFill>
                    <a:srgbClr val="A1A1A1"/>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650"/>
                  </a:p>
                </p:txBody>
              </p:sp>
              <p:sp>
                <p:nvSpPr>
                  <p:cNvPr id="1063" name="Rectangle 39"/>
                  <p:cNvSpPr>
                    <a:spLocks noChangeArrowheads="1"/>
                  </p:cNvSpPr>
                  <p:nvPr/>
                </p:nvSpPr>
                <p:spPr bwMode="auto">
                  <a:xfrm>
                    <a:off x="297" y="730"/>
                    <a:ext cx="59" cy="68"/>
                  </a:xfrm>
                  <a:prstGeom prst="rect">
                    <a:avLst/>
                  </a:prstGeom>
                  <a:solidFill>
                    <a:srgbClr val="A1A1A1"/>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650"/>
                  </a:p>
                </p:txBody>
              </p:sp>
              <p:sp>
                <p:nvSpPr>
                  <p:cNvPr id="1064" name="Rectangle 40"/>
                  <p:cNvSpPr>
                    <a:spLocks noChangeArrowheads="1"/>
                  </p:cNvSpPr>
                  <p:nvPr/>
                </p:nvSpPr>
                <p:spPr bwMode="auto">
                  <a:xfrm>
                    <a:off x="423" y="730"/>
                    <a:ext cx="60" cy="68"/>
                  </a:xfrm>
                  <a:prstGeom prst="rect">
                    <a:avLst/>
                  </a:prstGeom>
                  <a:solidFill>
                    <a:srgbClr val="A1A1A1"/>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650"/>
                  </a:p>
                </p:txBody>
              </p:sp>
              <p:sp>
                <p:nvSpPr>
                  <p:cNvPr id="1065" name="Rectangle 41"/>
                  <p:cNvSpPr>
                    <a:spLocks noChangeArrowheads="1"/>
                  </p:cNvSpPr>
                  <p:nvPr/>
                </p:nvSpPr>
                <p:spPr bwMode="auto">
                  <a:xfrm>
                    <a:off x="549" y="730"/>
                    <a:ext cx="60" cy="68"/>
                  </a:xfrm>
                  <a:prstGeom prst="rect">
                    <a:avLst/>
                  </a:prstGeom>
                  <a:solidFill>
                    <a:srgbClr val="A1A1A1"/>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650"/>
                  </a:p>
                </p:txBody>
              </p:sp>
              <p:sp>
                <p:nvSpPr>
                  <p:cNvPr id="1066" name="Rectangle 42"/>
                  <p:cNvSpPr>
                    <a:spLocks noChangeArrowheads="1"/>
                  </p:cNvSpPr>
                  <p:nvPr/>
                </p:nvSpPr>
                <p:spPr bwMode="auto">
                  <a:xfrm>
                    <a:off x="676" y="730"/>
                    <a:ext cx="60" cy="68"/>
                  </a:xfrm>
                  <a:prstGeom prst="rect">
                    <a:avLst/>
                  </a:prstGeom>
                  <a:solidFill>
                    <a:srgbClr val="A1A1A1"/>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650"/>
                  </a:p>
                </p:txBody>
              </p:sp>
            </p:grpSp>
            <p:grpSp>
              <p:nvGrpSpPr>
                <p:cNvPr id="1096" name="Group 50"/>
                <p:cNvGrpSpPr>
                  <a:grpSpLocks/>
                </p:cNvGrpSpPr>
                <p:nvPr/>
              </p:nvGrpSpPr>
              <p:grpSpPr bwMode="auto">
                <a:xfrm>
                  <a:off x="44" y="866"/>
                  <a:ext cx="692" cy="68"/>
                  <a:chOff x="44" y="866"/>
                  <a:chExt cx="692" cy="68"/>
                </a:xfrm>
              </p:grpSpPr>
              <p:sp>
                <p:nvSpPr>
                  <p:cNvPr id="1068" name="Rectangle 44"/>
                  <p:cNvSpPr>
                    <a:spLocks noChangeArrowheads="1"/>
                  </p:cNvSpPr>
                  <p:nvPr/>
                </p:nvSpPr>
                <p:spPr bwMode="auto">
                  <a:xfrm>
                    <a:off x="44" y="866"/>
                    <a:ext cx="60" cy="68"/>
                  </a:xfrm>
                  <a:prstGeom prst="rect">
                    <a:avLst/>
                  </a:prstGeom>
                  <a:solidFill>
                    <a:srgbClr val="CECECE"/>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650"/>
                  </a:p>
                </p:txBody>
              </p:sp>
              <p:sp>
                <p:nvSpPr>
                  <p:cNvPr id="1069" name="Rectangle 45"/>
                  <p:cNvSpPr>
                    <a:spLocks noChangeArrowheads="1"/>
                  </p:cNvSpPr>
                  <p:nvPr/>
                </p:nvSpPr>
                <p:spPr bwMode="auto">
                  <a:xfrm>
                    <a:off x="170" y="866"/>
                    <a:ext cx="59" cy="68"/>
                  </a:xfrm>
                  <a:prstGeom prst="rect">
                    <a:avLst/>
                  </a:prstGeom>
                  <a:solidFill>
                    <a:srgbClr val="CECECE"/>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650"/>
                  </a:p>
                </p:txBody>
              </p:sp>
              <p:sp>
                <p:nvSpPr>
                  <p:cNvPr id="1070" name="Rectangle 46"/>
                  <p:cNvSpPr>
                    <a:spLocks noChangeArrowheads="1"/>
                  </p:cNvSpPr>
                  <p:nvPr/>
                </p:nvSpPr>
                <p:spPr bwMode="auto">
                  <a:xfrm>
                    <a:off x="297" y="866"/>
                    <a:ext cx="59" cy="68"/>
                  </a:xfrm>
                  <a:prstGeom prst="rect">
                    <a:avLst/>
                  </a:prstGeom>
                  <a:solidFill>
                    <a:srgbClr val="CECECE"/>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650"/>
                  </a:p>
                </p:txBody>
              </p:sp>
              <p:sp>
                <p:nvSpPr>
                  <p:cNvPr id="1071" name="Rectangle 47"/>
                  <p:cNvSpPr>
                    <a:spLocks noChangeArrowheads="1"/>
                  </p:cNvSpPr>
                  <p:nvPr/>
                </p:nvSpPr>
                <p:spPr bwMode="auto">
                  <a:xfrm>
                    <a:off x="423" y="866"/>
                    <a:ext cx="60" cy="68"/>
                  </a:xfrm>
                  <a:prstGeom prst="rect">
                    <a:avLst/>
                  </a:prstGeom>
                  <a:solidFill>
                    <a:srgbClr val="CECECE"/>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650"/>
                  </a:p>
                </p:txBody>
              </p:sp>
              <p:sp>
                <p:nvSpPr>
                  <p:cNvPr id="1072" name="Rectangle 48"/>
                  <p:cNvSpPr>
                    <a:spLocks noChangeArrowheads="1"/>
                  </p:cNvSpPr>
                  <p:nvPr/>
                </p:nvSpPr>
                <p:spPr bwMode="auto">
                  <a:xfrm>
                    <a:off x="549" y="866"/>
                    <a:ext cx="60" cy="68"/>
                  </a:xfrm>
                  <a:prstGeom prst="rect">
                    <a:avLst/>
                  </a:prstGeom>
                  <a:solidFill>
                    <a:srgbClr val="CECECE"/>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650"/>
                  </a:p>
                </p:txBody>
              </p:sp>
              <p:sp>
                <p:nvSpPr>
                  <p:cNvPr id="1073" name="Rectangle 49"/>
                  <p:cNvSpPr>
                    <a:spLocks noChangeArrowheads="1"/>
                  </p:cNvSpPr>
                  <p:nvPr/>
                </p:nvSpPr>
                <p:spPr bwMode="auto">
                  <a:xfrm>
                    <a:off x="676" y="866"/>
                    <a:ext cx="60" cy="68"/>
                  </a:xfrm>
                  <a:prstGeom prst="rect">
                    <a:avLst/>
                  </a:prstGeom>
                  <a:solidFill>
                    <a:srgbClr val="CECECE"/>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650"/>
                  </a:p>
                </p:txBody>
              </p:sp>
            </p:grpSp>
            <p:grpSp>
              <p:nvGrpSpPr>
                <p:cNvPr id="21" name="Group 57"/>
                <p:cNvGrpSpPr>
                  <a:grpSpLocks/>
                </p:cNvGrpSpPr>
                <p:nvPr/>
              </p:nvGrpSpPr>
              <p:grpSpPr bwMode="auto">
                <a:xfrm>
                  <a:off x="44" y="1003"/>
                  <a:ext cx="692" cy="68"/>
                  <a:chOff x="44" y="1003"/>
                  <a:chExt cx="692" cy="68"/>
                </a:xfrm>
              </p:grpSpPr>
              <p:sp>
                <p:nvSpPr>
                  <p:cNvPr id="1075" name="Rectangle 51"/>
                  <p:cNvSpPr>
                    <a:spLocks noChangeArrowheads="1"/>
                  </p:cNvSpPr>
                  <p:nvPr/>
                </p:nvSpPr>
                <p:spPr bwMode="auto">
                  <a:xfrm>
                    <a:off x="44" y="1003"/>
                    <a:ext cx="60" cy="68"/>
                  </a:xfrm>
                  <a:prstGeom prst="rect">
                    <a:avLst/>
                  </a:prstGeom>
                  <a:solidFill>
                    <a:srgbClr val="DADADA"/>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650"/>
                  </a:p>
                </p:txBody>
              </p:sp>
              <p:sp>
                <p:nvSpPr>
                  <p:cNvPr id="1076" name="Rectangle 52"/>
                  <p:cNvSpPr>
                    <a:spLocks noChangeArrowheads="1"/>
                  </p:cNvSpPr>
                  <p:nvPr/>
                </p:nvSpPr>
                <p:spPr bwMode="auto">
                  <a:xfrm>
                    <a:off x="170" y="1003"/>
                    <a:ext cx="59" cy="68"/>
                  </a:xfrm>
                  <a:prstGeom prst="rect">
                    <a:avLst/>
                  </a:prstGeom>
                  <a:solidFill>
                    <a:srgbClr val="DADADA"/>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650"/>
                  </a:p>
                </p:txBody>
              </p:sp>
              <p:sp>
                <p:nvSpPr>
                  <p:cNvPr id="1077" name="Rectangle 53"/>
                  <p:cNvSpPr>
                    <a:spLocks noChangeArrowheads="1"/>
                  </p:cNvSpPr>
                  <p:nvPr/>
                </p:nvSpPr>
                <p:spPr bwMode="auto">
                  <a:xfrm>
                    <a:off x="297" y="1003"/>
                    <a:ext cx="59" cy="68"/>
                  </a:xfrm>
                  <a:prstGeom prst="rect">
                    <a:avLst/>
                  </a:prstGeom>
                  <a:solidFill>
                    <a:srgbClr val="DADADA"/>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650"/>
                  </a:p>
                </p:txBody>
              </p:sp>
              <p:sp>
                <p:nvSpPr>
                  <p:cNvPr id="1078" name="Rectangle 54"/>
                  <p:cNvSpPr>
                    <a:spLocks noChangeArrowheads="1"/>
                  </p:cNvSpPr>
                  <p:nvPr/>
                </p:nvSpPr>
                <p:spPr bwMode="auto">
                  <a:xfrm>
                    <a:off x="423" y="1003"/>
                    <a:ext cx="60" cy="68"/>
                  </a:xfrm>
                  <a:prstGeom prst="rect">
                    <a:avLst/>
                  </a:prstGeom>
                  <a:solidFill>
                    <a:srgbClr val="DADADA"/>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650"/>
                  </a:p>
                </p:txBody>
              </p:sp>
              <p:sp>
                <p:nvSpPr>
                  <p:cNvPr id="1079" name="Rectangle 55"/>
                  <p:cNvSpPr>
                    <a:spLocks noChangeArrowheads="1"/>
                  </p:cNvSpPr>
                  <p:nvPr/>
                </p:nvSpPr>
                <p:spPr bwMode="auto">
                  <a:xfrm>
                    <a:off x="549" y="1003"/>
                    <a:ext cx="60" cy="68"/>
                  </a:xfrm>
                  <a:prstGeom prst="rect">
                    <a:avLst/>
                  </a:prstGeom>
                  <a:solidFill>
                    <a:srgbClr val="DADADA"/>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650"/>
                  </a:p>
                </p:txBody>
              </p:sp>
              <p:sp>
                <p:nvSpPr>
                  <p:cNvPr id="1080" name="Rectangle 56"/>
                  <p:cNvSpPr>
                    <a:spLocks noChangeArrowheads="1"/>
                  </p:cNvSpPr>
                  <p:nvPr/>
                </p:nvSpPr>
                <p:spPr bwMode="auto">
                  <a:xfrm>
                    <a:off x="676" y="1003"/>
                    <a:ext cx="60" cy="68"/>
                  </a:xfrm>
                  <a:prstGeom prst="rect">
                    <a:avLst/>
                  </a:prstGeom>
                  <a:solidFill>
                    <a:srgbClr val="DADADA"/>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650"/>
                  </a:p>
                </p:txBody>
              </p:sp>
            </p:grpSp>
          </p:grpSp>
          <p:grpSp>
            <p:nvGrpSpPr>
              <p:cNvPr id="1033" name="Group 115"/>
              <p:cNvGrpSpPr>
                <a:grpSpLocks/>
              </p:cNvGrpSpPr>
              <p:nvPr/>
            </p:nvGrpSpPr>
            <p:grpSpPr bwMode="auto">
              <a:xfrm>
                <a:off x="4994" y="3212"/>
                <a:ext cx="691" cy="1021"/>
                <a:chOff x="4994" y="3212"/>
                <a:chExt cx="691" cy="1021"/>
              </a:xfrm>
            </p:grpSpPr>
            <p:grpSp>
              <p:nvGrpSpPr>
                <p:cNvPr id="1034" name="Group 65"/>
                <p:cNvGrpSpPr>
                  <a:grpSpLocks/>
                </p:cNvGrpSpPr>
                <p:nvPr/>
              </p:nvGrpSpPr>
              <p:grpSpPr bwMode="auto">
                <a:xfrm>
                  <a:off x="4994" y="3212"/>
                  <a:ext cx="691" cy="68"/>
                  <a:chOff x="4994" y="3212"/>
                  <a:chExt cx="691" cy="68"/>
                </a:xfrm>
              </p:grpSpPr>
              <p:sp>
                <p:nvSpPr>
                  <p:cNvPr id="1083" name="Rectangle 59"/>
                  <p:cNvSpPr>
                    <a:spLocks noChangeArrowheads="1"/>
                  </p:cNvSpPr>
                  <p:nvPr/>
                </p:nvSpPr>
                <p:spPr bwMode="auto">
                  <a:xfrm>
                    <a:off x="4994" y="3212"/>
                    <a:ext cx="59" cy="68"/>
                  </a:xfrm>
                  <a:prstGeom prst="rect">
                    <a:avLst/>
                  </a:prstGeom>
                  <a:solidFill>
                    <a:srgbClr val="DADADA"/>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650"/>
                  </a:p>
                </p:txBody>
              </p:sp>
              <p:sp>
                <p:nvSpPr>
                  <p:cNvPr id="1084" name="Rectangle 60"/>
                  <p:cNvSpPr>
                    <a:spLocks noChangeArrowheads="1"/>
                  </p:cNvSpPr>
                  <p:nvPr/>
                </p:nvSpPr>
                <p:spPr bwMode="auto">
                  <a:xfrm>
                    <a:off x="5115" y="3212"/>
                    <a:ext cx="65" cy="68"/>
                  </a:xfrm>
                  <a:prstGeom prst="rect">
                    <a:avLst/>
                  </a:prstGeom>
                  <a:solidFill>
                    <a:srgbClr val="DADADA"/>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650"/>
                  </a:p>
                </p:txBody>
              </p:sp>
              <p:sp>
                <p:nvSpPr>
                  <p:cNvPr id="1085" name="Rectangle 61"/>
                  <p:cNvSpPr>
                    <a:spLocks noChangeArrowheads="1"/>
                  </p:cNvSpPr>
                  <p:nvPr/>
                </p:nvSpPr>
                <p:spPr bwMode="auto">
                  <a:xfrm>
                    <a:off x="5246" y="3212"/>
                    <a:ext cx="60" cy="68"/>
                  </a:xfrm>
                  <a:prstGeom prst="rect">
                    <a:avLst/>
                  </a:prstGeom>
                  <a:solidFill>
                    <a:srgbClr val="DADADA"/>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650"/>
                  </a:p>
                </p:txBody>
              </p:sp>
              <p:sp>
                <p:nvSpPr>
                  <p:cNvPr id="1086" name="Rectangle 62"/>
                  <p:cNvSpPr>
                    <a:spLocks noChangeArrowheads="1"/>
                  </p:cNvSpPr>
                  <p:nvPr/>
                </p:nvSpPr>
                <p:spPr bwMode="auto">
                  <a:xfrm>
                    <a:off x="5372" y="3212"/>
                    <a:ext cx="60" cy="68"/>
                  </a:xfrm>
                  <a:prstGeom prst="rect">
                    <a:avLst/>
                  </a:prstGeom>
                  <a:solidFill>
                    <a:srgbClr val="DADADA"/>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650"/>
                  </a:p>
                </p:txBody>
              </p:sp>
              <p:sp>
                <p:nvSpPr>
                  <p:cNvPr id="1087" name="Rectangle 63"/>
                  <p:cNvSpPr>
                    <a:spLocks noChangeArrowheads="1"/>
                  </p:cNvSpPr>
                  <p:nvPr/>
                </p:nvSpPr>
                <p:spPr bwMode="auto">
                  <a:xfrm>
                    <a:off x="5499" y="3212"/>
                    <a:ext cx="59" cy="68"/>
                  </a:xfrm>
                  <a:prstGeom prst="rect">
                    <a:avLst/>
                  </a:prstGeom>
                  <a:solidFill>
                    <a:srgbClr val="DADADA"/>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650"/>
                  </a:p>
                </p:txBody>
              </p:sp>
              <p:sp>
                <p:nvSpPr>
                  <p:cNvPr id="1088" name="Rectangle 64"/>
                  <p:cNvSpPr>
                    <a:spLocks noChangeArrowheads="1"/>
                  </p:cNvSpPr>
                  <p:nvPr/>
                </p:nvSpPr>
                <p:spPr bwMode="auto">
                  <a:xfrm>
                    <a:off x="5626" y="3212"/>
                    <a:ext cx="59" cy="68"/>
                  </a:xfrm>
                  <a:prstGeom prst="rect">
                    <a:avLst/>
                  </a:prstGeom>
                  <a:solidFill>
                    <a:srgbClr val="DADADA"/>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650"/>
                  </a:p>
                </p:txBody>
              </p:sp>
            </p:grpSp>
            <p:grpSp>
              <p:nvGrpSpPr>
                <p:cNvPr id="1035" name="Group 72"/>
                <p:cNvGrpSpPr>
                  <a:grpSpLocks/>
                </p:cNvGrpSpPr>
                <p:nvPr/>
              </p:nvGrpSpPr>
              <p:grpSpPr bwMode="auto">
                <a:xfrm>
                  <a:off x="4994" y="3346"/>
                  <a:ext cx="691" cy="68"/>
                  <a:chOff x="4994" y="3346"/>
                  <a:chExt cx="691" cy="68"/>
                </a:xfrm>
              </p:grpSpPr>
              <p:sp>
                <p:nvSpPr>
                  <p:cNvPr id="1090" name="Rectangle 66"/>
                  <p:cNvSpPr>
                    <a:spLocks noChangeArrowheads="1"/>
                  </p:cNvSpPr>
                  <p:nvPr/>
                </p:nvSpPr>
                <p:spPr bwMode="auto">
                  <a:xfrm>
                    <a:off x="4994" y="3346"/>
                    <a:ext cx="59" cy="68"/>
                  </a:xfrm>
                  <a:prstGeom prst="rect">
                    <a:avLst/>
                  </a:prstGeom>
                  <a:solidFill>
                    <a:srgbClr val="CECECE"/>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650"/>
                  </a:p>
                </p:txBody>
              </p:sp>
              <p:sp>
                <p:nvSpPr>
                  <p:cNvPr id="1091" name="Rectangle 67"/>
                  <p:cNvSpPr>
                    <a:spLocks noChangeArrowheads="1"/>
                  </p:cNvSpPr>
                  <p:nvPr/>
                </p:nvSpPr>
                <p:spPr bwMode="auto">
                  <a:xfrm>
                    <a:off x="5115" y="3346"/>
                    <a:ext cx="65" cy="68"/>
                  </a:xfrm>
                  <a:prstGeom prst="rect">
                    <a:avLst/>
                  </a:prstGeom>
                  <a:solidFill>
                    <a:srgbClr val="CECECE"/>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650"/>
                  </a:p>
                </p:txBody>
              </p:sp>
              <p:sp>
                <p:nvSpPr>
                  <p:cNvPr id="1092" name="Rectangle 68"/>
                  <p:cNvSpPr>
                    <a:spLocks noChangeArrowheads="1"/>
                  </p:cNvSpPr>
                  <p:nvPr/>
                </p:nvSpPr>
                <p:spPr bwMode="auto">
                  <a:xfrm>
                    <a:off x="5246" y="3346"/>
                    <a:ext cx="60" cy="68"/>
                  </a:xfrm>
                  <a:prstGeom prst="rect">
                    <a:avLst/>
                  </a:prstGeom>
                  <a:solidFill>
                    <a:srgbClr val="CECECE"/>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650"/>
                  </a:p>
                </p:txBody>
              </p:sp>
              <p:sp>
                <p:nvSpPr>
                  <p:cNvPr id="1093" name="Rectangle 69"/>
                  <p:cNvSpPr>
                    <a:spLocks noChangeArrowheads="1"/>
                  </p:cNvSpPr>
                  <p:nvPr/>
                </p:nvSpPr>
                <p:spPr bwMode="auto">
                  <a:xfrm>
                    <a:off x="5372" y="3346"/>
                    <a:ext cx="60" cy="68"/>
                  </a:xfrm>
                  <a:prstGeom prst="rect">
                    <a:avLst/>
                  </a:prstGeom>
                  <a:solidFill>
                    <a:srgbClr val="CECECE"/>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650"/>
                  </a:p>
                </p:txBody>
              </p:sp>
              <p:sp>
                <p:nvSpPr>
                  <p:cNvPr id="1094" name="Rectangle 70"/>
                  <p:cNvSpPr>
                    <a:spLocks noChangeArrowheads="1"/>
                  </p:cNvSpPr>
                  <p:nvPr/>
                </p:nvSpPr>
                <p:spPr bwMode="auto">
                  <a:xfrm>
                    <a:off x="5499" y="3346"/>
                    <a:ext cx="59" cy="68"/>
                  </a:xfrm>
                  <a:prstGeom prst="rect">
                    <a:avLst/>
                  </a:prstGeom>
                  <a:solidFill>
                    <a:srgbClr val="CECECE"/>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650"/>
                  </a:p>
                </p:txBody>
              </p:sp>
              <p:sp>
                <p:nvSpPr>
                  <p:cNvPr id="1095" name="Rectangle 71"/>
                  <p:cNvSpPr>
                    <a:spLocks noChangeArrowheads="1"/>
                  </p:cNvSpPr>
                  <p:nvPr/>
                </p:nvSpPr>
                <p:spPr bwMode="auto">
                  <a:xfrm>
                    <a:off x="5626" y="3346"/>
                    <a:ext cx="59" cy="68"/>
                  </a:xfrm>
                  <a:prstGeom prst="rect">
                    <a:avLst/>
                  </a:prstGeom>
                  <a:solidFill>
                    <a:srgbClr val="CECECE"/>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650"/>
                  </a:p>
                </p:txBody>
              </p:sp>
            </p:grpSp>
            <p:grpSp>
              <p:nvGrpSpPr>
                <p:cNvPr id="1036" name="Group 79"/>
                <p:cNvGrpSpPr>
                  <a:grpSpLocks/>
                </p:cNvGrpSpPr>
                <p:nvPr/>
              </p:nvGrpSpPr>
              <p:grpSpPr bwMode="auto">
                <a:xfrm>
                  <a:off x="4994" y="3483"/>
                  <a:ext cx="691" cy="68"/>
                  <a:chOff x="4994" y="3483"/>
                  <a:chExt cx="691" cy="68"/>
                </a:xfrm>
              </p:grpSpPr>
              <p:sp>
                <p:nvSpPr>
                  <p:cNvPr id="1097" name="Rectangle 73"/>
                  <p:cNvSpPr>
                    <a:spLocks noChangeArrowheads="1"/>
                  </p:cNvSpPr>
                  <p:nvPr/>
                </p:nvSpPr>
                <p:spPr bwMode="auto">
                  <a:xfrm>
                    <a:off x="4994" y="3483"/>
                    <a:ext cx="59" cy="68"/>
                  </a:xfrm>
                  <a:prstGeom prst="rect">
                    <a:avLst/>
                  </a:prstGeom>
                  <a:solidFill>
                    <a:srgbClr val="A1A1A1"/>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650"/>
                  </a:p>
                </p:txBody>
              </p:sp>
              <p:sp>
                <p:nvSpPr>
                  <p:cNvPr id="1098" name="Rectangle 74"/>
                  <p:cNvSpPr>
                    <a:spLocks noChangeArrowheads="1"/>
                  </p:cNvSpPr>
                  <p:nvPr/>
                </p:nvSpPr>
                <p:spPr bwMode="auto">
                  <a:xfrm>
                    <a:off x="5115" y="3483"/>
                    <a:ext cx="65" cy="68"/>
                  </a:xfrm>
                  <a:prstGeom prst="rect">
                    <a:avLst/>
                  </a:prstGeom>
                  <a:solidFill>
                    <a:srgbClr val="A1A1A1"/>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650"/>
                  </a:p>
                </p:txBody>
              </p:sp>
              <p:sp>
                <p:nvSpPr>
                  <p:cNvPr id="1099" name="Rectangle 75"/>
                  <p:cNvSpPr>
                    <a:spLocks noChangeArrowheads="1"/>
                  </p:cNvSpPr>
                  <p:nvPr/>
                </p:nvSpPr>
                <p:spPr bwMode="auto">
                  <a:xfrm>
                    <a:off x="5246" y="3483"/>
                    <a:ext cx="60" cy="68"/>
                  </a:xfrm>
                  <a:prstGeom prst="rect">
                    <a:avLst/>
                  </a:prstGeom>
                  <a:solidFill>
                    <a:srgbClr val="A1A1A1"/>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650"/>
                  </a:p>
                </p:txBody>
              </p:sp>
              <p:sp>
                <p:nvSpPr>
                  <p:cNvPr id="1100" name="Rectangle 76"/>
                  <p:cNvSpPr>
                    <a:spLocks noChangeArrowheads="1"/>
                  </p:cNvSpPr>
                  <p:nvPr/>
                </p:nvSpPr>
                <p:spPr bwMode="auto">
                  <a:xfrm>
                    <a:off x="5372" y="3483"/>
                    <a:ext cx="60" cy="68"/>
                  </a:xfrm>
                  <a:prstGeom prst="rect">
                    <a:avLst/>
                  </a:prstGeom>
                  <a:solidFill>
                    <a:srgbClr val="A1A1A1"/>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650"/>
                  </a:p>
                </p:txBody>
              </p:sp>
              <p:sp>
                <p:nvSpPr>
                  <p:cNvPr id="1101" name="Rectangle 77"/>
                  <p:cNvSpPr>
                    <a:spLocks noChangeArrowheads="1"/>
                  </p:cNvSpPr>
                  <p:nvPr/>
                </p:nvSpPr>
                <p:spPr bwMode="auto">
                  <a:xfrm>
                    <a:off x="5499" y="3483"/>
                    <a:ext cx="59" cy="68"/>
                  </a:xfrm>
                  <a:prstGeom prst="rect">
                    <a:avLst/>
                  </a:prstGeom>
                  <a:solidFill>
                    <a:srgbClr val="A1A1A1"/>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650"/>
                  </a:p>
                </p:txBody>
              </p:sp>
              <p:sp>
                <p:nvSpPr>
                  <p:cNvPr id="1102" name="Rectangle 78"/>
                  <p:cNvSpPr>
                    <a:spLocks noChangeArrowheads="1"/>
                  </p:cNvSpPr>
                  <p:nvPr/>
                </p:nvSpPr>
                <p:spPr bwMode="auto">
                  <a:xfrm>
                    <a:off x="5626" y="3483"/>
                    <a:ext cx="59" cy="68"/>
                  </a:xfrm>
                  <a:prstGeom prst="rect">
                    <a:avLst/>
                  </a:prstGeom>
                  <a:solidFill>
                    <a:srgbClr val="A1A1A1"/>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650"/>
                  </a:p>
                </p:txBody>
              </p:sp>
            </p:grpSp>
            <p:grpSp>
              <p:nvGrpSpPr>
                <p:cNvPr id="1037" name="Group 86"/>
                <p:cNvGrpSpPr>
                  <a:grpSpLocks/>
                </p:cNvGrpSpPr>
                <p:nvPr/>
              </p:nvGrpSpPr>
              <p:grpSpPr bwMode="auto">
                <a:xfrm>
                  <a:off x="4994" y="3620"/>
                  <a:ext cx="691" cy="68"/>
                  <a:chOff x="4994" y="3620"/>
                  <a:chExt cx="691" cy="68"/>
                </a:xfrm>
              </p:grpSpPr>
              <p:sp>
                <p:nvSpPr>
                  <p:cNvPr id="1104" name="Rectangle 80"/>
                  <p:cNvSpPr>
                    <a:spLocks noChangeArrowheads="1"/>
                  </p:cNvSpPr>
                  <p:nvPr/>
                </p:nvSpPr>
                <p:spPr bwMode="auto">
                  <a:xfrm>
                    <a:off x="4994" y="3620"/>
                    <a:ext cx="59" cy="68"/>
                  </a:xfrm>
                  <a:prstGeom prst="rect">
                    <a:avLst/>
                  </a:prstGeom>
                  <a:solidFill>
                    <a:srgbClr val="919191"/>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650"/>
                  </a:p>
                </p:txBody>
              </p:sp>
              <p:sp>
                <p:nvSpPr>
                  <p:cNvPr id="1105" name="Rectangle 81"/>
                  <p:cNvSpPr>
                    <a:spLocks noChangeArrowheads="1"/>
                  </p:cNvSpPr>
                  <p:nvPr/>
                </p:nvSpPr>
                <p:spPr bwMode="auto">
                  <a:xfrm>
                    <a:off x="5115" y="3620"/>
                    <a:ext cx="65" cy="68"/>
                  </a:xfrm>
                  <a:prstGeom prst="rect">
                    <a:avLst/>
                  </a:prstGeom>
                  <a:solidFill>
                    <a:srgbClr val="919191"/>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650"/>
                  </a:p>
                </p:txBody>
              </p:sp>
              <p:sp>
                <p:nvSpPr>
                  <p:cNvPr id="1106" name="Rectangle 82"/>
                  <p:cNvSpPr>
                    <a:spLocks noChangeArrowheads="1"/>
                  </p:cNvSpPr>
                  <p:nvPr/>
                </p:nvSpPr>
                <p:spPr bwMode="auto">
                  <a:xfrm>
                    <a:off x="5246" y="3620"/>
                    <a:ext cx="60" cy="68"/>
                  </a:xfrm>
                  <a:prstGeom prst="rect">
                    <a:avLst/>
                  </a:prstGeom>
                  <a:solidFill>
                    <a:srgbClr val="919191"/>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650"/>
                  </a:p>
                </p:txBody>
              </p:sp>
              <p:sp>
                <p:nvSpPr>
                  <p:cNvPr id="1107" name="Rectangle 83"/>
                  <p:cNvSpPr>
                    <a:spLocks noChangeArrowheads="1"/>
                  </p:cNvSpPr>
                  <p:nvPr/>
                </p:nvSpPr>
                <p:spPr bwMode="auto">
                  <a:xfrm>
                    <a:off x="5372" y="3620"/>
                    <a:ext cx="60" cy="68"/>
                  </a:xfrm>
                  <a:prstGeom prst="rect">
                    <a:avLst/>
                  </a:prstGeom>
                  <a:solidFill>
                    <a:srgbClr val="919191"/>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650"/>
                  </a:p>
                </p:txBody>
              </p:sp>
              <p:sp>
                <p:nvSpPr>
                  <p:cNvPr id="1108" name="Rectangle 84"/>
                  <p:cNvSpPr>
                    <a:spLocks noChangeArrowheads="1"/>
                  </p:cNvSpPr>
                  <p:nvPr/>
                </p:nvSpPr>
                <p:spPr bwMode="auto">
                  <a:xfrm>
                    <a:off x="5499" y="3620"/>
                    <a:ext cx="59" cy="68"/>
                  </a:xfrm>
                  <a:prstGeom prst="rect">
                    <a:avLst/>
                  </a:prstGeom>
                  <a:solidFill>
                    <a:srgbClr val="919191"/>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650"/>
                  </a:p>
                </p:txBody>
              </p:sp>
              <p:sp>
                <p:nvSpPr>
                  <p:cNvPr id="1109" name="Rectangle 85"/>
                  <p:cNvSpPr>
                    <a:spLocks noChangeArrowheads="1"/>
                  </p:cNvSpPr>
                  <p:nvPr/>
                </p:nvSpPr>
                <p:spPr bwMode="auto">
                  <a:xfrm>
                    <a:off x="5626" y="3620"/>
                    <a:ext cx="59" cy="68"/>
                  </a:xfrm>
                  <a:prstGeom prst="rect">
                    <a:avLst/>
                  </a:prstGeom>
                  <a:solidFill>
                    <a:srgbClr val="919191"/>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650"/>
                  </a:p>
                </p:txBody>
              </p:sp>
            </p:grpSp>
            <p:grpSp>
              <p:nvGrpSpPr>
                <p:cNvPr id="1038" name="Group 93"/>
                <p:cNvGrpSpPr>
                  <a:grpSpLocks/>
                </p:cNvGrpSpPr>
                <p:nvPr/>
              </p:nvGrpSpPr>
              <p:grpSpPr bwMode="auto">
                <a:xfrm>
                  <a:off x="4994" y="3755"/>
                  <a:ext cx="691" cy="68"/>
                  <a:chOff x="4994" y="3755"/>
                  <a:chExt cx="691" cy="68"/>
                </a:xfrm>
              </p:grpSpPr>
              <p:sp>
                <p:nvSpPr>
                  <p:cNvPr id="1111" name="Rectangle 87"/>
                  <p:cNvSpPr>
                    <a:spLocks noChangeArrowheads="1"/>
                  </p:cNvSpPr>
                  <p:nvPr/>
                </p:nvSpPr>
                <p:spPr bwMode="auto">
                  <a:xfrm>
                    <a:off x="4994" y="3755"/>
                    <a:ext cx="59" cy="68"/>
                  </a:xfrm>
                  <a:prstGeom prst="rect">
                    <a:avLst/>
                  </a:prstGeom>
                  <a:solidFill>
                    <a:srgbClr val="676767"/>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650"/>
                  </a:p>
                </p:txBody>
              </p:sp>
              <p:sp>
                <p:nvSpPr>
                  <p:cNvPr id="1112" name="Rectangle 88"/>
                  <p:cNvSpPr>
                    <a:spLocks noChangeArrowheads="1"/>
                  </p:cNvSpPr>
                  <p:nvPr/>
                </p:nvSpPr>
                <p:spPr bwMode="auto">
                  <a:xfrm>
                    <a:off x="5115" y="3755"/>
                    <a:ext cx="65" cy="68"/>
                  </a:xfrm>
                  <a:prstGeom prst="rect">
                    <a:avLst/>
                  </a:prstGeom>
                  <a:solidFill>
                    <a:srgbClr val="676767"/>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650"/>
                  </a:p>
                </p:txBody>
              </p:sp>
              <p:sp>
                <p:nvSpPr>
                  <p:cNvPr id="1113" name="Rectangle 89"/>
                  <p:cNvSpPr>
                    <a:spLocks noChangeArrowheads="1"/>
                  </p:cNvSpPr>
                  <p:nvPr/>
                </p:nvSpPr>
                <p:spPr bwMode="auto">
                  <a:xfrm>
                    <a:off x="5246" y="3755"/>
                    <a:ext cx="60" cy="68"/>
                  </a:xfrm>
                  <a:prstGeom prst="rect">
                    <a:avLst/>
                  </a:prstGeom>
                  <a:solidFill>
                    <a:srgbClr val="676767"/>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650"/>
                  </a:p>
                </p:txBody>
              </p:sp>
              <p:sp>
                <p:nvSpPr>
                  <p:cNvPr id="1114" name="Rectangle 90"/>
                  <p:cNvSpPr>
                    <a:spLocks noChangeArrowheads="1"/>
                  </p:cNvSpPr>
                  <p:nvPr/>
                </p:nvSpPr>
                <p:spPr bwMode="auto">
                  <a:xfrm>
                    <a:off x="5372" y="3755"/>
                    <a:ext cx="60" cy="68"/>
                  </a:xfrm>
                  <a:prstGeom prst="rect">
                    <a:avLst/>
                  </a:prstGeom>
                  <a:solidFill>
                    <a:srgbClr val="676767"/>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650"/>
                  </a:p>
                </p:txBody>
              </p:sp>
              <p:sp>
                <p:nvSpPr>
                  <p:cNvPr id="1115" name="Rectangle 91"/>
                  <p:cNvSpPr>
                    <a:spLocks noChangeArrowheads="1"/>
                  </p:cNvSpPr>
                  <p:nvPr/>
                </p:nvSpPr>
                <p:spPr bwMode="auto">
                  <a:xfrm>
                    <a:off x="5499" y="3755"/>
                    <a:ext cx="59" cy="68"/>
                  </a:xfrm>
                  <a:prstGeom prst="rect">
                    <a:avLst/>
                  </a:prstGeom>
                  <a:solidFill>
                    <a:srgbClr val="676767"/>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650"/>
                  </a:p>
                </p:txBody>
              </p:sp>
              <p:sp>
                <p:nvSpPr>
                  <p:cNvPr id="1116" name="Rectangle 92"/>
                  <p:cNvSpPr>
                    <a:spLocks noChangeArrowheads="1"/>
                  </p:cNvSpPr>
                  <p:nvPr/>
                </p:nvSpPr>
                <p:spPr bwMode="auto">
                  <a:xfrm>
                    <a:off x="5626" y="3755"/>
                    <a:ext cx="59" cy="68"/>
                  </a:xfrm>
                  <a:prstGeom prst="rect">
                    <a:avLst/>
                  </a:prstGeom>
                  <a:solidFill>
                    <a:srgbClr val="676767"/>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650"/>
                  </a:p>
                </p:txBody>
              </p:sp>
            </p:grpSp>
            <p:grpSp>
              <p:nvGrpSpPr>
                <p:cNvPr id="1039" name="Group 100"/>
                <p:cNvGrpSpPr>
                  <a:grpSpLocks/>
                </p:cNvGrpSpPr>
                <p:nvPr/>
              </p:nvGrpSpPr>
              <p:grpSpPr bwMode="auto">
                <a:xfrm>
                  <a:off x="4994" y="3892"/>
                  <a:ext cx="691" cy="68"/>
                  <a:chOff x="4994" y="3892"/>
                  <a:chExt cx="691" cy="68"/>
                </a:xfrm>
              </p:grpSpPr>
              <p:sp>
                <p:nvSpPr>
                  <p:cNvPr id="1118" name="Rectangle 94"/>
                  <p:cNvSpPr>
                    <a:spLocks noChangeArrowheads="1"/>
                  </p:cNvSpPr>
                  <p:nvPr/>
                </p:nvSpPr>
                <p:spPr bwMode="auto">
                  <a:xfrm>
                    <a:off x="4994" y="3892"/>
                    <a:ext cx="59" cy="68"/>
                  </a:xfrm>
                  <a:prstGeom prst="rect">
                    <a:avLst/>
                  </a:prstGeom>
                  <a:solidFill>
                    <a:srgbClr val="474747"/>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650"/>
                  </a:p>
                </p:txBody>
              </p:sp>
              <p:sp>
                <p:nvSpPr>
                  <p:cNvPr id="1119" name="Rectangle 95"/>
                  <p:cNvSpPr>
                    <a:spLocks noChangeArrowheads="1"/>
                  </p:cNvSpPr>
                  <p:nvPr/>
                </p:nvSpPr>
                <p:spPr bwMode="auto">
                  <a:xfrm>
                    <a:off x="5115" y="3892"/>
                    <a:ext cx="65" cy="68"/>
                  </a:xfrm>
                  <a:prstGeom prst="rect">
                    <a:avLst/>
                  </a:prstGeom>
                  <a:solidFill>
                    <a:srgbClr val="474747"/>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650"/>
                  </a:p>
                </p:txBody>
              </p:sp>
              <p:sp>
                <p:nvSpPr>
                  <p:cNvPr id="1120" name="Rectangle 96"/>
                  <p:cNvSpPr>
                    <a:spLocks noChangeArrowheads="1"/>
                  </p:cNvSpPr>
                  <p:nvPr/>
                </p:nvSpPr>
                <p:spPr bwMode="auto">
                  <a:xfrm>
                    <a:off x="5246" y="3892"/>
                    <a:ext cx="60" cy="68"/>
                  </a:xfrm>
                  <a:prstGeom prst="rect">
                    <a:avLst/>
                  </a:prstGeom>
                  <a:solidFill>
                    <a:srgbClr val="474747"/>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650"/>
                  </a:p>
                </p:txBody>
              </p:sp>
              <p:sp>
                <p:nvSpPr>
                  <p:cNvPr id="1121" name="Rectangle 97"/>
                  <p:cNvSpPr>
                    <a:spLocks noChangeArrowheads="1"/>
                  </p:cNvSpPr>
                  <p:nvPr/>
                </p:nvSpPr>
                <p:spPr bwMode="auto">
                  <a:xfrm>
                    <a:off x="5372" y="3892"/>
                    <a:ext cx="60" cy="68"/>
                  </a:xfrm>
                  <a:prstGeom prst="rect">
                    <a:avLst/>
                  </a:prstGeom>
                  <a:solidFill>
                    <a:srgbClr val="474747"/>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650"/>
                  </a:p>
                </p:txBody>
              </p:sp>
              <p:sp>
                <p:nvSpPr>
                  <p:cNvPr id="1122" name="Rectangle 98"/>
                  <p:cNvSpPr>
                    <a:spLocks noChangeArrowheads="1"/>
                  </p:cNvSpPr>
                  <p:nvPr/>
                </p:nvSpPr>
                <p:spPr bwMode="auto">
                  <a:xfrm>
                    <a:off x="5499" y="3892"/>
                    <a:ext cx="59" cy="68"/>
                  </a:xfrm>
                  <a:prstGeom prst="rect">
                    <a:avLst/>
                  </a:prstGeom>
                  <a:solidFill>
                    <a:srgbClr val="474747"/>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650"/>
                  </a:p>
                </p:txBody>
              </p:sp>
              <p:sp>
                <p:nvSpPr>
                  <p:cNvPr id="1123" name="Rectangle 99"/>
                  <p:cNvSpPr>
                    <a:spLocks noChangeArrowheads="1"/>
                  </p:cNvSpPr>
                  <p:nvPr/>
                </p:nvSpPr>
                <p:spPr bwMode="auto">
                  <a:xfrm>
                    <a:off x="5626" y="3892"/>
                    <a:ext cx="59" cy="68"/>
                  </a:xfrm>
                  <a:prstGeom prst="rect">
                    <a:avLst/>
                  </a:prstGeom>
                  <a:solidFill>
                    <a:srgbClr val="474747"/>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650"/>
                  </a:p>
                </p:txBody>
              </p:sp>
            </p:grpSp>
            <p:grpSp>
              <p:nvGrpSpPr>
                <p:cNvPr id="1040" name="Group 107"/>
                <p:cNvGrpSpPr>
                  <a:grpSpLocks/>
                </p:cNvGrpSpPr>
                <p:nvPr/>
              </p:nvGrpSpPr>
              <p:grpSpPr bwMode="auto">
                <a:xfrm>
                  <a:off x="4994" y="4028"/>
                  <a:ext cx="691" cy="68"/>
                  <a:chOff x="4994" y="4028"/>
                  <a:chExt cx="691" cy="68"/>
                </a:xfrm>
              </p:grpSpPr>
              <p:sp>
                <p:nvSpPr>
                  <p:cNvPr id="1125" name="Rectangle 101"/>
                  <p:cNvSpPr>
                    <a:spLocks noChangeArrowheads="1"/>
                  </p:cNvSpPr>
                  <p:nvPr/>
                </p:nvSpPr>
                <p:spPr bwMode="auto">
                  <a:xfrm>
                    <a:off x="4994" y="4028"/>
                    <a:ext cx="59" cy="68"/>
                  </a:xfrm>
                  <a:prstGeom prst="rect">
                    <a:avLst/>
                  </a:prstGeom>
                  <a:solidFill>
                    <a:srgbClr val="333333"/>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650"/>
                  </a:p>
                </p:txBody>
              </p:sp>
              <p:sp>
                <p:nvSpPr>
                  <p:cNvPr id="1126" name="Rectangle 102"/>
                  <p:cNvSpPr>
                    <a:spLocks noChangeArrowheads="1"/>
                  </p:cNvSpPr>
                  <p:nvPr/>
                </p:nvSpPr>
                <p:spPr bwMode="auto">
                  <a:xfrm>
                    <a:off x="5115" y="4028"/>
                    <a:ext cx="65" cy="68"/>
                  </a:xfrm>
                  <a:prstGeom prst="rect">
                    <a:avLst/>
                  </a:prstGeom>
                  <a:solidFill>
                    <a:srgbClr val="333333"/>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650"/>
                  </a:p>
                </p:txBody>
              </p:sp>
              <p:sp>
                <p:nvSpPr>
                  <p:cNvPr id="1127" name="Rectangle 103"/>
                  <p:cNvSpPr>
                    <a:spLocks noChangeArrowheads="1"/>
                  </p:cNvSpPr>
                  <p:nvPr/>
                </p:nvSpPr>
                <p:spPr bwMode="auto">
                  <a:xfrm>
                    <a:off x="5246" y="4028"/>
                    <a:ext cx="60" cy="68"/>
                  </a:xfrm>
                  <a:prstGeom prst="rect">
                    <a:avLst/>
                  </a:prstGeom>
                  <a:solidFill>
                    <a:srgbClr val="333333"/>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650"/>
                  </a:p>
                </p:txBody>
              </p:sp>
              <p:sp>
                <p:nvSpPr>
                  <p:cNvPr id="1128" name="Rectangle 104"/>
                  <p:cNvSpPr>
                    <a:spLocks noChangeArrowheads="1"/>
                  </p:cNvSpPr>
                  <p:nvPr/>
                </p:nvSpPr>
                <p:spPr bwMode="auto">
                  <a:xfrm>
                    <a:off x="5372" y="4028"/>
                    <a:ext cx="60" cy="68"/>
                  </a:xfrm>
                  <a:prstGeom prst="rect">
                    <a:avLst/>
                  </a:prstGeom>
                  <a:solidFill>
                    <a:srgbClr val="333333"/>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650"/>
                  </a:p>
                </p:txBody>
              </p:sp>
              <p:sp>
                <p:nvSpPr>
                  <p:cNvPr id="1129" name="Rectangle 105"/>
                  <p:cNvSpPr>
                    <a:spLocks noChangeArrowheads="1"/>
                  </p:cNvSpPr>
                  <p:nvPr/>
                </p:nvSpPr>
                <p:spPr bwMode="auto">
                  <a:xfrm>
                    <a:off x="5499" y="4028"/>
                    <a:ext cx="59" cy="68"/>
                  </a:xfrm>
                  <a:prstGeom prst="rect">
                    <a:avLst/>
                  </a:prstGeom>
                  <a:solidFill>
                    <a:srgbClr val="333333"/>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650"/>
                  </a:p>
                </p:txBody>
              </p:sp>
              <p:sp>
                <p:nvSpPr>
                  <p:cNvPr id="1130" name="Rectangle 106"/>
                  <p:cNvSpPr>
                    <a:spLocks noChangeArrowheads="1"/>
                  </p:cNvSpPr>
                  <p:nvPr/>
                </p:nvSpPr>
                <p:spPr bwMode="auto">
                  <a:xfrm>
                    <a:off x="5626" y="4028"/>
                    <a:ext cx="59" cy="68"/>
                  </a:xfrm>
                  <a:prstGeom prst="rect">
                    <a:avLst/>
                  </a:prstGeom>
                  <a:solidFill>
                    <a:srgbClr val="333333"/>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650"/>
                  </a:p>
                </p:txBody>
              </p:sp>
            </p:grpSp>
            <p:grpSp>
              <p:nvGrpSpPr>
                <p:cNvPr id="1041" name="Group 114"/>
                <p:cNvGrpSpPr>
                  <a:grpSpLocks/>
                </p:cNvGrpSpPr>
                <p:nvPr/>
              </p:nvGrpSpPr>
              <p:grpSpPr bwMode="auto">
                <a:xfrm>
                  <a:off x="4994" y="4165"/>
                  <a:ext cx="691" cy="68"/>
                  <a:chOff x="4994" y="4165"/>
                  <a:chExt cx="691" cy="68"/>
                </a:xfrm>
              </p:grpSpPr>
              <p:sp>
                <p:nvSpPr>
                  <p:cNvPr id="1132" name="Rectangle 108"/>
                  <p:cNvSpPr>
                    <a:spLocks noChangeArrowheads="1"/>
                  </p:cNvSpPr>
                  <p:nvPr/>
                </p:nvSpPr>
                <p:spPr bwMode="auto">
                  <a:xfrm>
                    <a:off x="4994" y="4165"/>
                    <a:ext cx="59" cy="68"/>
                  </a:xfrm>
                  <a:prstGeom prst="rect">
                    <a:avLst/>
                  </a:prstGeom>
                  <a:solidFill>
                    <a:srgbClr val="232323"/>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650"/>
                  </a:p>
                </p:txBody>
              </p:sp>
              <p:sp>
                <p:nvSpPr>
                  <p:cNvPr id="1133" name="Rectangle 109"/>
                  <p:cNvSpPr>
                    <a:spLocks noChangeArrowheads="1"/>
                  </p:cNvSpPr>
                  <p:nvPr/>
                </p:nvSpPr>
                <p:spPr bwMode="auto">
                  <a:xfrm>
                    <a:off x="5115" y="4165"/>
                    <a:ext cx="65" cy="68"/>
                  </a:xfrm>
                  <a:prstGeom prst="rect">
                    <a:avLst/>
                  </a:prstGeom>
                  <a:solidFill>
                    <a:srgbClr val="232323"/>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650"/>
                  </a:p>
                </p:txBody>
              </p:sp>
              <p:sp>
                <p:nvSpPr>
                  <p:cNvPr id="1134" name="Rectangle 110"/>
                  <p:cNvSpPr>
                    <a:spLocks noChangeArrowheads="1"/>
                  </p:cNvSpPr>
                  <p:nvPr/>
                </p:nvSpPr>
                <p:spPr bwMode="auto">
                  <a:xfrm>
                    <a:off x="5246" y="4165"/>
                    <a:ext cx="60" cy="68"/>
                  </a:xfrm>
                  <a:prstGeom prst="rect">
                    <a:avLst/>
                  </a:prstGeom>
                  <a:solidFill>
                    <a:srgbClr val="232323"/>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650"/>
                  </a:p>
                </p:txBody>
              </p:sp>
              <p:sp>
                <p:nvSpPr>
                  <p:cNvPr id="1135" name="Rectangle 111"/>
                  <p:cNvSpPr>
                    <a:spLocks noChangeArrowheads="1"/>
                  </p:cNvSpPr>
                  <p:nvPr/>
                </p:nvSpPr>
                <p:spPr bwMode="auto">
                  <a:xfrm>
                    <a:off x="5372" y="4165"/>
                    <a:ext cx="60" cy="68"/>
                  </a:xfrm>
                  <a:prstGeom prst="rect">
                    <a:avLst/>
                  </a:prstGeom>
                  <a:solidFill>
                    <a:srgbClr val="232323"/>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650"/>
                  </a:p>
                </p:txBody>
              </p:sp>
              <p:sp>
                <p:nvSpPr>
                  <p:cNvPr id="1136" name="Rectangle 112"/>
                  <p:cNvSpPr>
                    <a:spLocks noChangeArrowheads="1"/>
                  </p:cNvSpPr>
                  <p:nvPr/>
                </p:nvSpPr>
                <p:spPr bwMode="auto">
                  <a:xfrm>
                    <a:off x="5499" y="4165"/>
                    <a:ext cx="59" cy="68"/>
                  </a:xfrm>
                  <a:prstGeom prst="rect">
                    <a:avLst/>
                  </a:prstGeom>
                  <a:solidFill>
                    <a:srgbClr val="232323"/>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650"/>
                  </a:p>
                </p:txBody>
              </p:sp>
              <p:sp>
                <p:nvSpPr>
                  <p:cNvPr id="1137" name="Rectangle 113"/>
                  <p:cNvSpPr>
                    <a:spLocks noChangeArrowheads="1"/>
                  </p:cNvSpPr>
                  <p:nvPr/>
                </p:nvSpPr>
                <p:spPr bwMode="auto">
                  <a:xfrm>
                    <a:off x="5626" y="4165"/>
                    <a:ext cx="59" cy="68"/>
                  </a:xfrm>
                  <a:prstGeom prst="rect">
                    <a:avLst/>
                  </a:prstGeom>
                  <a:solidFill>
                    <a:srgbClr val="232323"/>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650"/>
                  </a:p>
                </p:txBody>
              </p:sp>
            </p:grpSp>
          </p:grpSp>
        </p:grpSp>
        <p:sp useBgFill="1">
          <p:nvSpPr>
            <p:cNvPr id="1141" name="Rectangle 117"/>
            <p:cNvSpPr>
              <a:spLocks noChangeArrowheads="1"/>
            </p:cNvSpPr>
            <p:nvPr/>
          </p:nvSpPr>
          <p:spPr bwMode="auto">
            <a:xfrm>
              <a:off x="292" y="304"/>
              <a:ext cx="5176" cy="3712"/>
            </a:xfrm>
            <a:prstGeom prst="rect">
              <a:avLst/>
            </a:prstGeom>
            <a:ln w="12700">
              <a:solidFill>
                <a:schemeClr val="tx1"/>
              </a:solidFill>
              <a:miter lim="800000"/>
              <a:headEnd/>
              <a:tailEnd/>
            </a:ln>
            <a:effectLst>
              <a:outerShdw blurRad="63500" dist="71842" dir="2700000" algn="ctr" rotWithShape="0">
                <a:schemeClr val="bg2">
                  <a:alpha val="74997"/>
                </a:schemeClr>
              </a:outerShdw>
            </a:effec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650"/>
            </a:p>
          </p:txBody>
        </p:sp>
      </p:grpSp>
      <p:sp>
        <p:nvSpPr>
          <p:cNvPr id="1027" name="Rectangle 119"/>
          <p:cNvSpPr>
            <a:spLocks noGrp="1" noChangeArrowheads="1"/>
          </p:cNvSpPr>
          <p:nvPr>
            <p:ph type="title"/>
          </p:nvPr>
        </p:nvSpPr>
        <p:spPr bwMode="auto">
          <a:xfrm>
            <a:off x="990600" y="457200"/>
            <a:ext cx="7162800" cy="8572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rgbClr val="000000"/>
                </a:solidFill>
                <a:miter lim="800000"/>
                <a:headEnd/>
                <a:tailEnd/>
              </a14:hiddenLine>
            </a:ext>
          </a:extLst>
        </p:spPr>
        <p:txBody>
          <a:bodyPr vert="horz" wrap="square" lIns="90488" tIns="44450" rIns="90488" bIns="44450" numCol="1" anchor="ctr" anchorCtr="0" compatLnSpc="1">
            <a:prstTxWarp prst="textNoShape">
              <a:avLst/>
            </a:prstTxWarp>
          </a:bodyPr>
          <a:lstStyle/>
          <a:p>
            <a:pPr lvl="0"/>
            <a:r>
              <a:rPr lang="en-US" altLang="en-US"/>
              <a:t>Click to edit Master title style</a:t>
            </a:r>
          </a:p>
        </p:txBody>
      </p:sp>
      <p:sp>
        <p:nvSpPr>
          <p:cNvPr id="1028" name="Rectangle 120"/>
          <p:cNvSpPr>
            <a:spLocks noGrp="1" noChangeArrowheads="1"/>
          </p:cNvSpPr>
          <p:nvPr>
            <p:ph type="body" idx="1"/>
          </p:nvPr>
        </p:nvSpPr>
        <p:spPr bwMode="auto">
          <a:xfrm>
            <a:off x="990600" y="1485900"/>
            <a:ext cx="7162800" cy="30861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rgbClr val="000000"/>
                </a:solidFill>
                <a:miter lim="800000"/>
                <a:headEnd/>
                <a:tailEnd/>
              </a14:hiddenLine>
            </a:ext>
          </a:extLst>
        </p:spPr>
        <p:txBody>
          <a:bodyPr vert="horz" wrap="square" lIns="90488" tIns="44450" rIns="90488" bIns="4445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pic>
        <p:nvPicPr>
          <p:cNvPr id="1029" name="Picture 121"/>
          <p:cNvPicPr>
            <a:picLocks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520320" y="4274345"/>
            <a:ext cx="737147" cy="44053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rgbClr val="000000"/>
                </a:solidFill>
                <a:miter lim="800000"/>
                <a:headEnd/>
                <a:tailEnd/>
              </a14:hiddenLine>
            </a:ext>
          </a:extLst>
        </p:spPr>
      </p:pic>
    </p:spTree>
    <p:extLst>
      <p:ext uri="{BB962C8B-B14F-4D97-AF65-F5344CB8AC3E}">
        <p14:creationId xmlns:p14="http://schemas.microsoft.com/office/powerpoint/2010/main" val="4143397231"/>
      </p:ext>
    </p:extLst>
  </p:cSld>
  <p:clrMap bg1="lt1" tx1="dk1" bg2="lt2" tx2="dk2" accent1="accent1" accent2="accent2" accent3="accent3" accent4="accent4" accent5="accent5" accent6="accent6" hlink="hlink" folHlink="folHlink"/>
  <p:sldLayoutIdLst>
    <p:sldLayoutId id="2147483672" r:id="rId1"/>
    <p:sldLayoutId id="2147483673" r:id="rId2"/>
    <p:sldLayoutId id="2147483674" r:id="rId3"/>
    <p:sldLayoutId id="2147483675" r:id="rId4"/>
    <p:sldLayoutId id="2147483676" r:id="rId5"/>
    <p:sldLayoutId id="2147483677" r:id="rId6"/>
    <p:sldLayoutId id="2147483678" r:id="rId7"/>
    <p:sldLayoutId id="2147483679" r:id="rId8"/>
    <p:sldLayoutId id="2147483680" r:id="rId9"/>
    <p:sldLayoutId id="2147483681" r:id="rId10"/>
    <p:sldLayoutId id="2147483682" r:id="rId11"/>
  </p:sldLayoutIdLst>
  <p:txStyles>
    <p:titleStyle>
      <a:lvl1pPr algn="ctr" rtl="0" eaLnBrk="0" fontAlgn="base" hangingPunct="0">
        <a:lnSpc>
          <a:spcPct val="90000"/>
        </a:lnSpc>
        <a:spcBef>
          <a:spcPct val="0"/>
        </a:spcBef>
        <a:spcAft>
          <a:spcPct val="0"/>
        </a:spcAft>
        <a:defRPr sz="2700" b="1">
          <a:solidFill>
            <a:schemeClr val="tx2"/>
          </a:solidFill>
          <a:latin typeface="+mj-lt"/>
          <a:ea typeface="ＭＳ Ｐゴシック" charset="-128"/>
          <a:cs typeface="ＭＳ Ｐゴシック" charset="-128"/>
        </a:defRPr>
      </a:lvl1pPr>
      <a:lvl2pPr algn="ctr" rtl="0" eaLnBrk="0" fontAlgn="base" hangingPunct="0">
        <a:lnSpc>
          <a:spcPct val="90000"/>
        </a:lnSpc>
        <a:spcBef>
          <a:spcPct val="0"/>
        </a:spcBef>
        <a:spcAft>
          <a:spcPct val="0"/>
        </a:spcAft>
        <a:defRPr sz="2700" b="1">
          <a:solidFill>
            <a:schemeClr val="tx2"/>
          </a:solidFill>
          <a:latin typeface="Times New Roman" charset="0"/>
          <a:ea typeface="ＭＳ Ｐゴシック" charset="-128"/>
          <a:cs typeface="ＭＳ Ｐゴシック" charset="-128"/>
        </a:defRPr>
      </a:lvl2pPr>
      <a:lvl3pPr algn="ctr" rtl="0" eaLnBrk="0" fontAlgn="base" hangingPunct="0">
        <a:lnSpc>
          <a:spcPct val="90000"/>
        </a:lnSpc>
        <a:spcBef>
          <a:spcPct val="0"/>
        </a:spcBef>
        <a:spcAft>
          <a:spcPct val="0"/>
        </a:spcAft>
        <a:defRPr sz="2700" b="1">
          <a:solidFill>
            <a:schemeClr val="tx2"/>
          </a:solidFill>
          <a:latin typeface="Times New Roman" charset="0"/>
          <a:ea typeface="ＭＳ Ｐゴシック" charset="-128"/>
          <a:cs typeface="ＭＳ Ｐゴシック" charset="-128"/>
        </a:defRPr>
      </a:lvl3pPr>
      <a:lvl4pPr algn="ctr" rtl="0" eaLnBrk="0" fontAlgn="base" hangingPunct="0">
        <a:lnSpc>
          <a:spcPct val="90000"/>
        </a:lnSpc>
        <a:spcBef>
          <a:spcPct val="0"/>
        </a:spcBef>
        <a:spcAft>
          <a:spcPct val="0"/>
        </a:spcAft>
        <a:defRPr sz="2700" b="1">
          <a:solidFill>
            <a:schemeClr val="tx2"/>
          </a:solidFill>
          <a:latin typeface="Times New Roman" charset="0"/>
          <a:ea typeface="ＭＳ Ｐゴシック" charset="-128"/>
          <a:cs typeface="ＭＳ Ｐゴシック" charset="-128"/>
        </a:defRPr>
      </a:lvl4pPr>
      <a:lvl5pPr algn="ctr" rtl="0" eaLnBrk="0" fontAlgn="base" hangingPunct="0">
        <a:lnSpc>
          <a:spcPct val="90000"/>
        </a:lnSpc>
        <a:spcBef>
          <a:spcPct val="0"/>
        </a:spcBef>
        <a:spcAft>
          <a:spcPct val="0"/>
        </a:spcAft>
        <a:defRPr sz="2700" b="1">
          <a:solidFill>
            <a:schemeClr val="tx2"/>
          </a:solidFill>
          <a:latin typeface="Times New Roman" charset="0"/>
          <a:ea typeface="ＭＳ Ｐゴシック" charset="-128"/>
          <a:cs typeface="ＭＳ Ｐゴシック" charset="-128"/>
        </a:defRPr>
      </a:lvl5pPr>
      <a:lvl6pPr marL="342900" algn="ctr" rtl="0" eaLnBrk="0" fontAlgn="base" hangingPunct="0">
        <a:lnSpc>
          <a:spcPct val="90000"/>
        </a:lnSpc>
        <a:spcBef>
          <a:spcPct val="0"/>
        </a:spcBef>
        <a:spcAft>
          <a:spcPct val="0"/>
        </a:spcAft>
        <a:defRPr sz="2700" b="1">
          <a:solidFill>
            <a:schemeClr val="tx2"/>
          </a:solidFill>
          <a:latin typeface="Times New Roman" charset="0"/>
        </a:defRPr>
      </a:lvl6pPr>
      <a:lvl7pPr marL="685800" algn="ctr" rtl="0" eaLnBrk="0" fontAlgn="base" hangingPunct="0">
        <a:lnSpc>
          <a:spcPct val="90000"/>
        </a:lnSpc>
        <a:spcBef>
          <a:spcPct val="0"/>
        </a:spcBef>
        <a:spcAft>
          <a:spcPct val="0"/>
        </a:spcAft>
        <a:defRPr sz="2700" b="1">
          <a:solidFill>
            <a:schemeClr val="tx2"/>
          </a:solidFill>
          <a:latin typeface="Times New Roman" charset="0"/>
        </a:defRPr>
      </a:lvl7pPr>
      <a:lvl8pPr marL="1028700" algn="ctr" rtl="0" eaLnBrk="0" fontAlgn="base" hangingPunct="0">
        <a:lnSpc>
          <a:spcPct val="90000"/>
        </a:lnSpc>
        <a:spcBef>
          <a:spcPct val="0"/>
        </a:spcBef>
        <a:spcAft>
          <a:spcPct val="0"/>
        </a:spcAft>
        <a:defRPr sz="2700" b="1">
          <a:solidFill>
            <a:schemeClr val="tx2"/>
          </a:solidFill>
          <a:latin typeface="Times New Roman" charset="0"/>
        </a:defRPr>
      </a:lvl8pPr>
      <a:lvl9pPr marL="1371600" algn="ctr" rtl="0" eaLnBrk="0" fontAlgn="base" hangingPunct="0">
        <a:lnSpc>
          <a:spcPct val="90000"/>
        </a:lnSpc>
        <a:spcBef>
          <a:spcPct val="0"/>
        </a:spcBef>
        <a:spcAft>
          <a:spcPct val="0"/>
        </a:spcAft>
        <a:defRPr sz="2700" b="1">
          <a:solidFill>
            <a:schemeClr val="tx2"/>
          </a:solidFill>
          <a:latin typeface="Times New Roman" charset="0"/>
        </a:defRPr>
      </a:lvl9pPr>
    </p:titleStyle>
    <p:bodyStyle>
      <a:lvl1pPr marL="214313" indent="-214313" algn="l" rtl="0" eaLnBrk="0" fontAlgn="base" hangingPunct="0">
        <a:lnSpc>
          <a:spcPct val="90000"/>
        </a:lnSpc>
        <a:spcBef>
          <a:spcPct val="30000"/>
        </a:spcBef>
        <a:spcAft>
          <a:spcPct val="0"/>
        </a:spcAft>
        <a:defRPr sz="1800" b="1">
          <a:solidFill>
            <a:schemeClr val="tx1"/>
          </a:solidFill>
          <a:latin typeface="+mn-lt"/>
          <a:ea typeface="ＭＳ Ｐゴシック" charset="-128"/>
          <a:cs typeface="ＭＳ Ｐゴシック" charset="-128"/>
        </a:defRPr>
      </a:lvl1pPr>
      <a:lvl2pPr marL="514350" indent="-171450" algn="l" rtl="0" eaLnBrk="0" fontAlgn="base" hangingPunct="0">
        <a:lnSpc>
          <a:spcPct val="90000"/>
        </a:lnSpc>
        <a:spcBef>
          <a:spcPct val="30000"/>
        </a:spcBef>
        <a:spcAft>
          <a:spcPct val="0"/>
        </a:spcAft>
        <a:defRPr b="1">
          <a:solidFill>
            <a:schemeClr val="tx1"/>
          </a:solidFill>
          <a:latin typeface="+mn-lt"/>
          <a:ea typeface="ＭＳ Ｐゴシック" charset="-128"/>
        </a:defRPr>
      </a:lvl2pPr>
      <a:lvl3pPr marL="857250" indent="-171450" algn="l" rtl="0" eaLnBrk="0" fontAlgn="base" hangingPunct="0">
        <a:lnSpc>
          <a:spcPct val="90000"/>
        </a:lnSpc>
        <a:spcBef>
          <a:spcPct val="30000"/>
        </a:spcBef>
        <a:spcAft>
          <a:spcPct val="0"/>
        </a:spcAft>
        <a:defRPr b="1">
          <a:solidFill>
            <a:schemeClr val="tx1"/>
          </a:solidFill>
          <a:latin typeface="+mn-lt"/>
          <a:ea typeface="ＭＳ Ｐゴシック" charset="-128"/>
        </a:defRPr>
      </a:lvl3pPr>
      <a:lvl4pPr marL="1157288" indent="-128588" algn="l" rtl="0" eaLnBrk="0" fontAlgn="base" hangingPunct="0">
        <a:lnSpc>
          <a:spcPct val="90000"/>
        </a:lnSpc>
        <a:spcBef>
          <a:spcPct val="30000"/>
        </a:spcBef>
        <a:spcAft>
          <a:spcPct val="0"/>
        </a:spcAft>
        <a:defRPr sz="1050" b="1">
          <a:solidFill>
            <a:schemeClr val="tx1"/>
          </a:solidFill>
          <a:latin typeface="+mn-lt"/>
          <a:ea typeface="ＭＳ Ｐゴシック" charset="-128"/>
        </a:defRPr>
      </a:lvl4pPr>
      <a:lvl5pPr marL="1500188" indent="-128588" algn="l" rtl="0" eaLnBrk="0" fontAlgn="base" hangingPunct="0">
        <a:lnSpc>
          <a:spcPct val="90000"/>
        </a:lnSpc>
        <a:spcBef>
          <a:spcPct val="30000"/>
        </a:spcBef>
        <a:spcAft>
          <a:spcPct val="0"/>
        </a:spcAft>
        <a:defRPr sz="1050" b="1">
          <a:solidFill>
            <a:schemeClr val="tx1"/>
          </a:solidFill>
          <a:latin typeface="+mn-lt"/>
          <a:ea typeface="ＭＳ Ｐゴシック" charset="-128"/>
        </a:defRPr>
      </a:lvl5pPr>
      <a:lvl6pPr marL="1843088" indent="-128588" algn="l" rtl="0" eaLnBrk="0" fontAlgn="base" hangingPunct="0">
        <a:lnSpc>
          <a:spcPct val="90000"/>
        </a:lnSpc>
        <a:spcBef>
          <a:spcPct val="30000"/>
        </a:spcBef>
        <a:spcAft>
          <a:spcPct val="0"/>
        </a:spcAft>
        <a:defRPr sz="1050" b="1">
          <a:solidFill>
            <a:schemeClr val="tx1"/>
          </a:solidFill>
          <a:latin typeface="+mn-lt"/>
          <a:ea typeface="ＭＳ Ｐゴシック" charset="-128"/>
        </a:defRPr>
      </a:lvl6pPr>
      <a:lvl7pPr marL="2185988" indent="-128588" algn="l" rtl="0" eaLnBrk="0" fontAlgn="base" hangingPunct="0">
        <a:lnSpc>
          <a:spcPct val="90000"/>
        </a:lnSpc>
        <a:spcBef>
          <a:spcPct val="30000"/>
        </a:spcBef>
        <a:spcAft>
          <a:spcPct val="0"/>
        </a:spcAft>
        <a:defRPr sz="1050" b="1">
          <a:solidFill>
            <a:schemeClr val="tx1"/>
          </a:solidFill>
          <a:latin typeface="+mn-lt"/>
          <a:ea typeface="ＭＳ Ｐゴシック" charset="-128"/>
        </a:defRPr>
      </a:lvl7pPr>
      <a:lvl8pPr marL="2528888" indent="-128588" algn="l" rtl="0" eaLnBrk="0" fontAlgn="base" hangingPunct="0">
        <a:lnSpc>
          <a:spcPct val="90000"/>
        </a:lnSpc>
        <a:spcBef>
          <a:spcPct val="30000"/>
        </a:spcBef>
        <a:spcAft>
          <a:spcPct val="0"/>
        </a:spcAft>
        <a:defRPr sz="1050" b="1">
          <a:solidFill>
            <a:schemeClr val="tx1"/>
          </a:solidFill>
          <a:latin typeface="+mn-lt"/>
          <a:ea typeface="ＭＳ Ｐゴシック" charset="-128"/>
        </a:defRPr>
      </a:lvl8pPr>
      <a:lvl9pPr marL="2871788" indent="-128588" algn="l" rtl="0" eaLnBrk="0" fontAlgn="base" hangingPunct="0">
        <a:lnSpc>
          <a:spcPct val="90000"/>
        </a:lnSpc>
        <a:spcBef>
          <a:spcPct val="30000"/>
        </a:spcBef>
        <a:spcAft>
          <a:spcPct val="0"/>
        </a:spcAft>
        <a:defRPr sz="1050" b="1">
          <a:solidFill>
            <a:schemeClr val="tx1"/>
          </a:solidFill>
          <a:latin typeface="+mn-lt"/>
          <a:ea typeface="ＭＳ Ｐゴシック" charset="-128"/>
        </a:defRPr>
      </a:lvl9pPr>
    </p:bodyStyle>
    <p:otherStyle>
      <a:defPPr>
        <a:defRPr lang="en-US"/>
      </a:defPPr>
      <a:lvl1pPr marL="0" algn="l" defTabSz="342900" rtl="0" eaLnBrk="1" latinLnBrk="0" hangingPunct="1">
        <a:defRPr sz="1350" kern="1200">
          <a:solidFill>
            <a:schemeClr val="tx1"/>
          </a:solidFill>
          <a:latin typeface="+mn-lt"/>
          <a:ea typeface="+mn-ea"/>
          <a:cs typeface="+mn-cs"/>
        </a:defRPr>
      </a:lvl1pPr>
      <a:lvl2pPr marL="342900" algn="l" defTabSz="342900" rtl="0" eaLnBrk="1" latinLnBrk="0" hangingPunct="1">
        <a:defRPr sz="1350" kern="1200">
          <a:solidFill>
            <a:schemeClr val="tx1"/>
          </a:solidFill>
          <a:latin typeface="+mn-lt"/>
          <a:ea typeface="+mn-ea"/>
          <a:cs typeface="+mn-cs"/>
        </a:defRPr>
      </a:lvl2pPr>
      <a:lvl3pPr marL="685800" algn="l" defTabSz="342900" rtl="0" eaLnBrk="1" latinLnBrk="0" hangingPunct="1">
        <a:defRPr sz="1350" kern="1200">
          <a:solidFill>
            <a:schemeClr val="tx1"/>
          </a:solidFill>
          <a:latin typeface="+mn-lt"/>
          <a:ea typeface="+mn-ea"/>
          <a:cs typeface="+mn-cs"/>
        </a:defRPr>
      </a:lvl3pPr>
      <a:lvl4pPr marL="1028700" algn="l" defTabSz="342900" rtl="0" eaLnBrk="1" latinLnBrk="0" hangingPunct="1">
        <a:defRPr sz="1350" kern="1200">
          <a:solidFill>
            <a:schemeClr val="tx1"/>
          </a:solidFill>
          <a:latin typeface="+mn-lt"/>
          <a:ea typeface="+mn-ea"/>
          <a:cs typeface="+mn-cs"/>
        </a:defRPr>
      </a:lvl4pPr>
      <a:lvl5pPr marL="1371600" algn="l" defTabSz="342900" rtl="0" eaLnBrk="1" latinLnBrk="0" hangingPunct="1">
        <a:defRPr sz="1350" kern="1200">
          <a:solidFill>
            <a:schemeClr val="tx1"/>
          </a:solidFill>
          <a:latin typeface="+mn-lt"/>
          <a:ea typeface="+mn-ea"/>
          <a:cs typeface="+mn-cs"/>
        </a:defRPr>
      </a:lvl5pPr>
      <a:lvl6pPr marL="1714500" algn="l" defTabSz="342900" rtl="0" eaLnBrk="1" latinLnBrk="0" hangingPunct="1">
        <a:defRPr sz="1350" kern="1200">
          <a:solidFill>
            <a:schemeClr val="tx1"/>
          </a:solidFill>
          <a:latin typeface="+mn-lt"/>
          <a:ea typeface="+mn-ea"/>
          <a:cs typeface="+mn-cs"/>
        </a:defRPr>
      </a:lvl6pPr>
      <a:lvl7pPr marL="2057400" algn="l" defTabSz="342900" rtl="0" eaLnBrk="1" latinLnBrk="0" hangingPunct="1">
        <a:defRPr sz="1350" kern="1200">
          <a:solidFill>
            <a:schemeClr val="tx1"/>
          </a:solidFill>
          <a:latin typeface="+mn-lt"/>
          <a:ea typeface="+mn-ea"/>
          <a:cs typeface="+mn-cs"/>
        </a:defRPr>
      </a:lvl7pPr>
      <a:lvl8pPr marL="2400300" algn="l" defTabSz="342900" rtl="0" eaLnBrk="1" latinLnBrk="0" hangingPunct="1">
        <a:defRPr sz="1350" kern="1200">
          <a:solidFill>
            <a:schemeClr val="tx1"/>
          </a:solidFill>
          <a:latin typeface="+mn-lt"/>
          <a:ea typeface="+mn-ea"/>
          <a:cs typeface="+mn-cs"/>
        </a:defRPr>
      </a:lvl8pPr>
      <a:lvl9pPr marL="2743200" algn="l" defTabSz="342900" rtl="0" eaLnBrk="1" latinLnBrk="0" hangingPunct="1">
        <a:defRPr sz="135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457200" y="205980"/>
            <a:ext cx="8229600" cy="637043"/>
          </a:xfrm>
          <a:prstGeom prst="rect">
            <a:avLst/>
          </a:prstGeom>
        </p:spPr>
        <p:txBody>
          <a:bodyPr vert="horz" lIns="91411" tIns="45707" rIns="91411" bIns="45707" rtlCol="0" anchor="ctr">
            <a:normAutofit/>
          </a:bodyPr>
          <a:lstStyle/>
          <a:p>
            <a:r>
              <a:rPr lang="fr-FR" dirty="0"/>
              <a:t>Cliquez et modifiez le titre</a:t>
            </a:r>
          </a:p>
        </p:txBody>
      </p:sp>
      <p:sp>
        <p:nvSpPr>
          <p:cNvPr id="3" name="Espace réservé du texte 2"/>
          <p:cNvSpPr>
            <a:spLocks noGrp="1"/>
          </p:cNvSpPr>
          <p:nvPr>
            <p:ph type="body" idx="1"/>
          </p:nvPr>
        </p:nvSpPr>
        <p:spPr>
          <a:xfrm>
            <a:off x="457200" y="1200154"/>
            <a:ext cx="8229600" cy="3394472"/>
          </a:xfrm>
          <a:prstGeom prst="rect">
            <a:avLst/>
          </a:prstGeom>
        </p:spPr>
        <p:txBody>
          <a:bodyPr vert="horz" lIns="91411" tIns="45707" rIns="91411" bIns="45707" rtlCol="0">
            <a:normAutofit/>
          </a:body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
        <p:nvSpPr>
          <p:cNvPr id="6" name="Espace réservé du numéro de diapositive 5"/>
          <p:cNvSpPr>
            <a:spLocks noGrp="1"/>
          </p:cNvSpPr>
          <p:nvPr>
            <p:ph type="sldNum" sz="quarter" idx="4"/>
          </p:nvPr>
        </p:nvSpPr>
        <p:spPr>
          <a:xfrm>
            <a:off x="8279981" y="4824409"/>
            <a:ext cx="489445" cy="273844"/>
          </a:xfrm>
          <a:prstGeom prst="rect">
            <a:avLst/>
          </a:prstGeom>
        </p:spPr>
        <p:txBody>
          <a:bodyPr vert="horz" lIns="91411" tIns="45707" rIns="91411" bIns="45707" rtlCol="0" anchor="ctr"/>
          <a:lstStyle>
            <a:lvl1pPr algn="r">
              <a:defRPr sz="1200">
                <a:solidFill>
                  <a:schemeClr val="tx1"/>
                </a:solidFill>
                <a:latin typeface="+mn-lt"/>
              </a:defRPr>
            </a:lvl1pPr>
          </a:lstStyle>
          <a:p>
            <a:fld id="{22D2E28D-3C84-FA4F-AA95-DF0FC25EB245}" type="slidenum">
              <a:rPr lang="fr-FR" smtClean="0"/>
              <a:pPr/>
              <a:t>‹#›</a:t>
            </a:fld>
            <a:endParaRPr lang="fr-FR"/>
          </a:p>
        </p:txBody>
      </p:sp>
      <p:pic>
        <p:nvPicPr>
          <p:cNvPr id="7" name="Picture 7"/>
          <p:cNvPicPr>
            <a:picLocks noChangeAspect="1"/>
          </p:cNvPicPr>
          <p:nvPr userDrawn="1"/>
        </p:nvPicPr>
        <p:blipFill>
          <a:blip r:embed="rId5">
            <a:extLst>
              <a:ext uri="{28A0092B-C50C-407E-A947-70E740481C1C}">
                <a14:useLocalDpi xmlns:a14="http://schemas.microsoft.com/office/drawing/2010/main" val="0"/>
              </a:ext>
            </a:extLst>
          </a:blip>
          <a:srcRect/>
          <a:stretch>
            <a:fillRect/>
          </a:stretch>
        </p:blipFill>
        <p:spPr bwMode="auto">
          <a:xfrm>
            <a:off x="7543800" y="33338"/>
            <a:ext cx="1519238" cy="46831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8" name="Text Box 8"/>
          <p:cNvSpPr txBox="1">
            <a:spLocks noChangeArrowheads="1"/>
          </p:cNvSpPr>
          <p:nvPr userDrawn="1"/>
        </p:nvSpPr>
        <p:spPr bwMode="auto">
          <a:xfrm>
            <a:off x="95252" y="4790278"/>
            <a:ext cx="2070995" cy="307777"/>
          </a:xfrm>
          <a:prstGeom prst="rect">
            <a:avLst/>
          </a:prstGeom>
          <a:noFill/>
          <a:ln w="9525">
            <a:noFill/>
            <a:miter lim="800000"/>
            <a:headEnd/>
            <a:tailEnd/>
          </a:ln>
        </p:spPr>
        <p:txBody>
          <a:bodyPr wrap="none">
            <a:spAutoFit/>
          </a:bodyPr>
          <a:lstStyle>
            <a:lvl1pPr eaLnBrk="0" hangingPunct="0">
              <a:defRPr>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pPr eaLnBrk="1" hangingPunct="1">
              <a:defRPr/>
            </a:pPr>
            <a:r>
              <a:rPr lang="en-US" altLang="en-US" sz="1400" dirty="0">
                <a:cs typeface="Arial" panose="020B0604020202020204" pitchFamily="34" charset="0"/>
              </a:rPr>
              <a:t>Interim,</a:t>
            </a:r>
            <a:r>
              <a:rPr lang="en-US" altLang="en-US" sz="1400" baseline="0" dirty="0">
                <a:cs typeface="Arial" panose="020B0604020202020204" pitchFamily="34" charset="0"/>
              </a:rPr>
              <a:t> June 13</a:t>
            </a:r>
            <a:r>
              <a:rPr lang="en-US" altLang="en-US" sz="1400" baseline="30000" dirty="0">
                <a:cs typeface="Arial" panose="020B0604020202020204" pitchFamily="34" charset="0"/>
              </a:rPr>
              <a:t>th</a:t>
            </a:r>
            <a:r>
              <a:rPr lang="en-US" altLang="en-US" sz="1400" baseline="0" dirty="0">
                <a:cs typeface="Arial" panose="020B0604020202020204" pitchFamily="34" charset="0"/>
              </a:rPr>
              <a:t>, 2018</a:t>
            </a:r>
            <a:endParaRPr lang="en-US" altLang="en-US" sz="1400" dirty="0">
              <a:cs typeface="Arial" panose="020B0604020202020204" pitchFamily="34" charset="0"/>
            </a:endParaRPr>
          </a:p>
        </p:txBody>
      </p:sp>
    </p:spTree>
    <p:extLst>
      <p:ext uri="{BB962C8B-B14F-4D97-AF65-F5344CB8AC3E}">
        <p14:creationId xmlns:p14="http://schemas.microsoft.com/office/powerpoint/2010/main" val="4120490745"/>
      </p:ext>
    </p:extLst>
  </p:cSld>
  <p:clrMap bg1="lt1" tx1="dk1" bg2="lt2" tx2="dk2" accent1="accent1" accent2="accent2" accent3="accent3" accent4="accent4" accent5="accent5" accent6="accent6" hlink="hlink" folHlink="folHlink"/>
  <p:sldLayoutIdLst>
    <p:sldLayoutId id="2147483684" r:id="rId1"/>
    <p:sldLayoutId id="2147483685" r:id="rId2"/>
    <p:sldLayoutId id="2147483686" r:id="rId3"/>
  </p:sldLayoutIdLst>
  <p:hf hdr="0" ftr="0" dt="0"/>
  <p:txStyles>
    <p:titleStyle>
      <a:lvl1pPr algn="ctr" defTabSz="457061" rtl="0" eaLnBrk="1" latinLnBrk="0" hangingPunct="1">
        <a:spcBef>
          <a:spcPct val="0"/>
        </a:spcBef>
        <a:buNone/>
        <a:defRPr sz="4400" kern="1200">
          <a:solidFill>
            <a:schemeClr val="tx1"/>
          </a:solidFill>
          <a:latin typeface="+mj-lt"/>
          <a:ea typeface="+mj-ea"/>
          <a:cs typeface="+mj-cs"/>
        </a:defRPr>
      </a:lvl1pPr>
    </p:titleStyle>
    <p:bodyStyle>
      <a:lvl1pPr marL="342796" indent="-342796" algn="l" defTabSz="457061" rtl="0" eaLnBrk="1" latinLnBrk="0" hangingPunct="1">
        <a:spcBef>
          <a:spcPct val="20000"/>
        </a:spcBef>
        <a:buFont typeface="Arial"/>
        <a:buChar char="•"/>
        <a:defRPr sz="3200" kern="1200">
          <a:solidFill>
            <a:schemeClr val="tx1"/>
          </a:solidFill>
          <a:latin typeface="+mn-lt"/>
          <a:ea typeface="+mn-ea"/>
          <a:cs typeface="+mn-cs"/>
        </a:defRPr>
      </a:lvl1pPr>
      <a:lvl2pPr marL="742724" indent="-285662" algn="l" defTabSz="457061" rtl="0" eaLnBrk="1" latinLnBrk="0" hangingPunct="1">
        <a:spcBef>
          <a:spcPct val="20000"/>
        </a:spcBef>
        <a:buFont typeface="Arial"/>
        <a:buChar char="–"/>
        <a:defRPr sz="2800" kern="1200">
          <a:solidFill>
            <a:schemeClr val="tx1"/>
          </a:solidFill>
          <a:latin typeface="+mn-lt"/>
          <a:ea typeface="+mn-ea"/>
          <a:cs typeface="+mn-cs"/>
        </a:defRPr>
      </a:lvl2pPr>
      <a:lvl3pPr marL="1142652" indent="-228531" algn="l" defTabSz="457061" rtl="0" eaLnBrk="1" latinLnBrk="0" hangingPunct="1">
        <a:spcBef>
          <a:spcPct val="20000"/>
        </a:spcBef>
        <a:buFont typeface="Arial"/>
        <a:buChar char="•"/>
        <a:defRPr sz="2400" kern="1200">
          <a:solidFill>
            <a:schemeClr val="tx1"/>
          </a:solidFill>
          <a:latin typeface="+mn-lt"/>
          <a:ea typeface="+mn-ea"/>
          <a:cs typeface="+mn-cs"/>
        </a:defRPr>
      </a:lvl3pPr>
      <a:lvl4pPr marL="1599712" indent="-228531" algn="l" defTabSz="457061" rtl="0" eaLnBrk="1" latinLnBrk="0" hangingPunct="1">
        <a:spcBef>
          <a:spcPct val="20000"/>
        </a:spcBef>
        <a:buFont typeface="Arial"/>
        <a:buChar char="–"/>
        <a:defRPr sz="2000" kern="1200">
          <a:solidFill>
            <a:schemeClr val="tx1"/>
          </a:solidFill>
          <a:latin typeface="+mn-lt"/>
          <a:ea typeface="+mn-ea"/>
          <a:cs typeface="+mn-cs"/>
        </a:defRPr>
      </a:lvl4pPr>
      <a:lvl5pPr marL="2056773" indent="-228531" algn="l" defTabSz="457061" rtl="0" eaLnBrk="1" latinLnBrk="0" hangingPunct="1">
        <a:spcBef>
          <a:spcPct val="20000"/>
        </a:spcBef>
        <a:buFont typeface="Arial"/>
        <a:buChar char="»"/>
        <a:defRPr sz="2000" kern="1200">
          <a:solidFill>
            <a:schemeClr val="tx1"/>
          </a:solidFill>
          <a:latin typeface="+mn-lt"/>
          <a:ea typeface="+mn-ea"/>
          <a:cs typeface="+mn-cs"/>
        </a:defRPr>
      </a:lvl5pPr>
      <a:lvl6pPr marL="2513834" indent="-228531" algn="l" defTabSz="457061" rtl="0" eaLnBrk="1" latinLnBrk="0" hangingPunct="1">
        <a:spcBef>
          <a:spcPct val="20000"/>
        </a:spcBef>
        <a:buFont typeface="Arial"/>
        <a:buChar char="•"/>
        <a:defRPr sz="2000" kern="1200">
          <a:solidFill>
            <a:schemeClr val="tx1"/>
          </a:solidFill>
          <a:latin typeface="+mn-lt"/>
          <a:ea typeface="+mn-ea"/>
          <a:cs typeface="+mn-cs"/>
        </a:defRPr>
      </a:lvl6pPr>
      <a:lvl7pPr marL="2970895" indent="-228531" algn="l" defTabSz="457061" rtl="0" eaLnBrk="1" latinLnBrk="0" hangingPunct="1">
        <a:spcBef>
          <a:spcPct val="20000"/>
        </a:spcBef>
        <a:buFont typeface="Arial"/>
        <a:buChar char="•"/>
        <a:defRPr sz="2000" kern="1200">
          <a:solidFill>
            <a:schemeClr val="tx1"/>
          </a:solidFill>
          <a:latin typeface="+mn-lt"/>
          <a:ea typeface="+mn-ea"/>
          <a:cs typeface="+mn-cs"/>
        </a:defRPr>
      </a:lvl7pPr>
      <a:lvl8pPr marL="3427955" indent="-228531" algn="l" defTabSz="457061" rtl="0" eaLnBrk="1" latinLnBrk="0" hangingPunct="1">
        <a:spcBef>
          <a:spcPct val="20000"/>
        </a:spcBef>
        <a:buFont typeface="Arial"/>
        <a:buChar char="•"/>
        <a:defRPr sz="2000" kern="1200">
          <a:solidFill>
            <a:schemeClr val="tx1"/>
          </a:solidFill>
          <a:latin typeface="+mn-lt"/>
          <a:ea typeface="+mn-ea"/>
          <a:cs typeface="+mn-cs"/>
        </a:defRPr>
      </a:lvl8pPr>
      <a:lvl9pPr marL="3885015" indent="-228531" algn="l" defTabSz="457061"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fr-FR"/>
      </a:defPPr>
      <a:lvl1pPr marL="0" algn="l" defTabSz="457061" rtl="0" eaLnBrk="1" latinLnBrk="0" hangingPunct="1">
        <a:defRPr sz="1800" kern="1200">
          <a:solidFill>
            <a:schemeClr val="tx1"/>
          </a:solidFill>
          <a:latin typeface="+mn-lt"/>
          <a:ea typeface="+mn-ea"/>
          <a:cs typeface="+mn-cs"/>
        </a:defRPr>
      </a:lvl1pPr>
      <a:lvl2pPr marL="457061" algn="l" defTabSz="457061" rtl="0" eaLnBrk="1" latinLnBrk="0" hangingPunct="1">
        <a:defRPr sz="1800" kern="1200">
          <a:solidFill>
            <a:schemeClr val="tx1"/>
          </a:solidFill>
          <a:latin typeface="+mn-lt"/>
          <a:ea typeface="+mn-ea"/>
          <a:cs typeface="+mn-cs"/>
        </a:defRPr>
      </a:lvl2pPr>
      <a:lvl3pPr marL="914121" algn="l" defTabSz="457061" rtl="0" eaLnBrk="1" latinLnBrk="0" hangingPunct="1">
        <a:defRPr sz="1800" kern="1200">
          <a:solidFill>
            <a:schemeClr val="tx1"/>
          </a:solidFill>
          <a:latin typeface="+mn-lt"/>
          <a:ea typeface="+mn-ea"/>
          <a:cs typeface="+mn-cs"/>
        </a:defRPr>
      </a:lvl3pPr>
      <a:lvl4pPr marL="1371183" algn="l" defTabSz="457061" rtl="0" eaLnBrk="1" latinLnBrk="0" hangingPunct="1">
        <a:defRPr sz="1800" kern="1200">
          <a:solidFill>
            <a:schemeClr val="tx1"/>
          </a:solidFill>
          <a:latin typeface="+mn-lt"/>
          <a:ea typeface="+mn-ea"/>
          <a:cs typeface="+mn-cs"/>
        </a:defRPr>
      </a:lvl4pPr>
      <a:lvl5pPr marL="1828243" algn="l" defTabSz="457061" rtl="0" eaLnBrk="1" latinLnBrk="0" hangingPunct="1">
        <a:defRPr sz="1800" kern="1200">
          <a:solidFill>
            <a:schemeClr val="tx1"/>
          </a:solidFill>
          <a:latin typeface="+mn-lt"/>
          <a:ea typeface="+mn-ea"/>
          <a:cs typeface="+mn-cs"/>
        </a:defRPr>
      </a:lvl5pPr>
      <a:lvl6pPr marL="2285303" algn="l" defTabSz="457061" rtl="0" eaLnBrk="1" latinLnBrk="0" hangingPunct="1">
        <a:defRPr sz="1800" kern="1200">
          <a:solidFill>
            <a:schemeClr val="tx1"/>
          </a:solidFill>
          <a:latin typeface="+mn-lt"/>
          <a:ea typeface="+mn-ea"/>
          <a:cs typeface="+mn-cs"/>
        </a:defRPr>
      </a:lvl6pPr>
      <a:lvl7pPr marL="2742363" algn="l" defTabSz="457061" rtl="0" eaLnBrk="1" latinLnBrk="0" hangingPunct="1">
        <a:defRPr sz="1800" kern="1200">
          <a:solidFill>
            <a:schemeClr val="tx1"/>
          </a:solidFill>
          <a:latin typeface="+mn-lt"/>
          <a:ea typeface="+mn-ea"/>
          <a:cs typeface="+mn-cs"/>
        </a:defRPr>
      </a:lvl7pPr>
      <a:lvl8pPr marL="3199424" algn="l" defTabSz="457061" rtl="0" eaLnBrk="1" latinLnBrk="0" hangingPunct="1">
        <a:defRPr sz="1800" kern="1200">
          <a:solidFill>
            <a:schemeClr val="tx1"/>
          </a:solidFill>
          <a:latin typeface="+mn-lt"/>
          <a:ea typeface="+mn-ea"/>
          <a:cs typeface="+mn-cs"/>
        </a:defRPr>
      </a:lvl8pPr>
      <a:lvl9pPr marL="3656485" algn="l" defTabSz="457061"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457200" y="205980"/>
            <a:ext cx="8229600" cy="637043"/>
          </a:xfrm>
          <a:prstGeom prst="rect">
            <a:avLst/>
          </a:prstGeom>
        </p:spPr>
        <p:txBody>
          <a:bodyPr vert="horz" lIns="91411" tIns="45707" rIns="91411" bIns="45707" rtlCol="0" anchor="ctr">
            <a:normAutofit/>
          </a:bodyPr>
          <a:lstStyle/>
          <a:p>
            <a:r>
              <a:rPr lang="fr-FR" dirty="0"/>
              <a:t>Cliquez et modifiez le titre</a:t>
            </a:r>
          </a:p>
        </p:txBody>
      </p:sp>
      <p:sp>
        <p:nvSpPr>
          <p:cNvPr id="3" name="Espace réservé du texte 2"/>
          <p:cNvSpPr>
            <a:spLocks noGrp="1"/>
          </p:cNvSpPr>
          <p:nvPr>
            <p:ph type="body" idx="1"/>
          </p:nvPr>
        </p:nvSpPr>
        <p:spPr>
          <a:xfrm>
            <a:off x="457200" y="1200154"/>
            <a:ext cx="8229600" cy="3394472"/>
          </a:xfrm>
          <a:prstGeom prst="rect">
            <a:avLst/>
          </a:prstGeom>
        </p:spPr>
        <p:txBody>
          <a:bodyPr vert="horz" lIns="91411" tIns="45707" rIns="91411" bIns="45707" rtlCol="0">
            <a:normAutofit/>
          </a:body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
        <p:nvSpPr>
          <p:cNvPr id="6" name="Espace réservé du numéro de diapositive 5"/>
          <p:cNvSpPr>
            <a:spLocks noGrp="1"/>
          </p:cNvSpPr>
          <p:nvPr>
            <p:ph type="sldNum" sz="quarter" idx="4"/>
          </p:nvPr>
        </p:nvSpPr>
        <p:spPr>
          <a:xfrm>
            <a:off x="8279981" y="4824409"/>
            <a:ext cx="489445" cy="273844"/>
          </a:xfrm>
          <a:prstGeom prst="rect">
            <a:avLst/>
          </a:prstGeom>
        </p:spPr>
        <p:txBody>
          <a:bodyPr vert="horz" lIns="91411" tIns="45707" rIns="91411" bIns="45707" rtlCol="0" anchor="ctr"/>
          <a:lstStyle>
            <a:lvl1pPr algn="r">
              <a:defRPr sz="1200">
                <a:solidFill>
                  <a:schemeClr val="tx1"/>
                </a:solidFill>
                <a:latin typeface="+mn-lt"/>
              </a:defRPr>
            </a:lvl1pPr>
          </a:lstStyle>
          <a:p>
            <a:fld id="{22D2E28D-3C84-FA4F-AA95-DF0FC25EB245}" type="slidenum">
              <a:rPr lang="fr-FR" smtClean="0">
                <a:solidFill>
                  <a:prstClr val="black"/>
                </a:solidFill>
                <a:latin typeface="Garamond"/>
              </a:rPr>
              <a:pPr/>
              <a:t>‹#›</a:t>
            </a:fld>
            <a:endParaRPr lang="fr-FR">
              <a:solidFill>
                <a:prstClr val="black"/>
              </a:solidFill>
              <a:latin typeface="Garamond"/>
            </a:endParaRPr>
          </a:p>
        </p:txBody>
      </p:sp>
      <p:pic>
        <p:nvPicPr>
          <p:cNvPr id="7" name="Picture 7"/>
          <p:cNvPicPr>
            <a:picLocks noChangeAspect="1"/>
          </p:cNvPicPr>
          <p:nvPr userDrawn="1"/>
        </p:nvPicPr>
        <p:blipFill>
          <a:blip r:embed="rId5">
            <a:extLst>
              <a:ext uri="{28A0092B-C50C-407E-A947-70E740481C1C}">
                <a14:useLocalDpi xmlns:a14="http://schemas.microsoft.com/office/drawing/2010/main" val="0"/>
              </a:ext>
            </a:extLst>
          </a:blip>
          <a:srcRect/>
          <a:stretch>
            <a:fillRect/>
          </a:stretch>
        </p:blipFill>
        <p:spPr bwMode="auto">
          <a:xfrm>
            <a:off x="7543800" y="33338"/>
            <a:ext cx="1519238" cy="46831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8" name="Text Box 8"/>
          <p:cNvSpPr txBox="1">
            <a:spLocks noChangeArrowheads="1"/>
          </p:cNvSpPr>
          <p:nvPr userDrawn="1"/>
        </p:nvSpPr>
        <p:spPr bwMode="auto">
          <a:xfrm>
            <a:off x="95252" y="4790278"/>
            <a:ext cx="2070995" cy="307777"/>
          </a:xfrm>
          <a:prstGeom prst="rect">
            <a:avLst/>
          </a:prstGeom>
          <a:noFill/>
          <a:ln w="9525">
            <a:noFill/>
            <a:miter lim="800000"/>
            <a:headEnd/>
            <a:tailEnd/>
          </a:ln>
        </p:spPr>
        <p:txBody>
          <a:bodyPr wrap="none">
            <a:spAutoFit/>
          </a:bodyPr>
          <a:lstStyle>
            <a:lvl1pPr eaLnBrk="0" hangingPunct="0">
              <a:defRPr>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pPr eaLnBrk="1" hangingPunct="1">
              <a:defRPr/>
            </a:pPr>
            <a:r>
              <a:rPr lang="en-US" altLang="en-US" sz="1400" dirty="0">
                <a:cs typeface="Arial" panose="020B0604020202020204" pitchFamily="34" charset="0"/>
              </a:rPr>
              <a:t>Interim,</a:t>
            </a:r>
            <a:r>
              <a:rPr lang="en-US" altLang="en-US" sz="1400" baseline="0" dirty="0">
                <a:cs typeface="Arial" panose="020B0604020202020204" pitchFamily="34" charset="0"/>
              </a:rPr>
              <a:t> June 13</a:t>
            </a:r>
            <a:r>
              <a:rPr lang="en-US" altLang="en-US" sz="1400" baseline="30000" dirty="0">
                <a:cs typeface="Arial" panose="020B0604020202020204" pitchFamily="34" charset="0"/>
              </a:rPr>
              <a:t>th</a:t>
            </a:r>
            <a:r>
              <a:rPr lang="en-US" altLang="en-US" sz="1400" baseline="0" dirty="0">
                <a:cs typeface="Arial" panose="020B0604020202020204" pitchFamily="34" charset="0"/>
              </a:rPr>
              <a:t>, 2018</a:t>
            </a:r>
            <a:endParaRPr lang="en-US" altLang="en-US" sz="1400" dirty="0">
              <a:cs typeface="Arial" panose="020B0604020202020204" pitchFamily="34" charset="0"/>
            </a:endParaRPr>
          </a:p>
        </p:txBody>
      </p:sp>
    </p:spTree>
    <p:extLst>
      <p:ext uri="{BB962C8B-B14F-4D97-AF65-F5344CB8AC3E}">
        <p14:creationId xmlns:p14="http://schemas.microsoft.com/office/powerpoint/2010/main" val="347627805"/>
      </p:ext>
    </p:extLst>
  </p:cSld>
  <p:clrMap bg1="lt1" tx1="dk1" bg2="lt2" tx2="dk2" accent1="accent1" accent2="accent2" accent3="accent3" accent4="accent4" accent5="accent5" accent6="accent6" hlink="hlink" folHlink="folHlink"/>
  <p:sldLayoutIdLst>
    <p:sldLayoutId id="2147483688" r:id="rId1"/>
    <p:sldLayoutId id="2147483689" r:id="rId2"/>
    <p:sldLayoutId id="2147483690" r:id="rId3"/>
  </p:sldLayoutIdLst>
  <p:hf hdr="0" ftr="0" dt="0"/>
  <p:txStyles>
    <p:titleStyle>
      <a:lvl1pPr algn="ctr" defTabSz="457061" rtl="0" eaLnBrk="1" latinLnBrk="0" hangingPunct="1">
        <a:spcBef>
          <a:spcPct val="0"/>
        </a:spcBef>
        <a:buNone/>
        <a:defRPr sz="4400" kern="1200">
          <a:solidFill>
            <a:schemeClr val="tx1"/>
          </a:solidFill>
          <a:latin typeface="+mj-lt"/>
          <a:ea typeface="+mj-ea"/>
          <a:cs typeface="+mj-cs"/>
        </a:defRPr>
      </a:lvl1pPr>
    </p:titleStyle>
    <p:bodyStyle>
      <a:lvl1pPr marL="342796" indent="-342796" algn="l" defTabSz="457061" rtl="0" eaLnBrk="1" latinLnBrk="0" hangingPunct="1">
        <a:spcBef>
          <a:spcPct val="20000"/>
        </a:spcBef>
        <a:buFont typeface="Arial"/>
        <a:buChar char="•"/>
        <a:defRPr sz="3200" kern="1200">
          <a:solidFill>
            <a:schemeClr val="tx1"/>
          </a:solidFill>
          <a:latin typeface="+mn-lt"/>
          <a:ea typeface="+mn-ea"/>
          <a:cs typeface="+mn-cs"/>
        </a:defRPr>
      </a:lvl1pPr>
      <a:lvl2pPr marL="742724" indent="-285662" algn="l" defTabSz="457061" rtl="0" eaLnBrk="1" latinLnBrk="0" hangingPunct="1">
        <a:spcBef>
          <a:spcPct val="20000"/>
        </a:spcBef>
        <a:buFont typeface="Arial"/>
        <a:buChar char="–"/>
        <a:defRPr sz="2800" kern="1200">
          <a:solidFill>
            <a:schemeClr val="tx1"/>
          </a:solidFill>
          <a:latin typeface="+mn-lt"/>
          <a:ea typeface="+mn-ea"/>
          <a:cs typeface="+mn-cs"/>
        </a:defRPr>
      </a:lvl2pPr>
      <a:lvl3pPr marL="1142652" indent="-228531" algn="l" defTabSz="457061" rtl="0" eaLnBrk="1" latinLnBrk="0" hangingPunct="1">
        <a:spcBef>
          <a:spcPct val="20000"/>
        </a:spcBef>
        <a:buFont typeface="Arial"/>
        <a:buChar char="•"/>
        <a:defRPr sz="2400" kern="1200">
          <a:solidFill>
            <a:schemeClr val="tx1"/>
          </a:solidFill>
          <a:latin typeface="+mn-lt"/>
          <a:ea typeface="+mn-ea"/>
          <a:cs typeface="+mn-cs"/>
        </a:defRPr>
      </a:lvl3pPr>
      <a:lvl4pPr marL="1599712" indent="-228531" algn="l" defTabSz="457061" rtl="0" eaLnBrk="1" latinLnBrk="0" hangingPunct="1">
        <a:spcBef>
          <a:spcPct val="20000"/>
        </a:spcBef>
        <a:buFont typeface="Arial"/>
        <a:buChar char="–"/>
        <a:defRPr sz="2000" kern="1200">
          <a:solidFill>
            <a:schemeClr val="tx1"/>
          </a:solidFill>
          <a:latin typeface="+mn-lt"/>
          <a:ea typeface="+mn-ea"/>
          <a:cs typeface="+mn-cs"/>
        </a:defRPr>
      </a:lvl4pPr>
      <a:lvl5pPr marL="2056773" indent="-228531" algn="l" defTabSz="457061" rtl="0" eaLnBrk="1" latinLnBrk="0" hangingPunct="1">
        <a:spcBef>
          <a:spcPct val="20000"/>
        </a:spcBef>
        <a:buFont typeface="Arial"/>
        <a:buChar char="»"/>
        <a:defRPr sz="2000" kern="1200">
          <a:solidFill>
            <a:schemeClr val="tx1"/>
          </a:solidFill>
          <a:latin typeface="+mn-lt"/>
          <a:ea typeface="+mn-ea"/>
          <a:cs typeface="+mn-cs"/>
        </a:defRPr>
      </a:lvl5pPr>
      <a:lvl6pPr marL="2513834" indent="-228531" algn="l" defTabSz="457061" rtl="0" eaLnBrk="1" latinLnBrk="0" hangingPunct="1">
        <a:spcBef>
          <a:spcPct val="20000"/>
        </a:spcBef>
        <a:buFont typeface="Arial"/>
        <a:buChar char="•"/>
        <a:defRPr sz="2000" kern="1200">
          <a:solidFill>
            <a:schemeClr val="tx1"/>
          </a:solidFill>
          <a:latin typeface="+mn-lt"/>
          <a:ea typeface="+mn-ea"/>
          <a:cs typeface="+mn-cs"/>
        </a:defRPr>
      </a:lvl6pPr>
      <a:lvl7pPr marL="2970895" indent="-228531" algn="l" defTabSz="457061" rtl="0" eaLnBrk="1" latinLnBrk="0" hangingPunct="1">
        <a:spcBef>
          <a:spcPct val="20000"/>
        </a:spcBef>
        <a:buFont typeface="Arial"/>
        <a:buChar char="•"/>
        <a:defRPr sz="2000" kern="1200">
          <a:solidFill>
            <a:schemeClr val="tx1"/>
          </a:solidFill>
          <a:latin typeface="+mn-lt"/>
          <a:ea typeface="+mn-ea"/>
          <a:cs typeface="+mn-cs"/>
        </a:defRPr>
      </a:lvl7pPr>
      <a:lvl8pPr marL="3427955" indent="-228531" algn="l" defTabSz="457061" rtl="0" eaLnBrk="1" latinLnBrk="0" hangingPunct="1">
        <a:spcBef>
          <a:spcPct val="20000"/>
        </a:spcBef>
        <a:buFont typeface="Arial"/>
        <a:buChar char="•"/>
        <a:defRPr sz="2000" kern="1200">
          <a:solidFill>
            <a:schemeClr val="tx1"/>
          </a:solidFill>
          <a:latin typeface="+mn-lt"/>
          <a:ea typeface="+mn-ea"/>
          <a:cs typeface="+mn-cs"/>
        </a:defRPr>
      </a:lvl8pPr>
      <a:lvl9pPr marL="3885015" indent="-228531" algn="l" defTabSz="457061"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fr-FR"/>
      </a:defPPr>
      <a:lvl1pPr marL="0" algn="l" defTabSz="457061" rtl="0" eaLnBrk="1" latinLnBrk="0" hangingPunct="1">
        <a:defRPr sz="1800" kern="1200">
          <a:solidFill>
            <a:schemeClr val="tx1"/>
          </a:solidFill>
          <a:latin typeface="+mn-lt"/>
          <a:ea typeface="+mn-ea"/>
          <a:cs typeface="+mn-cs"/>
        </a:defRPr>
      </a:lvl1pPr>
      <a:lvl2pPr marL="457061" algn="l" defTabSz="457061" rtl="0" eaLnBrk="1" latinLnBrk="0" hangingPunct="1">
        <a:defRPr sz="1800" kern="1200">
          <a:solidFill>
            <a:schemeClr val="tx1"/>
          </a:solidFill>
          <a:latin typeface="+mn-lt"/>
          <a:ea typeface="+mn-ea"/>
          <a:cs typeface="+mn-cs"/>
        </a:defRPr>
      </a:lvl2pPr>
      <a:lvl3pPr marL="914121" algn="l" defTabSz="457061" rtl="0" eaLnBrk="1" latinLnBrk="0" hangingPunct="1">
        <a:defRPr sz="1800" kern="1200">
          <a:solidFill>
            <a:schemeClr val="tx1"/>
          </a:solidFill>
          <a:latin typeface="+mn-lt"/>
          <a:ea typeface="+mn-ea"/>
          <a:cs typeface="+mn-cs"/>
        </a:defRPr>
      </a:lvl3pPr>
      <a:lvl4pPr marL="1371183" algn="l" defTabSz="457061" rtl="0" eaLnBrk="1" latinLnBrk="0" hangingPunct="1">
        <a:defRPr sz="1800" kern="1200">
          <a:solidFill>
            <a:schemeClr val="tx1"/>
          </a:solidFill>
          <a:latin typeface="+mn-lt"/>
          <a:ea typeface="+mn-ea"/>
          <a:cs typeface="+mn-cs"/>
        </a:defRPr>
      </a:lvl4pPr>
      <a:lvl5pPr marL="1828243" algn="l" defTabSz="457061" rtl="0" eaLnBrk="1" latinLnBrk="0" hangingPunct="1">
        <a:defRPr sz="1800" kern="1200">
          <a:solidFill>
            <a:schemeClr val="tx1"/>
          </a:solidFill>
          <a:latin typeface="+mn-lt"/>
          <a:ea typeface="+mn-ea"/>
          <a:cs typeface="+mn-cs"/>
        </a:defRPr>
      </a:lvl5pPr>
      <a:lvl6pPr marL="2285303" algn="l" defTabSz="457061" rtl="0" eaLnBrk="1" latinLnBrk="0" hangingPunct="1">
        <a:defRPr sz="1800" kern="1200">
          <a:solidFill>
            <a:schemeClr val="tx1"/>
          </a:solidFill>
          <a:latin typeface="+mn-lt"/>
          <a:ea typeface="+mn-ea"/>
          <a:cs typeface="+mn-cs"/>
        </a:defRPr>
      </a:lvl6pPr>
      <a:lvl7pPr marL="2742363" algn="l" defTabSz="457061" rtl="0" eaLnBrk="1" latinLnBrk="0" hangingPunct="1">
        <a:defRPr sz="1800" kern="1200">
          <a:solidFill>
            <a:schemeClr val="tx1"/>
          </a:solidFill>
          <a:latin typeface="+mn-lt"/>
          <a:ea typeface="+mn-ea"/>
          <a:cs typeface="+mn-cs"/>
        </a:defRPr>
      </a:lvl7pPr>
      <a:lvl8pPr marL="3199424" algn="l" defTabSz="457061" rtl="0" eaLnBrk="1" latinLnBrk="0" hangingPunct="1">
        <a:defRPr sz="1800" kern="1200">
          <a:solidFill>
            <a:schemeClr val="tx1"/>
          </a:solidFill>
          <a:latin typeface="+mn-lt"/>
          <a:ea typeface="+mn-ea"/>
          <a:cs typeface="+mn-cs"/>
        </a:defRPr>
      </a:lvl8pPr>
      <a:lvl9pPr marL="3656485" algn="l" defTabSz="457061"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457200" y="205980"/>
            <a:ext cx="8229600" cy="637043"/>
          </a:xfrm>
          <a:prstGeom prst="rect">
            <a:avLst/>
          </a:prstGeom>
        </p:spPr>
        <p:txBody>
          <a:bodyPr vert="horz" lIns="91411" tIns="45707" rIns="91411" bIns="45707" rtlCol="0" anchor="ctr">
            <a:normAutofit/>
          </a:bodyPr>
          <a:lstStyle/>
          <a:p>
            <a:r>
              <a:rPr lang="fr-FR" dirty="0"/>
              <a:t>Cliquez et modifiez le titre</a:t>
            </a:r>
          </a:p>
        </p:txBody>
      </p:sp>
      <p:sp>
        <p:nvSpPr>
          <p:cNvPr id="3" name="Espace réservé du texte 2"/>
          <p:cNvSpPr>
            <a:spLocks noGrp="1"/>
          </p:cNvSpPr>
          <p:nvPr>
            <p:ph type="body" idx="1"/>
          </p:nvPr>
        </p:nvSpPr>
        <p:spPr>
          <a:xfrm>
            <a:off x="457200" y="1200154"/>
            <a:ext cx="8229600" cy="3394472"/>
          </a:xfrm>
          <a:prstGeom prst="rect">
            <a:avLst/>
          </a:prstGeom>
        </p:spPr>
        <p:txBody>
          <a:bodyPr vert="horz" lIns="91411" tIns="45707" rIns="91411" bIns="45707" rtlCol="0">
            <a:normAutofit/>
          </a:body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
        <p:nvSpPr>
          <p:cNvPr id="6" name="Espace réservé du numéro de diapositive 5"/>
          <p:cNvSpPr>
            <a:spLocks noGrp="1"/>
          </p:cNvSpPr>
          <p:nvPr>
            <p:ph type="sldNum" sz="quarter" idx="4"/>
          </p:nvPr>
        </p:nvSpPr>
        <p:spPr>
          <a:xfrm>
            <a:off x="8279981" y="4824409"/>
            <a:ext cx="489445" cy="273844"/>
          </a:xfrm>
          <a:prstGeom prst="rect">
            <a:avLst/>
          </a:prstGeom>
        </p:spPr>
        <p:txBody>
          <a:bodyPr vert="horz" lIns="91411" tIns="45707" rIns="91411" bIns="45707" rtlCol="0" anchor="ctr"/>
          <a:lstStyle>
            <a:lvl1pPr algn="r">
              <a:defRPr sz="1200">
                <a:solidFill>
                  <a:schemeClr val="tx1"/>
                </a:solidFill>
                <a:latin typeface="+mn-lt"/>
              </a:defRPr>
            </a:lvl1pPr>
          </a:lstStyle>
          <a:p>
            <a:fld id="{22D2E28D-3C84-FA4F-AA95-DF0FC25EB245}" type="slidenum">
              <a:rPr lang="fr-FR" smtClean="0">
                <a:solidFill>
                  <a:prstClr val="black"/>
                </a:solidFill>
                <a:latin typeface="Garamond"/>
              </a:rPr>
              <a:pPr/>
              <a:t>‹#›</a:t>
            </a:fld>
            <a:endParaRPr lang="fr-FR">
              <a:solidFill>
                <a:prstClr val="black"/>
              </a:solidFill>
              <a:latin typeface="Garamond"/>
            </a:endParaRPr>
          </a:p>
        </p:txBody>
      </p:sp>
      <p:pic>
        <p:nvPicPr>
          <p:cNvPr id="7" name="Picture 7"/>
          <p:cNvPicPr>
            <a:picLocks noChangeAspect="1"/>
          </p:cNvPicPr>
          <p:nvPr userDrawn="1"/>
        </p:nvPicPr>
        <p:blipFill>
          <a:blip r:embed="rId5">
            <a:extLst>
              <a:ext uri="{28A0092B-C50C-407E-A947-70E740481C1C}">
                <a14:useLocalDpi xmlns:a14="http://schemas.microsoft.com/office/drawing/2010/main" val="0"/>
              </a:ext>
            </a:extLst>
          </a:blip>
          <a:srcRect/>
          <a:stretch>
            <a:fillRect/>
          </a:stretch>
        </p:blipFill>
        <p:spPr bwMode="auto">
          <a:xfrm>
            <a:off x="7543800" y="33338"/>
            <a:ext cx="1519238" cy="46831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8" name="Text Box 8"/>
          <p:cNvSpPr txBox="1">
            <a:spLocks noChangeArrowheads="1"/>
          </p:cNvSpPr>
          <p:nvPr userDrawn="1"/>
        </p:nvSpPr>
        <p:spPr bwMode="auto">
          <a:xfrm>
            <a:off x="95252" y="4790278"/>
            <a:ext cx="2070995" cy="307777"/>
          </a:xfrm>
          <a:prstGeom prst="rect">
            <a:avLst/>
          </a:prstGeom>
          <a:noFill/>
          <a:ln w="9525">
            <a:noFill/>
            <a:miter lim="800000"/>
            <a:headEnd/>
            <a:tailEnd/>
          </a:ln>
        </p:spPr>
        <p:txBody>
          <a:bodyPr wrap="none">
            <a:spAutoFit/>
          </a:bodyPr>
          <a:lstStyle>
            <a:lvl1pPr eaLnBrk="0" hangingPunct="0">
              <a:defRPr>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pPr eaLnBrk="1" hangingPunct="1">
              <a:defRPr/>
            </a:pPr>
            <a:r>
              <a:rPr lang="en-US" altLang="en-US" sz="1400" dirty="0">
                <a:cs typeface="Arial" panose="020B0604020202020204" pitchFamily="34" charset="0"/>
              </a:rPr>
              <a:t>Interim,</a:t>
            </a:r>
            <a:r>
              <a:rPr lang="en-US" altLang="en-US" sz="1400" baseline="0" dirty="0">
                <a:cs typeface="Arial" panose="020B0604020202020204" pitchFamily="34" charset="0"/>
              </a:rPr>
              <a:t> June 13</a:t>
            </a:r>
            <a:r>
              <a:rPr lang="en-US" altLang="en-US" sz="1400" baseline="30000" dirty="0">
                <a:cs typeface="Arial" panose="020B0604020202020204" pitchFamily="34" charset="0"/>
              </a:rPr>
              <a:t>th</a:t>
            </a:r>
            <a:r>
              <a:rPr lang="en-US" altLang="en-US" sz="1400" baseline="0" dirty="0">
                <a:cs typeface="Arial" panose="020B0604020202020204" pitchFamily="34" charset="0"/>
              </a:rPr>
              <a:t>, 2018</a:t>
            </a:r>
            <a:endParaRPr lang="en-US" altLang="en-US" sz="1400" dirty="0">
              <a:cs typeface="Arial" panose="020B0604020202020204" pitchFamily="34" charset="0"/>
            </a:endParaRPr>
          </a:p>
        </p:txBody>
      </p:sp>
    </p:spTree>
    <p:extLst>
      <p:ext uri="{BB962C8B-B14F-4D97-AF65-F5344CB8AC3E}">
        <p14:creationId xmlns:p14="http://schemas.microsoft.com/office/powerpoint/2010/main" val="2198885454"/>
      </p:ext>
    </p:extLst>
  </p:cSld>
  <p:clrMap bg1="lt1" tx1="dk1" bg2="lt2" tx2="dk2" accent1="accent1" accent2="accent2" accent3="accent3" accent4="accent4" accent5="accent5" accent6="accent6" hlink="hlink" folHlink="folHlink"/>
  <p:sldLayoutIdLst>
    <p:sldLayoutId id="2147483692" r:id="rId1"/>
    <p:sldLayoutId id="2147483693" r:id="rId2"/>
    <p:sldLayoutId id="2147483694" r:id="rId3"/>
  </p:sldLayoutIdLst>
  <p:hf hdr="0" ftr="0" dt="0"/>
  <p:txStyles>
    <p:titleStyle>
      <a:lvl1pPr algn="ctr" defTabSz="457061" rtl="0" eaLnBrk="1" latinLnBrk="0" hangingPunct="1">
        <a:spcBef>
          <a:spcPct val="0"/>
        </a:spcBef>
        <a:buNone/>
        <a:defRPr sz="4400" kern="1200">
          <a:solidFill>
            <a:schemeClr val="tx1"/>
          </a:solidFill>
          <a:latin typeface="+mj-lt"/>
          <a:ea typeface="+mj-ea"/>
          <a:cs typeface="+mj-cs"/>
        </a:defRPr>
      </a:lvl1pPr>
    </p:titleStyle>
    <p:bodyStyle>
      <a:lvl1pPr marL="342796" indent="-342796" algn="l" defTabSz="457061" rtl="0" eaLnBrk="1" latinLnBrk="0" hangingPunct="1">
        <a:spcBef>
          <a:spcPct val="20000"/>
        </a:spcBef>
        <a:buFont typeface="Arial"/>
        <a:buChar char="•"/>
        <a:defRPr sz="3200" kern="1200">
          <a:solidFill>
            <a:schemeClr val="tx1"/>
          </a:solidFill>
          <a:latin typeface="+mn-lt"/>
          <a:ea typeface="+mn-ea"/>
          <a:cs typeface="+mn-cs"/>
        </a:defRPr>
      </a:lvl1pPr>
      <a:lvl2pPr marL="742724" indent="-285662" algn="l" defTabSz="457061" rtl="0" eaLnBrk="1" latinLnBrk="0" hangingPunct="1">
        <a:spcBef>
          <a:spcPct val="20000"/>
        </a:spcBef>
        <a:buFont typeface="Arial"/>
        <a:buChar char="–"/>
        <a:defRPr sz="2800" kern="1200">
          <a:solidFill>
            <a:schemeClr val="tx1"/>
          </a:solidFill>
          <a:latin typeface="+mn-lt"/>
          <a:ea typeface="+mn-ea"/>
          <a:cs typeface="+mn-cs"/>
        </a:defRPr>
      </a:lvl2pPr>
      <a:lvl3pPr marL="1142652" indent="-228531" algn="l" defTabSz="457061" rtl="0" eaLnBrk="1" latinLnBrk="0" hangingPunct="1">
        <a:spcBef>
          <a:spcPct val="20000"/>
        </a:spcBef>
        <a:buFont typeface="Arial"/>
        <a:buChar char="•"/>
        <a:defRPr sz="2400" kern="1200">
          <a:solidFill>
            <a:schemeClr val="tx1"/>
          </a:solidFill>
          <a:latin typeface="+mn-lt"/>
          <a:ea typeface="+mn-ea"/>
          <a:cs typeface="+mn-cs"/>
        </a:defRPr>
      </a:lvl3pPr>
      <a:lvl4pPr marL="1599712" indent="-228531" algn="l" defTabSz="457061" rtl="0" eaLnBrk="1" latinLnBrk="0" hangingPunct="1">
        <a:spcBef>
          <a:spcPct val="20000"/>
        </a:spcBef>
        <a:buFont typeface="Arial"/>
        <a:buChar char="–"/>
        <a:defRPr sz="2000" kern="1200">
          <a:solidFill>
            <a:schemeClr val="tx1"/>
          </a:solidFill>
          <a:latin typeface="+mn-lt"/>
          <a:ea typeface="+mn-ea"/>
          <a:cs typeface="+mn-cs"/>
        </a:defRPr>
      </a:lvl4pPr>
      <a:lvl5pPr marL="2056773" indent="-228531" algn="l" defTabSz="457061" rtl="0" eaLnBrk="1" latinLnBrk="0" hangingPunct="1">
        <a:spcBef>
          <a:spcPct val="20000"/>
        </a:spcBef>
        <a:buFont typeface="Arial"/>
        <a:buChar char="»"/>
        <a:defRPr sz="2000" kern="1200">
          <a:solidFill>
            <a:schemeClr val="tx1"/>
          </a:solidFill>
          <a:latin typeface="+mn-lt"/>
          <a:ea typeface="+mn-ea"/>
          <a:cs typeface="+mn-cs"/>
        </a:defRPr>
      </a:lvl5pPr>
      <a:lvl6pPr marL="2513834" indent="-228531" algn="l" defTabSz="457061" rtl="0" eaLnBrk="1" latinLnBrk="0" hangingPunct="1">
        <a:spcBef>
          <a:spcPct val="20000"/>
        </a:spcBef>
        <a:buFont typeface="Arial"/>
        <a:buChar char="•"/>
        <a:defRPr sz="2000" kern="1200">
          <a:solidFill>
            <a:schemeClr val="tx1"/>
          </a:solidFill>
          <a:latin typeface="+mn-lt"/>
          <a:ea typeface="+mn-ea"/>
          <a:cs typeface="+mn-cs"/>
        </a:defRPr>
      </a:lvl6pPr>
      <a:lvl7pPr marL="2970895" indent="-228531" algn="l" defTabSz="457061" rtl="0" eaLnBrk="1" latinLnBrk="0" hangingPunct="1">
        <a:spcBef>
          <a:spcPct val="20000"/>
        </a:spcBef>
        <a:buFont typeface="Arial"/>
        <a:buChar char="•"/>
        <a:defRPr sz="2000" kern="1200">
          <a:solidFill>
            <a:schemeClr val="tx1"/>
          </a:solidFill>
          <a:latin typeface="+mn-lt"/>
          <a:ea typeface="+mn-ea"/>
          <a:cs typeface="+mn-cs"/>
        </a:defRPr>
      </a:lvl7pPr>
      <a:lvl8pPr marL="3427955" indent="-228531" algn="l" defTabSz="457061" rtl="0" eaLnBrk="1" latinLnBrk="0" hangingPunct="1">
        <a:spcBef>
          <a:spcPct val="20000"/>
        </a:spcBef>
        <a:buFont typeface="Arial"/>
        <a:buChar char="•"/>
        <a:defRPr sz="2000" kern="1200">
          <a:solidFill>
            <a:schemeClr val="tx1"/>
          </a:solidFill>
          <a:latin typeface="+mn-lt"/>
          <a:ea typeface="+mn-ea"/>
          <a:cs typeface="+mn-cs"/>
        </a:defRPr>
      </a:lvl8pPr>
      <a:lvl9pPr marL="3885015" indent="-228531" algn="l" defTabSz="457061"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fr-FR"/>
      </a:defPPr>
      <a:lvl1pPr marL="0" algn="l" defTabSz="457061" rtl="0" eaLnBrk="1" latinLnBrk="0" hangingPunct="1">
        <a:defRPr sz="1800" kern="1200">
          <a:solidFill>
            <a:schemeClr val="tx1"/>
          </a:solidFill>
          <a:latin typeface="+mn-lt"/>
          <a:ea typeface="+mn-ea"/>
          <a:cs typeface="+mn-cs"/>
        </a:defRPr>
      </a:lvl1pPr>
      <a:lvl2pPr marL="457061" algn="l" defTabSz="457061" rtl="0" eaLnBrk="1" latinLnBrk="0" hangingPunct="1">
        <a:defRPr sz="1800" kern="1200">
          <a:solidFill>
            <a:schemeClr val="tx1"/>
          </a:solidFill>
          <a:latin typeface="+mn-lt"/>
          <a:ea typeface="+mn-ea"/>
          <a:cs typeface="+mn-cs"/>
        </a:defRPr>
      </a:lvl2pPr>
      <a:lvl3pPr marL="914121" algn="l" defTabSz="457061" rtl="0" eaLnBrk="1" latinLnBrk="0" hangingPunct="1">
        <a:defRPr sz="1800" kern="1200">
          <a:solidFill>
            <a:schemeClr val="tx1"/>
          </a:solidFill>
          <a:latin typeface="+mn-lt"/>
          <a:ea typeface="+mn-ea"/>
          <a:cs typeface="+mn-cs"/>
        </a:defRPr>
      </a:lvl3pPr>
      <a:lvl4pPr marL="1371183" algn="l" defTabSz="457061" rtl="0" eaLnBrk="1" latinLnBrk="0" hangingPunct="1">
        <a:defRPr sz="1800" kern="1200">
          <a:solidFill>
            <a:schemeClr val="tx1"/>
          </a:solidFill>
          <a:latin typeface="+mn-lt"/>
          <a:ea typeface="+mn-ea"/>
          <a:cs typeface="+mn-cs"/>
        </a:defRPr>
      </a:lvl4pPr>
      <a:lvl5pPr marL="1828243" algn="l" defTabSz="457061" rtl="0" eaLnBrk="1" latinLnBrk="0" hangingPunct="1">
        <a:defRPr sz="1800" kern="1200">
          <a:solidFill>
            <a:schemeClr val="tx1"/>
          </a:solidFill>
          <a:latin typeface="+mn-lt"/>
          <a:ea typeface="+mn-ea"/>
          <a:cs typeface="+mn-cs"/>
        </a:defRPr>
      </a:lvl5pPr>
      <a:lvl6pPr marL="2285303" algn="l" defTabSz="457061" rtl="0" eaLnBrk="1" latinLnBrk="0" hangingPunct="1">
        <a:defRPr sz="1800" kern="1200">
          <a:solidFill>
            <a:schemeClr val="tx1"/>
          </a:solidFill>
          <a:latin typeface="+mn-lt"/>
          <a:ea typeface="+mn-ea"/>
          <a:cs typeface="+mn-cs"/>
        </a:defRPr>
      </a:lvl6pPr>
      <a:lvl7pPr marL="2742363" algn="l" defTabSz="457061" rtl="0" eaLnBrk="1" latinLnBrk="0" hangingPunct="1">
        <a:defRPr sz="1800" kern="1200">
          <a:solidFill>
            <a:schemeClr val="tx1"/>
          </a:solidFill>
          <a:latin typeface="+mn-lt"/>
          <a:ea typeface="+mn-ea"/>
          <a:cs typeface="+mn-cs"/>
        </a:defRPr>
      </a:lvl7pPr>
      <a:lvl8pPr marL="3199424" algn="l" defTabSz="457061" rtl="0" eaLnBrk="1" latinLnBrk="0" hangingPunct="1">
        <a:defRPr sz="1800" kern="1200">
          <a:solidFill>
            <a:schemeClr val="tx1"/>
          </a:solidFill>
          <a:latin typeface="+mn-lt"/>
          <a:ea typeface="+mn-ea"/>
          <a:cs typeface="+mn-cs"/>
        </a:defRPr>
      </a:lvl8pPr>
      <a:lvl9pPr marL="3656485" algn="l" defTabSz="457061"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457200" y="205980"/>
            <a:ext cx="8229600" cy="637043"/>
          </a:xfrm>
          <a:prstGeom prst="rect">
            <a:avLst/>
          </a:prstGeom>
        </p:spPr>
        <p:txBody>
          <a:bodyPr vert="horz" lIns="91411" tIns="45707" rIns="91411" bIns="45707" rtlCol="0" anchor="ctr">
            <a:normAutofit/>
          </a:bodyPr>
          <a:lstStyle/>
          <a:p>
            <a:r>
              <a:rPr lang="fr-FR" dirty="0"/>
              <a:t>Cliquez et modifiez le titre</a:t>
            </a:r>
          </a:p>
        </p:txBody>
      </p:sp>
      <p:sp>
        <p:nvSpPr>
          <p:cNvPr id="3" name="Espace réservé du texte 2"/>
          <p:cNvSpPr>
            <a:spLocks noGrp="1"/>
          </p:cNvSpPr>
          <p:nvPr>
            <p:ph type="body" idx="1"/>
          </p:nvPr>
        </p:nvSpPr>
        <p:spPr>
          <a:xfrm>
            <a:off x="457200" y="1200154"/>
            <a:ext cx="8229600" cy="3394472"/>
          </a:xfrm>
          <a:prstGeom prst="rect">
            <a:avLst/>
          </a:prstGeom>
        </p:spPr>
        <p:txBody>
          <a:bodyPr vert="horz" lIns="91411" tIns="45707" rIns="91411" bIns="45707" rtlCol="0">
            <a:normAutofit/>
          </a:body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
        <p:nvSpPr>
          <p:cNvPr id="6" name="Espace réservé du numéro de diapositive 5"/>
          <p:cNvSpPr>
            <a:spLocks noGrp="1"/>
          </p:cNvSpPr>
          <p:nvPr>
            <p:ph type="sldNum" sz="quarter" idx="4"/>
          </p:nvPr>
        </p:nvSpPr>
        <p:spPr>
          <a:xfrm>
            <a:off x="8279981" y="4824409"/>
            <a:ext cx="489445" cy="273844"/>
          </a:xfrm>
          <a:prstGeom prst="rect">
            <a:avLst/>
          </a:prstGeom>
        </p:spPr>
        <p:txBody>
          <a:bodyPr vert="horz" lIns="91411" tIns="45707" rIns="91411" bIns="45707" rtlCol="0" anchor="ctr"/>
          <a:lstStyle>
            <a:lvl1pPr algn="r">
              <a:defRPr sz="1200">
                <a:solidFill>
                  <a:schemeClr val="tx1"/>
                </a:solidFill>
                <a:latin typeface="+mn-lt"/>
              </a:defRPr>
            </a:lvl1pPr>
          </a:lstStyle>
          <a:p>
            <a:fld id="{22D2E28D-3C84-FA4F-AA95-DF0FC25EB245}" type="slidenum">
              <a:rPr lang="fr-FR" smtClean="0">
                <a:solidFill>
                  <a:prstClr val="black"/>
                </a:solidFill>
                <a:latin typeface="Gill Sans MT"/>
              </a:rPr>
              <a:pPr/>
              <a:t>‹#›</a:t>
            </a:fld>
            <a:endParaRPr lang="fr-FR">
              <a:solidFill>
                <a:prstClr val="black"/>
              </a:solidFill>
              <a:latin typeface="Gill Sans MT"/>
            </a:endParaRPr>
          </a:p>
        </p:txBody>
      </p:sp>
      <p:pic>
        <p:nvPicPr>
          <p:cNvPr id="7" name="Picture 7"/>
          <p:cNvPicPr>
            <a:picLocks noChangeAspect="1"/>
          </p:cNvPicPr>
          <p:nvPr userDrawn="1"/>
        </p:nvPicPr>
        <p:blipFill>
          <a:blip r:embed="rId5">
            <a:extLst>
              <a:ext uri="{28A0092B-C50C-407E-A947-70E740481C1C}">
                <a14:useLocalDpi xmlns:a14="http://schemas.microsoft.com/office/drawing/2010/main" val="0"/>
              </a:ext>
            </a:extLst>
          </a:blip>
          <a:srcRect/>
          <a:stretch>
            <a:fillRect/>
          </a:stretch>
        </p:blipFill>
        <p:spPr bwMode="auto">
          <a:xfrm>
            <a:off x="7543800" y="33338"/>
            <a:ext cx="1519238" cy="46831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749823410"/>
      </p:ext>
    </p:extLst>
  </p:cSld>
  <p:clrMap bg1="lt1" tx1="dk1" bg2="lt2" tx2="dk2" accent1="accent1" accent2="accent2" accent3="accent3" accent4="accent4" accent5="accent5" accent6="accent6" hlink="hlink" folHlink="folHlink"/>
  <p:sldLayoutIdLst>
    <p:sldLayoutId id="2147483696" r:id="rId1"/>
    <p:sldLayoutId id="2147483697" r:id="rId2"/>
    <p:sldLayoutId id="2147483698" r:id="rId3"/>
  </p:sldLayoutIdLst>
  <p:hf hdr="0" ftr="0" dt="0"/>
  <p:txStyles>
    <p:titleStyle>
      <a:lvl1pPr algn="ctr" defTabSz="457061" rtl="0" eaLnBrk="1" latinLnBrk="0" hangingPunct="1">
        <a:spcBef>
          <a:spcPct val="0"/>
        </a:spcBef>
        <a:buNone/>
        <a:defRPr sz="4400" kern="1200">
          <a:solidFill>
            <a:schemeClr val="tx1"/>
          </a:solidFill>
          <a:latin typeface="+mj-lt"/>
          <a:ea typeface="+mj-ea"/>
          <a:cs typeface="+mj-cs"/>
        </a:defRPr>
      </a:lvl1pPr>
    </p:titleStyle>
    <p:bodyStyle>
      <a:lvl1pPr marL="342796" indent="-342796" algn="l" defTabSz="457061" rtl="0" eaLnBrk="1" latinLnBrk="0" hangingPunct="1">
        <a:spcBef>
          <a:spcPct val="20000"/>
        </a:spcBef>
        <a:buFont typeface="Arial"/>
        <a:buChar char="•"/>
        <a:defRPr sz="3200" kern="1200">
          <a:solidFill>
            <a:schemeClr val="tx1"/>
          </a:solidFill>
          <a:latin typeface="+mn-lt"/>
          <a:ea typeface="+mn-ea"/>
          <a:cs typeface="+mn-cs"/>
        </a:defRPr>
      </a:lvl1pPr>
      <a:lvl2pPr marL="742724" indent="-285662" algn="l" defTabSz="457061" rtl="0" eaLnBrk="1" latinLnBrk="0" hangingPunct="1">
        <a:spcBef>
          <a:spcPct val="20000"/>
        </a:spcBef>
        <a:buFont typeface="Arial"/>
        <a:buChar char="–"/>
        <a:defRPr sz="2800" kern="1200">
          <a:solidFill>
            <a:schemeClr val="tx1"/>
          </a:solidFill>
          <a:latin typeface="+mn-lt"/>
          <a:ea typeface="+mn-ea"/>
          <a:cs typeface="+mn-cs"/>
        </a:defRPr>
      </a:lvl2pPr>
      <a:lvl3pPr marL="1142652" indent="-228531" algn="l" defTabSz="457061" rtl="0" eaLnBrk="1" latinLnBrk="0" hangingPunct="1">
        <a:spcBef>
          <a:spcPct val="20000"/>
        </a:spcBef>
        <a:buFont typeface="Arial"/>
        <a:buChar char="•"/>
        <a:defRPr sz="2400" kern="1200">
          <a:solidFill>
            <a:schemeClr val="tx1"/>
          </a:solidFill>
          <a:latin typeface="+mn-lt"/>
          <a:ea typeface="+mn-ea"/>
          <a:cs typeface="+mn-cs"/>
        </a:defRPr>
      </a:lvl3pPr>
      <a:lvl4pPr marL="1599712" indent="-228531" algn="l" defTabSz="457061" rtl="0" eaLnBrk="1" latinLnBrk="0" hangingPunct="1">
        <a:spcBef>
          <a:spcPct val="20000"/>
        </a:spcBef>
        <a:buFont typeface="Arial"/>
        <a:buChar char="–"/>
        <a:defRPr sz="2000" kern="1200">
          <a:solidFill>
            <a:schemeClr val="tx1"/>
          </a:solidFill>
          <a:latin typeface="+mn-lt"/>
          <a:ea typeface="+mn-ea"/>
          <a:cs typeface="+mn-cs"/>
        </a:defRPr>
      </a:lvl4pPr>
      <a:lvl5pPr marL="2056773" indent="-228531" algn="l" defTabSz="457061" rtl="0" eaLnBrk="1" latinLnBrk="0" hangingPunct="1">
        <a:spcBef>
          <a:spcPct val="20000"/>
        </a:spcBef>
        <a:buFont typeface="Arial"/>
        <a:buChar char="»"/>
        <a:defRPr sz="2000" kern="1200">
          <a:solidFill>
            <a:schemeClr val="tx1"/>
          </a:solidFill>
          <a:latin typeface="+mn-lt"/>
          <a:ea typeface="+mn-ea"/>
          <a:cs typeface="+mn-cs"/>
        </a:defRPr>
      </a:lvl5pPr>
      <a:lvl6pPr marL="2513834" indent="-228531" algn="l" defTabSz="457061" rtl="0" eaLnBrk="1" latinLnBrk="0" hangingPunct="1">
        <a:spcBef>
          <a:spcPct val="20000"/>
        </a:spcBef>
        <a:buFont typeface="Arial"/>
        <a:buChar char="•"/>
        <a:defRPr sz="2000" kern="1200">
          <a:solidFill>
            <a:schemeClr val="tx1"/>
          </a:solidFill>
          <a:latin typeface="+mn-lt"/>
          <a:ea typeface="+mn-ea"/>
          <a:cs typeface="+mn-cs"/>
        </a:defRPr>
      </a:lvl6pPr>
      <a:lvl7pPr marL="2970895" indent="-228531" algn="l" defTabSz="457061" rtl="0" eaLnBrk="1" latinLnBrk="0" hangingPunct="1">
        <a:spcBef>
          <a:spcPct val="20000"/>
        </a:spcBef>
        <a:buFont typeface="Arial"/>
        <a:buChar char="•"/>
        <a:defRPr sz="2000" kern="1200">
          <a:solidFill>
            <a:schemeClr val="tx1"/>
          </a:solidFill>
          <a:latin typeface="+mn-lt"/>
          <a:ea typeface="+mn-ea"/>
          <a:cs typeface="+mn-cs"/>
        </a:defRPr>
      </a:lvl7pPr>
      <a:lvl8pPr marL="3427955" indent="-228531" algn="l" defTabSz="457061" rtl="0" eaLnBrk="1" latinLnBrk="0" hangingPunct="1">
        <a:spcBef>
          <a:spcPct val="20000"/>
        </a:spcBef>
        <a:buFont typeface="Arial"/>
        <a:buChar char="•"/>
        <a:defRPr sz="2000" kern="1200">
          <a:solidFill>
            <a:schemeClr val="tx1"/>
          </a:solidFill>
          <a:latin typeface="+mn-lt"/>
          <a:ea typeface="+mn-ea"/>
          <a:cs typeface="+mn-cs"/>
        </a:defRPr>
      </a:lvl8pPr>
      <a:lvl9pPr marL="3885015" indent="-228531" algn="l" defTabSz="457061"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fr-FR"/>
      </a:defPPr>
      <a:lvl1pPr marL="0" algn="l" defTabSz="457061" rtl="0" eaLnBrk="1" latinLnBrk="0" hangingPunct="1">
        <a:defRPr sz="1800" kern="1200">
          <a:solidFill>
            <a:schemeClr val="tx1"/>
          </a:solidFill>
          <a:latin typeface="+mn-lt"/>
          <a:ea typeface="+mn-ea"/>
          <a:cs typeface="+mn-cs"/>
        </a:defRPr>
      </a:lvl1pPr>
      <a:lvl2pPr marL="457061" algn="l" defTabSz="457061" rtl="0" eaLnBrk="1" latinLnBrk="0" hangingPunct="1">
        <a:defRPr sz="1800" kern="1200">
          <a:solidFill>
            <a:schemeClr val="tx1"/>
          </a:solidFill>
          <a:latin typeface="+mn-lt"/>
          <a:ea typeface="+mn-ea"/>
          <a:cs typeface="+mn-cs"/>
        </a:defRPr>
      </a:lvl2pPr>
      <a:lvl3pPr marL="914121" algn="l" defTabSz="457061" rtl="0" eaLnBrk="1" latinLnBrk="0" hangingPunct="1">
        <a:defRPr sz="1800" kern="1200">
          <a:solidFill>
            <a:schemeClr val="tx1"/>
          </a:solidFill>
          <a:latin typeface="+mn-lt"/>
          <a:ea typeface="+mn-ea"/>
          <a:cs typeface="+mn-cs"/>
        </a:defRPr>
      </a:lvl3pPr>
      <a:lvl4pPr marL="1371183" algn="l" defTabSz="457061" rtl="0" eaLnBrk="1" latinLnBrk="0" hangingPunct="1">
        <a:defRPr sz="1800" kern="1200">
          <a:solidFill>
            <a:schemeClr val="tx1"/>
          </a:solidFill>
          <a:latin typeface="+mn-lt"/>
          <a:ea typeface="+mn-ea"/>
          <a:cs typeface="+mn-cs"/>
        </a:defRPr>
      </a:lvl4pPr>
      <a:lvl5pPr marL="1828243" algn="l" defTabSz="457061" rtl="0" eaLnBrk="1" latinLnBrk="0" hangingPunct="1">
        <a:defRPr sz="1800" kern="1200">
          <a:solidFill>
            <a:schemeClr val="tx1"/>
          </a:solidFill>
          <a:latin typeface="+mn-lt"/>
          <a:ea typeface="+mn-ea"/>
          <a:cs typeface="+mn-cs"/>
        </a:defRPr>
      </a:lvl5pPr>
      <a:lvl6pPr marL="2285303" algn="l" defTabSz="457061" rtl="0" eaLnBrk="1" latinLnBrk="0" hangingPunct="1">
        <a:defRPr sz="1800" kern="1200">
          <a:solidFill>
            <a:schemeClr val="tx1"/>
          </a:solidFill>
          <a:latin typeface="+mn-lt"/>
          <a:ea typeface="+mn-ea"/>
          <a:cs typeface="+mn-cs"/>
        </a:defRPr>
      </a:lvl6pPr>
      <a:lvl7pPr marL="2742363" algn="l" defTabSz="457061" rtl="0" eaLnBrk="1" latinLnBrk="0" hangingPunct="1">
        <a:defRPr sz="1800" kern="1200">
          <a:solidFill>
            <a:schemeClr val="tx1"/>
          </a:solidFill>
          <a:latin typeface="+mn-lt"/>
          <a:ea typeface="+mn-ea"/>
          <a:cs typeface="+mn-cs"/>
        </a:defRPr>
      </a:lvl7pPr>
      <a:lvl8pPr marL="3199424" algn="l" defTabSz="457061" rtl="0" eaLnBrk="1" latinLnBrk="0" hangingPunct="1">
        <a:defRPr sz="1800" kern="1200">
          <a:solidFill>
            <a:schemeClr val="tx1"/>
          </a:solidFill>
          <a:latin typeface="+mn-lt"/>
          <a:ea typeface="+mn-ea"/>
          <a:cs typeface="+mn-cs"/>
        </a:defRPr>
      </a:lvl8pPr>
      <a:lvl9pPr marL="3656485" algn="l" defTabSz="457061"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457200" y="205980"/>
            <a:ext cx="8229600" cy="637043"/>
          </a:xfrm>
          <a:prstGeom prst="rect">
            <a:avLst/>
          </a:prstGeom>
        </p:spPr>
        <p:txBody>
          <a:bodyPr vert="horz" lIns="91411" tIns="45707" rIns="91411" bIns="45707" rtlCol="0" anchor="ctr">
            <a:normAutofit/>
          </a:bodyPr>
          <a:lstStyle/>
          <a:p>
            <a:r>
              <a:rPr lang="fr-FR" dirty="0"/>
              <a:t>Cliquez et modifiez le titre</a:t>
            </a:r>
          </a:p>
        </p:txBody>
      </p:sp>
      <p:sp>
        <p:nvSpPr>
          <p:cNvPr id="3" name="Espace réservé du texte 2"/>
          <p:cNvSpPr>
            <a:spLocks noGrp="1"/>
          </p:cNvSpPr>
          <p:nvPr>
            <p:ph type="body" idx="1"/>
          </p:nvPr>
        </p:nvSpPr>
        <p:spPr>
          <a:xfrm>
            <a:off x="457200" y="1200154"/>
            <a:ext cx="8229600" cy="3394472"/>
          </a:xfrm>
          <a:prstGeom prst="rect">
            <a:avLst/>
          </a:prstGeom>
        </p:spPr>
        <p:txBody>
          <a:bodyPr vert="horz" lIns="91411" tIns="45707" rIns="91411" bIns="45707" rtlCol="0">
            <a:normAutofit/>
          </a:body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
        <p:nvSpPr>
          <p:cNvPr id="6" name="Espace réservé du numéro de diapositive 5"/>
          <p:cNvSpPr>
            <a:spLocks noGrp="1"/>
          </p:cNvSpPr>
          <p:nvPr>
            <p:ph type="sldNum" sz="quarter" idx="4"/>
          </p:nvPr>
        </p:nvSpPr>
        <p:spPr>
          <a:xfrm>
            <a:off x="8279981" y="4824409"/>
            <a:ext cx="489445" cy="273844"/>
          </a:xfrm>
          <a:prstGeom prst="rect">
            <a:avLst/>
          </a:prstGeom>
        </p:spPr>
        <p:txBody>
          <a:bodyPr vert="horz" lIns="91411" tIns="45707" rIns="91411" bIns="45707" rtlCol="0" anchor="ctr"/>
          <a:lstStyle>
            <a:lvl1pPr algn="r">
              <a:defRPr sz="1200">
                <a:solidFill>
                  <a:schemeClr val="tx1"/>
                </a:solidFill>
                <a:latin typeface="+mn-lt"/>
              </a:defRPr>
            </a:lvl1pPr>
          </a:lstStyle>
          <a:p>
            <a:fld id="{22D2E28D-3C84-FA4F-AA95-DF0FC25EB245}" type="slidenum">
              <a:rPr lang="fr-FR" smtClean="0">
                <a:solidFill>
                  <a:prstClr val="black"/>
                </a:solidFill>
                <a:latin typeface="Gill Sans MT"/>
              </a:rPr>
              <a:pPr/>
              <a:t>‹#›</a:t>
            </a:fld>
            <a:endParaRPr lang="fr-FR">
              <a:solidFill>
                <a:prstClr val="black"/>
              </a:solidFill>
              <a:latin typeface="Gill Sans MT"/>
            </a:endParaRPr>
          </a:p>
        </p:txBody>
      </p:sp>
      <p:pic>
        <p:nvPicPr>
          <p:cNvPr id="7" name="Picture 7"/>
          <p:cNvPicPr>
            <a:picLocks noChangeAspect="1"/>
          </p:cNvPicPr>
          <p:nvPr userDrawn="1"/>
        </p:nvPicPr>
        <p:blipFill>
          <a:blip r:embed="rId5">
            <a:extLst>
              <a:ext uri="{28A0092B-C50C-407E-A947-70E740481C1C}">
                <a14:useLocalDpi xmlns:a14="http://schemas.microsoft.com/office/drawing/2010/main" val="0"/>
              </a:ext>
            </a:extLst>
          </a:blip>
          <a:srcRect/>
          <a:stretch>
            <a:fillRect/>
          </a:stretch>
        </p:blipFill>
        <p:spPr bwMode="auto">
          <a:xfrm>
            <a:off x="7543800" y="33338"/>
            <a:ext cx="1519238" cy="46831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2181581223"/>
      </p:ext>
    </p:extLst>
  </p:cSld>
  <p:clrMap bg1="lt1" tx1="dk1" bg2="lt2" tx2="dk2" accent1="accent1" accent2="accent2" accent3="accent3" accent4="accent4" accent5="accent5" accent6="accent6" hlink="hlink" folHlink="folHlink"/>
  <p:sldLayoutIdLst>
    <p:sldLayoutId id="2147483700" r:id="rId1"/>
    <p:sldLayoutId id="2147483701" r:id="rId2"/>
    <p:sldLayoutId id="2147483702" r:id="rId3"/>
  </p:sldLayoutIdLst>
  <p:hf hdr="0" ftr="0" dt="0"/>
  <p:txStyles>
    <p:titleStyle>
      <a:lvl1pPr algn="ctr" defTabSz="457061" rtl="0" eaLnBrk="1" latinLnBrk="0" hangingPunct="1">
        <a:spcBef>
          <a:spcPct val="0"/>
        </a:spcBef>
        <a:buNone/>
        <a:defRPr sz="4400" kern="1200">
          <a:solidFill>
            <a:schemeClr val="tx1"/>
          </a:solidFill>
          <a:latin typeface="+mj-lt"/>
          <a:ea typeface="+mj-ea"/>
          <a:cs typeface="+mj-cs"/>
        </a:defRPr>
      </a:lvl1pPr>
    </p:titleStyle>
    <p:bodyStyle>
      <a:lvl1pPr marL="342796" indent="-342796" algn="l" defTabSz="457061" rtl="0" eaLnBrk="1" latinLnBrk="0" hangingPunct="1">
        <a:spcBef>
          <a:spcPct val="20000"/>
        </a:spcBef>
        <a:buFont typeface="Arial"/>
        <a:buChar char="•"/>
        <a:defRPr sz="3200" kern="1200">
          <a:solidFill>
            <a:schemeClr val="tx1"/>
          </a:solidFill>
          <a:latin typeface="+mn-lt"/>
          <a:ea typeface="+mn-ea"/>
          <a:cs typeface="+mn-cs"/>
        </a:defRPr>
      </a:lvl1pPr>
      <a:lvl2pPr marL="742724" indent="-285662" algn="l" defTabSz="457061" rtl="0" eaLnBrk="1" latinLnBrk="0" hangingPunct="1">
        <a:spcBef>
          <a:spcPct val="20000"/>
        </a:spcBef>
        <a:buFont typeface="Arial"/>
        <a:buChar char="–"/>
        <a:defRPr sz="2800" kern="1200">
          <a:solidFill>
            <a:schemeClr val="tx1"/>
          </a:solidFill>
          <a:latin typeface="+mn-lt"/>
          <a:ea typeface="+mn-ea"/>
          <a:cs typeface="+mn-cs"/>
        </a:defRPr>
      </a:lvl2pPr>
      <a:lvl3pPr marL="1142652" indent="-228531" algn="l" defTabSz="457061" rtl="0" eaLnBrk="1" latinLnBrk="0" hangingPunct="1">
        <a:spcBef>
          <a:spcPct val="20000"/>
        </a:spcBef>
        <a:buFont typeface="Arial"/>
        <a:buChar char="•"/>
        <a:defRPr sz="2400" kern="1200">
          <a:solidFill>
            <a:schemeClr val="tx1"/>
          </a:solidFill>
          <a:latin typeface="+mn-lt"/>
          <a:ea typeface="+mn-ea"/>
          <a:cs typeface="+mn-cs"/>
        </a:defRPr>
      </a:lvl3pPr>
      <a:lvl4pPr marL="1599712" indent="-228531" algn="l" defTabSz="457061" rtl="0" eaLnBrk="1" latinLnBrk="0" hangingPunct="1">
        <a:spcBef>
          <a:spcPct val="20000"/>
        </a:spcBef>
        <a:buFont typeface="Arial"/>
        <a:buChar char="–"/>
        <a:defRPr sz="2000" kern="1200">
          <a:solidFill>
            <a:schemeClr val="tx1"/>
          </a:solidFill>
          <a:latin typeface="+mn-lt"/>
          <a:ea typeface="+mn-ea"/>
          <a:cs typeface="+mn-cs"/>
        </a:defRPr>
      </a:lvl4pPr>
      <a:lvl5pPr marL="2056773" indent="-228531" algn="l" defTabSz="457061" rtl="0" eaLnBrk="1" latinLnBrk="0" hangingPunct="1">
        <a:spcBef>
          <a:spcPct val="20000"/>
        </a:spcBef>
        <a:buFont typeface="Arial"/>
        <a:buChar char="»"/>
        <a:defRPr sz="2000" kern="1200">
          <a:solidFill>
            <a:schemeClr val="tx1"/>
          </a:solidFill>
          <a:latin typeface="+mn-lt"/>
          <a:ea typeface="+mn-ea"/>
          <a:cs typeface="+mn-cs"/>
        </a:defRPr>
      </a:lvl5pPr>
      <a:lvl6pPr marL="2513834" indent="-228531" algn="l" defTabSz="457061" rtl="0" eaLnBrk="1" latinLnBrk="0" hangingPunct="1">
        <a:spcBef>
          <a:spcPct val="20000"/>
        </a:spcBef>
        <a:buFont typeface="Arial"/>
        <a:buChar char="•"/>
        <a:defRPr sz="2000" kern="1200">
          <a:solidFill>
            <a:schemeClr val="tx1"/>
          </a:solidFill>
          <a:latin typeface="+mn-lt"/>
          <a:ea typeface="+mn-ea"/>
          <a:cs typeface="+mn-cs"/>
        </a:defRPr>
      </a:lvl6pPr>
      <a:lvl7pPr marL="2970895" indent="-228531" algn="l" defTabSz="457061" rtl="0" eaLnBrk="1" latinLnBrk="0" hangingPunct="1">
        <a:spcBef>
          <a:spcPct val="20000"/>
        </a:spcBef>
        <a:buFont typeface="Arial"/>
        <a:buChar char="•"/>
        <a:defRPr sz="2000" kern="1200">
          <a:solidFill>
            <a:schemeClr val="tx1"/>
          </a:solidFill>
          <a:latin typeface="+mn-lt"/>
          <a:ea typeface="+mn-ea"/>
          <a:cs typeface="+mn-cs"/>
        </a:defRPr>
      </a:lvl7pPr>
      <a:lvl8pPr marL="3427955" indent="-228531" algn="l" defTabSz="457061" rtl="0" eaLnBrk="1" latinLnBrk="0" hangingPunct="1">
        <a:spcBef>
          <a:spcPct val="20000"/>
        </a:spcBef>
        <a:buFont typeface="Arial"/>
        <a:buChar char="•"/>
        <a:defRPr sz="2000" kern="1200">
          <a:solidFill>
            <a:schemeClr val="tx1"/>
          </a:solidFill>
          <a:latin typeface="+mn-lt"/>
          <a:ea typeface="+mn-ea"/>
          <a:cs typeface="+mn-cs"/>
        </a:defRPr>
      </a:lvl8pPr>
      <a:lvl9pPr marL="3885015" indent="-228531" algn="l" defTabSz="457061"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fr-FR"/>
      </a:defPPr>
      <a:lvl1pPr marL="0" algn="l" defTabSz="457061" rtl="0" eaLnBrk="1" latinLnBrk="0" hangingPunct="1">
        <a:defRPr sz="1800" kern="1200">
          <a:solidFill>
            <a:schemeClr val="tx1"/>
          </a:solidFill>
          <a:latin typeface="+mn-lt"/>
          <a:ea typeface="+mn-ea"/>
          <a:cs typeface="+mn-cs"/>
        </a:defRPr>
      </a:lvl1pPr>
      <a:lvl2pPr marL="457061" algn="l" defTabSz="457061" rtl="0" eaLnBrk="1" latinLnBrk="0" hangingPunct="1">
        <a:defRPr sz="1800" kern="1200">
          <a:solidFill>
            <a:schemeClr val="tx1"/>
          </a:solidFill>
          <a:latin typeface="+mn-lt"/>
          <a:ea typeface="+mn-ea"/>
          <a:cs typeface="+mn-cs"/>
        </a:defRPr>
      </a:lvl2pPr>
      <a:lvl3pPr marL="914121" algn="l" defTabSz="457061" rtl="0" eaLnBrk="1" latinLnBrk="0" hangingPunct="1">
        <a:defRPr sz="1800" kern="1200">
          <a:solidFill>
            <a:schemeClr val="tx1"/>
          </a:solidFill>
          <a:latin typeface="+mn-lt"/>
          <a:ea typeface="+mn-ea"/>
          <a:cs typeface="+mn-cs"/>
        </a:defRPr>
      </a:lvl3pPr>
      <a:lvl4pPr marL="1371183" algn="l" defTabSz="457061" rtl="0" eaLnBrk="1" latinLnBrk="0" hangingPunct="1">
        <a:defRPr sz="1800" kern="1200">
          <a:solidFill>
            <a:schemeClr val="tx1"/>
          </a:solidFill>
          <a:latin typeface="+mn-lt"/>
          <a:ea typeface="+mn-ea"/>
          <a:cs typeface="+mn-cs"/>
        </a:defRPr>
      </a:lvl4pPr>
      <a:lvl5pPr marL="1828243" algn="l" defTabSz="457061" rtl="0" eaLnBrk="1" latinLnBrk="0" hangingPunct="1">
        <a:defRPr sz="1800" kern="1200">
          <a:solidFill>
            <a:schemeClr val="tx1"/>
          </a:solidFill>
          <a:latin typeface="+mn-lt"/>
          <a:ea typeface="+mn-ea"/>
          <a:cs typeface="+mn-cs"/>
        </a:defRPr>
      </a:lvl5pPr>
      <a:lvl6pPr marL="2285303" algn="l" defTabSz="457061" rtl="0" eaLnBrk="1" latinLnBrk="0" hangingPunct="1">
        <a:defRPr sz="1800" kern="1200">
          <a:solidFill>
            <a:schemeClr val="tx1"/>
          </a:solidFill>
          <a:latin typeface="+mn-lt"/>
          <a:ea typeface="+mn-ea"/>
          <a:cs typeface="+mn-cs"/>
        </a:defRPr>
      </a:lvl6pPr>
      <a:lvl7pPr marL="2742363" algn="l" defTabSz="457061" rtl="0" eaLnBrk="1" latinLnBrk="0" hangingPunct="1">
        <a:defRPr sz="1800" kern="1200">
          <a:solidFill>
            <a:schemeClr val="tx1"/>
          </a:solidFill>
          <a:latin typeface="+mn-lt"/>
          <a:ea typeface="+mn-ea"/>
          <a:cs typeface="+mn-cs"/>
        </a:defRPr>
      </a:lvl7pPr>
      <a:lvl8pPr marL="3199424" algn="l" defTabSz="457061" rtl="0" eaLnBrk="1" latinLnBrk="0" hangingPunct="1">
        <a:defRPr sz="1800" kern="1200">
          <a:solidFill>
            <a:schemeClr val="tx1"/>
          </a:solidFill>
          <a:latin typeface="+mn-lt"/>
          <a:ea typeface="+mn-ea"/>
          <a:cs typeface="+mn-cs"/>
        </a:defRPr>
      </a:lvl8pPr>
      <a:lvl9pPr marL="3656485" algn="l" defTabSz="457061"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457200" y="205980"/>
            <a:ext cx="8229600" cy="637043"/>
          </a:xfrm>
          <a:prstGeom prst="rect">
            <a:avLst/>
          </a:prstGeom>
        </p:spPr>
        <p:txBody>
          <a:bodyPr vert="horz" lIns="91411" tIns="45707" rIns="91411" bIns="45707" rtlCol="0" anchor="ctr">
            <a:normAutofit/>
          </a:bodyPr>
          <a:lstStyle/>
          <a:p>
            <a:r>
              <a:rPr lang="fr-FR" dirty="0"/>
              <a:t>Cliquez et modifiez le titre</a:t>
            </a:r>
          </a:p>
        </p:txBody>
      </p:sp>
      <p:sp>
        <p:nvSpPr>
          <p:cNvPr id="3" name="Espace réservé du texte 2"/>
          <p:cNvSpPr>
            <a:spLocks noGrp="1"/>
          </p:cNvSpPr>
          <p:nvPr>
            <p:ph type="body" idx="1"/>
          </p:nvPr>
        </p:nvSpPr>
        <p:spPr>
          <a:xfrm>
            <a:off x="457200" y="1200154"/>
            <a:ext cx="8229600" cy="3394472"/>
          </a:xfrm>
          <a:prstGeom prst="rect">
            <a:avLst/>
          </a:prstGeom>
        </p:spPr>
        <p:txBody>
          <a:bodyPr vert="horz" lIns="91411" tIns="45707" rIns="91411" bIns="45707" rtlCol="0">
            <a:normAutofit/>
          </a:body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
        <p:nvSpPr>
          <p:cNvPr id="6" name="Espace réservé du numéro de diapositive 5"/>
          <p:cNvSpPr>
            <a:spLocks noGrp="1"/>
          </p:cNvSpPr>
          <p:nvPr>
            <p:ph type="sldNum" sz="quarter" idx="4"/>
          </p:nvPr>
        </p:nvSpPr>
        <p:spPr>
          <a:xfrm>
            <a:off x="8279981" y="4824409"/>
            <a:ext cx="489445" cy="273844"/>
          </a:xfrm>
          <a:prstGeom prst="rect">
            <a:avLst/>
          </a:prstGeom>
        </p:spPr>
        <p:txBody>
          <a:bodyPr vert="horz" lIns="91411" tIns="45707" rIns="91411" bIns="45707" rtlCol="0" anchor="ctr"/>
          <a:lstStyle>
            <a:lvl1pPr algn="r">
              <a:defRPr sz="1200">
                <a:solidFill>
                  <a:schemeClr val="tx1"/>
                </a:solidFill>
                <a:latin typeface="Gill Sans MT"/>
                <a:cs typeface="Gill Sans MT"/>
              </a:defRPr>
            </a:lvl1pPr>
          </a:lstStyle>
          <a:p>
            <a:fld id="{22D2E28D-3C84-FA4F-AA95-DF0FC25EB245}" type="slidenum">
              <a:rPr lang="fr-FR" smtClean="0">
                <a:solidFill>
                  <a:prstClr val="black"/>
                </a:solidFill>
              </a:rPr>
              <a:pPr/>
              <a:t>‹#›</a:t>
            </a:fld>
            <a:endParaRPr lang="fr-FR" dirty="0">
              <a:solidFill>
                <a:prstClr val="black"/>
              </a:solidFill>
            </a:endParaRPr>
          </a:p>
        </p:txBody>
      </p:sp>
      <p:pic>
        <p:nvPicPr>
          <p:cNvPr id="7" name="Picture 7"/>
          <p:cNvPicPr>
            <a:picLocks noChangeAspect="1"/>
          </p:cNvPicPr>
          <p:nvPr userDrawn="1"/>
        </p:nvPicPr>
        <p:blipFill>
          <a:blip r:embed="rId5">
            <a:extLst>
              <a:ext uri="{28A0092B-C50C-407E-A947-70E740481C1C}">
                <a14:useLocalDpi xmlns:a14="http://schemas.microsoft.com/office/drawing/2010/main" val="0"/>
              </a:ext>
            </a:extLst>
          </a:blip>
          <a:srcRect/>
          <a:stretch>
            <a:fillRect/>
          </a:stretch>
        </p:blipFill>
        <p:spPr bwMode="auto">
          <a:xfrm>
            <a:off x="7543800" y="33338"/>
            <a:ext cx="1519238" cy="46831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8" name="Text Box 8"/>
          <p:cNvSpPr txBox="1">
            <a:spLocks noChangeArrowheads="1"/>
          </p:cNvSpPr>
          <p:nvPr userDrawn="1"/>
        </p:nvSpPr>
        <p:spPr bwMode="auto">
          <a:xfrm>
            <a:off x="95252" y="4790278"/>
            <a:ext cx="2518638" cy="307777"/>
          </a:xfrm>
          <a:prstGeom prst="rect">
            <a:avLst/>
          </a:prstGeom>
          <a:noFill/>
          <a:ln w="9525">
            <a:noFill/>
            <a:miter lim="800000"/>
            <a:headEnd/>
            <a:tailEnd/>
          </a:ln>
        </p:spPr>
        <p:txBody>
          <a:bodyPr wrap="none">
            <a:spAutoFit/>
          </a:bodyPr>
          <a:lstStyle>
            <a:lvl1pPr eaLnBrk="0" hangingPunct="0">
              <a:defRPr>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pPr eaLnBrk="1" hangingPunct="1">
              <a:defRPr/>
            </a:pPr>
            <a:r>
              <a:rPr lang="en-US" altLang="en-US" sz="1400" dirty="0">
                <a:solidFill>
                  <a:prstClr val="black"/>
                </a:solidFill>
                <a:latin typeface="Gill Sans MT"/>
                <a:cs typeface="Gill Sans MT"/>
              </a:rPr>
              <a:t>LPWAN@interim_2018_11_28</a:t>
            </a:r>
          </a:p>
        </p:txBody>
      </p:sp>
    </p:spTree>
    <p:extLst>
      <p:ext uri="{BB962C8B-B14F-4D97-AF65-F5344CB8AC3E}">
        <p14:creationId xmlns:p14="http://schemas.microsoft.com/office/powerpoint/2010/main" val="2187653540"/>
      </p:ext>
    </p:extLst>
  </p:cSld>
  <p:clrMap bg1="lt1" tx1="dk1" bg2="lt2" tx2="dk2" accent1="accent1" accent2="accent2" accent3="accent3" accent4="accent4" accent5="accent5" accent6="accent6" hlink="hlink" folHlink="folHlink"/>
  <p:sldLayoutIdLst>
    <p:sldLayoutId id="2147483704" r:id="rId1"/>
    <p:sldLayoutId id="2147483705" r:id="rId2"/>
    <p:sldLayoutId id="2147483706" r:id="rId3"/>
  </p:sldLayoutIdLst>
  <p:hf hdr="0" ftr="0" dt="0"/>
  <p:txStyles>
    <p:titleStyle>
      <a:lvl1pPr algn="ctr" defTabSz="457061" rtl="0" eaLnBrk="1" latinLnBrk="0" hangingPunct="1">
        <a:spcBef>
          <a:spcPct val="0"/>
        </a:spcBef>
        <a:buNone/>
        <a:defRPr sz="4400" kern="1200">
          <a:solidFill>
            <a:schemeClr val="tx1"/>
          </a:solidFill>
          <a:latin typeface="Gill Sans MT"/>
          <a:ea typeface="+mj-ea"/>
          <a:cs typeface="Gill Sans MT"/>
        </a:defRPr>
      </a:lvl1pPr>
    </p:titleStyle>
    <p:bodyStyle>
      <a:lvl1pPr marL="342796" indent="-342796" algn="l" defTabSz="457061" rtl="0" eaLnBrk="1" latinLnBrk="0" hangingPunct="1">
        <a:spcBef>
          <a:spcPct val="20000"/>
        </a:spcBef>
        <a:buFont typeface="Arial"/>
        <a:buChar char="•"/>
        <a:defRPr sz="3200" kern="1200">
          <a:solidFill>
            <a:schemeClr val="tx1"/>
          </a:solidFill>
          <a:latin typeface="Gill Sans MT"/>
          <a:ea typeface="+mn-ea"/>
          <a:cs typeface="Gill Sans MT"/>
        </a:defRPr>
      </a:lvl1pPr>
      <a:lvl2pPr marL="742724" indent="-285662" algn="l" defTabSz="457061" rtl="0" eaLnBrk="1" latinLnBrk="0" hangingPunct="1">
        <a:spcBef>
          <a:spcPct val="20000"/>
        </a:spcBef>
        <a:buFont typeface="Arial"/>
        <a:buChar char="–"/>
        <a:defRPr sz="2800" kern="1200">
          <a:solidFill>
            <a:schemeClr val="tx1"/>
          </a:solidFill>
          <a:latin typeface="Gill Sans MT"/>
          <a:ea typeface="+mn-ea"/>
          <a:cs typeface="Gill Sans MT"/>
        </a:defRPr>
      </a:lvl2pPr>
      <a:lvl3pPr marL="1142652" indent="-228531" algn="l" defTabSz="457061" rtl="0" eaLnBrk="1" latinLnBrk="0" hangingPunct="1">
        <a:spcBef>
          <a:spcPct val="20000"/>
        </a:spcBef>
        <a:buFont typeface="Arial"/>
        <a:buChar char="•"/>
        <a:defRPr sz="2400" kern="1200">
          <a:solidFill>
            <a:schemeClr val="tx1"/>
          </a:solidFill>
          <a:latin typeface="Gill Sans MT"/>
          <a:ea typeface="+mn-ea"/>
          <a:cs typeface="Gill Sans MT"/>
        </a:defRPr>
      </a:lvl3pPr>
      <a:lvl4pPr marL="1599712" indent="-228531" algn="l" defTabSz="457061" rtl="0" eaLnBrk="1" latinLnBrk="0" hangingPunct="1">
        <a:spcBef>
          <a:spcPct val="20000"/>
        </a:spcBef>
        <a:buFont typeface="Arial"/>
        <a:buChar char="–"/>
        <a:defRPr sz="2000" kern="1200">
          <a:solidFill>
            <a:schemeClr val="tx1"/>
          </a:solidFill>
          <a:latin typeface="Gill Sans MT"/>
          <a:ea typeface="+mn-ea"/>
          <a:cs typeface="Gill Sans MT"/>
        </a:defRPr>
      </a:lvl4pPr>
      <a:lvl5pPr marL="2056773" indent="-228531" algn="l" defTabSz="457061" rtl="0" eaLnBrk="1" latinLnBrk="0" hangingPunct="1">
        <a:spcBef>
          <a:spcPct val="20000"/>
        </a:spcBef>
        <a:buFont typeface="Arial"/>
        <a:buChar char="»"/>
        <a:defRPr sz="2000" kern="1200">
          <a:solidFill>
            <a:schemeClr val="tx1"/>
          </a:solidFill>
          <a:latin typeface="Gill Sans MT"/>
          <a:ea typeface="+mn-ea"/>
          <a:cs typeface="Gill Sans MT"/>
        </a:defRPr>
      </a:lvl5pPr>
      <a:lvl6pPr marL="2513834" indent="-228531" algn="l" defTabSz="457061" rtl="0" eaLnBrk="1" latinLnBrk="0" hangingPunct="1">
        <a:spcBef>
          <a:spcPct val="20000"/>
        </a:spcBef>
        <a:buFont typeface="Arial"/>
        <a:buChar char="•"/>
        <a:defRPr sz="2000" kern="1200">
          <a:solidFill>
            <a:schemeClr val="tx1"/>
          </a:solidFill>
          <a:latin typeface="+mn-lt"/>
          <a:ea typeface="+mn-ea"/>
          <a:cs typeface="+mn-cs"/>
        </a:defRPr>
      </a:lvl6pPr>
      <a:lvl7pPr marL="2970895" indent="-228531" algn="l" defTabSz="457061" rtl="0" eaLnBrk="1" latinLnBrk="0" hangingPunct="1">
        <a:spcBef>
          <a:spcPct val="20000"/>
        </a:spcBef>
        <a:buFont typeface="Arial"/>
        <a:buChar char="•"/>
        <a:defRPr sz="2000" kern="1200">
          <a:solidFill>
            <a:schemeClr val="tx1"/>
          </a:solidFill>
          <a:latin typeface="+mn-lt"/>
          <a:ea typeface="+mn-ea"/>
          <a:cs typeface="+mn-cs"/>
        </a:defRPr>
      </a:lvl7pPr>
      <a:lvl8pPr marL="3427955" indent="-228531" algn="l" defTabSz="457061" rtl="0" eaLnBrk="1" latinLnBrk="0" hangingPunct="1">
        <a:spcBef>
          <a:spcPct val="20000"/>
        </a:spcBef>
        <a:buFont typeface="Arial"/>
        <a:buChar char="•"/>
        <a:defRPr sz="2000" kern="1200">
          <a:solidFill>
            <a:schemeClr val="tx1"/>
          </a:solidFill>
          <a:latin typeface="+mn-lt"/>
          <a:ea typeface="+mn-ea"/>
          <a:cs typeface="+mn-cs"/>
        </a:defRPr>
      </a:lvl8pPr>
      <a:lvl9pPr marL="3885015" indent="-228531" algn="l" defTabSz="457061"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fr-FR"/>
      </a:defPPr>
      <a:lvl1pPr marL="0" algn="l" defTabSz="457061" rtl="0" eaLnBrk="1" latinLnBrk="0" hangingPunct="1">
        <a:defRPr sz="1800" kern="1200">
          <a:solidFill>
            <a:schemeClr val="tx1"/>
          </a:solidFill>
          <a:latin typeface="+mn-lt"/>
          <a:ea typeface="+mn-ea"/>
          <a:cs typeface="+mn-cs"/>
        </a:defRPr>
      </a:lvl1pPr>
      <a:lvl2pPr marL="457061" algn="l" defTabSz="457061" rtl="0" eaLnBrk="1" latinLnBrk="0" hangingPunct="1">
        <a:defRPr sz="1800" kern="1200">
          <a:solidFill>
            <a:schemeClr val="tx1"/>
          </a:solidFill>
          <a:latin typeface="+mn-lt"/>
          <a:ea typeface="+mn-ea"/>
          <a:cs typeface="+mn-cs"/>
        </a:defRPr>
      </a:lvl2pPr>
      <a:lvl3pPr marL="914121" algn="l" defTabSz="457061" rtl="0" eaLnBrk="1" latinLnBrk="0" hangingPunct="1">
        <a:defRPr sz="1800" kern="1200">
          <a:solidFill>
            <a:schemeClr val="tx1"/>
          </a:solidFill>
          <a:latin typeface="+mn-lt"/>
          <a:ea typeface="+mn-ea"/>
          <a:cs typeface="+mn-cs"/>
        </a:defRPr>
      </a:lvl3pPr>
      <a:lvl4pPr marL="1371183" algn="l" defTabSz="457061" rtl="0" eaLnBrk="1" latinLnBrk="0" hangingPunct="1">
        <a:defRPr sz="1800" kern="1200">
          <a:solidFill>
            <a:schemeClr val="tx1"/>
          </a:solidFill>
          <a:latin typeface="+mn-lt"/>
          <a:ea typeface="+mn-ea"/>
          <a:cs typeface="+mn-cs"/>
        </a:defRPr>
      </a:lvl4pPr>
      <a:lvl5pPr marL="1828243" algn="l" defTabSz="457061" rtl="0" eaLnBrk="1" latinLnBrk="0" hangingPunct="1">
        <a:defRPr sz="1800" kern="1200">
          <a:solidFill>
            <a:schemeClr val="tx1"/>
          </a:solidFill>
          <a:latin typeface="+mn-lt"/>
          <a:ea typeface="+mn-ea"/>
          <a:cs typeface="+mn-cs"/>
        </a:defRPr>
      </a:lvl5pPr>
      <a:lvl6pPr marL="2285303" algn="l" defTabSz="457061" rtl="0" eaLnBrk="1" latinLnBrk="0" hangingPunct="1">
        <a:defRPr sz="1800" kern="1200">
          <a:solidFill>
            <a:schemeClr val="tx1"/>
          </a:solidFill>
          <a:latin typeface="+mn-lt"/>
          <a:ea typeface="+mn-ea"/>
          <a:cs typeface="+mn-cs"/>
        </a:defRPr>
      </a:lvl6pPr>
      <a:lvl7pPr marL="2742363" algn="l" defTabSz="457061" rtl="0" eaLnBrk="1" latinLnBrk="0" hangingPunct="1">
        <a:defRPr sz="1800" kern="1200">
          <a:solidFill>
            <a:schemeClr val="tx1"/>
          </a:solidFill>
          <a:latin typeface="+mn-lt"/>
          <a:ea typeface="+mn-ea"/>
          <a:cs typeface="+mn-cs"/>
        </a:defRPr>
      </a:lvl7pPr>
      <a:lvl8pPr marL="3199424" algn="l" defTabSz="457061" rtl="0" eaLnBrk="1" latinLnBrk="0" hangingPunct="1">
        <a:defRPr sz="1800" kern="1200">
          <a:solidFill>
            <a:schemeClr val="tx1"/>
          </a:solidFill>
          <a:latin typeface="+mn-lt"/>
          <a:ea typeface="+mn-ea"/>
          <a:cs typeface="+mn-cs"/>
        </a:defRPr>
      </a:lvl8pPr>
      <a:lvl9pPr marL="3656485" algn="l" defTabSz="457061"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457200" y="205980"/>
            <a:ext cx="8229600" cy="637043"/>
          </a:xfrm>
          <a:prstGeom prst="rect">
            <a:avLst/>
          </a:prstGeom>
        </p:spPr>
        <p:txBody>
          <a:bodyPr vert="horz" lIns="91411" tIns="45707" rIns="91411" bIns="45707" rtlCol="0" anchor="ctr">
            <a:normAutofit/>
          </a:bodyPr>
          <a:lstStyle/>
          <a:p>
            <a:r>
              <a:rPr lang="fr-FR" dirty="0"/>
              <a:t>Cliquez et modifiez le titre</a:t>
            </a:r>
          </a:p>
        </p:txBody>
      </p:sp>
      <p:sp>
        <p:nvSpPr>
          <p:cNvPr id="3" name="Espace réservé du texte 2"/>
          <p:cNvSpPr>
            <a:spLocks noGrp="1"/>
          </p:cNvSpPr>
          <p:nvPr>
            <p:ph type="body" idx="1"/>
          </p:nvPr>
        </p:nvSpPr>
        <p:spPr>
          <a:xfrm>
            <a:off x="457200" y="1200154"/>
            <a:ext cx="8229600" cy="3394472"/>
          </a:xfrm>
          <a:prstGeom prst="rect">
            <a:avLst/>
          </a:prstGeom>
        </p:spPr>
        <p:txBody>
          <a:bodyPr vert="horz" lIns="91411" tIns="45707" rIns="91411" bIns="45707" rtlCol="0">
            <a:normAutofit/>
          </a:body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
        <p:nvSpPr>
          <p:cNvPr id="6" name="Espace réservé du numéro de diapositive 5"/>
          <p:cNvSpPr>
            <a:spLocks noGrp="1"/>
          </p:cNvSpPr>
          <p:nvPr>
            <p:ph type="sldNum" sz="quarter" idx="4"/>
          </p:nvPr>
        </p:nvSpPr>
        <p:spPr>
          <a:xfrm>
            <a:off x="8279981" y="4824409"/>
            <a:ext cx="489445" cy="273844"/>
          </a:xfrm>
          <a:prstGeom prst="rect">
            <a:avLst/>
          </a:prstGeom>
        </p:spPr>
        <p:txBody>
          <a:bodyPr vert="horz" lIns="91411" tIns="45707" rIns="91411" bIns="45707" rtlCol="0" anchor="ctr"/>
          <a:lstStyle>
            <a:lvl1pPr algn="r">
              <a:defRPr sz="1200">
                <a:solidFill>
                  <a:schemeClr val="tx1"/>
                </a:solidFill>
                <a:latin typeface="Gill Sans MT"/>
                <a:cs typeface="Gill Sans MT"/>
              </a:defRPr>
            </a:lvl1pPr>
          </a:lstStyle>
          <a:p>
            <a:fld id="{22D2E28D-3C84-FA4F-AA95-DF0FC25EB245}" type="slidenum">
              <a:rPr lang="fr-FR" smtClean="0">
                <a:solidFill>
                  <a:prstClr val="black"/>
                </a:solidFill>
              </a:rPr>
              <a:pPr/>
              <a:t>‹#›</a:t>
            </a:fld>
            <a:endParaRPr lang="fr-FR" dirty="0">
              <a:solidFill>
                <a:prstClr val="black"/>
              </a:solidFill>
            </a:endParaRPr>
          </a:p>
        </p:txBody>
      </p:sp>
      <p:pic>
        <p:nvPicPr>
          <p:cNvPr id="7" name="Picture 7"/>
          <p:cNvPicPr>
            <a:picLocks noChangeAspect="1"/>
          </p:cNvPicPr>
          <p:nvPr userDrawn="1"/>
        </p:nvPicPr>
        <p:blipFill>
          <a:blip r:embed="rId5">
            <a:extLst>
              <a:ext uri="{28A0092B-C50C-407E-A947-70E740481C1C}">
                <a14:useLocalDpi xmlns:a14="http://schemas.microsoft.com/office/drawing/2010/main" val="0"/>
              </a:ext>
            </a:extLst>
          </a:blip>
          <a:srcRect/>
          <a:stretch>
            <a:fillRect/>
          </a:stretch>
        </p:blipFill>
        <p:spPr bwMode="auto">
          <a:xfrm>
            <a:off x="7543800" y="33338"/>
            <a:ext cx="1519238" cy="46831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8" name="Text Box 8"/>
          <p:cNvSpPr txBox="1">
            <a:spLocks noChangeArrowheads="1"/>
          </p:cNvSpPr>
          <p:nvPr userDrawn="1"/>
        </p:nvSpPr>
        <p:spPr bwMode="auto">
          <a:xfrm>
            <a:off x="95252" y="4790278"/>
            <a:ext cx="2518638" cy="307777"/>
          </a:xfrm>
          <a:prstGeom prst="rect">
            <a:avLst/>
          </a:prstGeom>
          <a:noFill/>
          <a:ln w="9525">
            <a:noFill/>
            <a:miter lim="800000"/>
            <a:headEnd/>
            <a:tailEnd/>
          </a:ln>
        </p:spPr>
        <p:txBody>
          <a:bodyPr wrap="none">
            <a:spAutoFit/>
          </a:bodyPr>
          <a:lstStyle>
            <a:lvl1pPr eaLnBrk="0" hangingPunct="0">
              <a:defRPr>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pPr eaLnBrk="1" hangingPunct="1">
              <a:defRPr/>
            </a:pPr>
            <a:r>
              <a:rPr lang="en-US" altLang="en-US" sz="1400" dirty="0">
                <a:solidFill>
                  <a:prstClr val="black"/>
                </a:solidFill>
                <a:latin typeface="Gill Sans MT"/>
                <a:cs typeface="Gill Sans MT"/>
              </a:rPr>
              <a:t>LPWAN@interim_2018_12_12</a:t>
            </a:r>
          </a:p>
        </p:txBody>
      </p:sp>
    </p:spTree>
    <p:extLst>
      <p:ext uri="{BB962C8B-B14F-4D97-AF65-F5344CB8AC3E}">
        <p14:creationId xmlns:p14="http://schemas.microsoft.com/office/powerpoint/2010/main" val="2427692400"/>
      </p:ext>
    </p:extLst>
  </p:cSld>
  <p:clrMap bg1="lt1" tx1="dk1" bg2="lt2" tx2="dk2" accent1="accent1" accent2="accent2" accent3="accent3" accent4="accent4" accent5="accent5" accent6="accent6" hlink="hlink" folHlink="folHlink"/>
  <p:sldLayoutIdLst>
    <p:sldLayoutId id="2147483708" r:id="rId1"/>
    <p:sldLayoutId id="2147483709" r:id="rId2"/>
    <p:sldLayoutId id="2147483710" r:id="rId3"/>
  </p:sldLayoutIdLst>
  <p:hf hdr="0" ftr="0" dt="0"/>
  <p:txStyles>
    <p:titleStyle>
      <a:lvl1pPr algn="ctr" defTabSz="457061" rtl="0" eaLnBrk="1" latinLnBrk="0" hangingPunct="1">
        <a:spcBef>
          <a:spcPct val="0"/>
        </a:spcBef>
        <a:buNone/>
        <a:defRPr sz="4400" kern="1200">
          <a:solidFill>
            <a:schemeClr val="tx1"/>
          </a:solidFill>
          <a:latin typeface="Gill Sans MT"/>
          <a:ea typeface="+mj-ea"/>
          <a:cs typeface="Gill Sans MT"/>
        </a:defRPr>
      </a:lvl1pPr>
    </p:titleStyle>
    <p:bodyStyle>
      <a:lvl1pPr marL="342796" indent="-342796" algn="l" defTabSz="457061" rtl="0" eaLnBrk="1" latinLnBrk="0" hangingPunct="1">
        <a:spcBef>
          <a:spcPct val="20000"/>
        </a:spcBef>
        <a:buFont typeface="Arial"/>
        <a:buChar char="•"/>
        <a:defRPr sz="3200" kern="1200">
          <a:solidFill>
            <a:schemeClr val="tx1"/>
          </a:solidFill>
          <a:latin typeface="Gill Sans MT"/>
          <a:ea typeface="+mn-ea"/>
          <a:cs typeface="Gill Sans MT"/>
        </a:defRPr>
      </a:lvl1pPr>
      <a:lvl2pPr marL="742724" indent="-285662" algn="l" defTabSz="457061" rtl="0" eaLnBrk="1" latinLnBrk="0" hangingPunct="1">
        <a:spcBef>
          <a:spcPct val="20000"/>
        </a:spcBef>
        <a:buFont typeface="Arial"/>
        <a:buChar char="–"/>
        <a:defRPr sz="2800" kern="1200">
          <a:solidFill>
            <a:schemeClr val="tx1"/>
          </a:solidFill>
          <a:latin typeface="Gill Sans MT"/>
          <a:ea typeface="+mn-ea"/>
          <a:cs typeface="Gill Sans MT"/>
        </a:defRPr>
      </a:lvl2pPr>
      <a:lvl3pPr marL="1142652" indent="-228531" algn="l" defTabSz="457061" rtl="0" eaLnBrk="1" latinLnBrk="0" hangingPunct="1">
        <a:spcBef>
          <a:spcPct val="20000"/>
        </a:spcBef>
        <a:buFont typeface="Arial"/>
        <a:buChar char="•"/>
        <a:defRPr sz="2400" kern="1200">
          <a:solidFill>
            <a:schemeClr val="tx1"/>
          </a:solidFill>
          <a:latin typeface="Gill Sans MT"/>
          <a:ea typeface="+mn-ea"/>
          <a:cs typeface="Gill Sans MT"/>
        </a:defRPr>
      </a:lvl3pPr>
      <a:lvl4pPr marL="1599712" indent="-228531" algn="l" defTabSz="457061" rtl="0" eaLnBrk="1" latinLnBrk="0" hangingPunct="1">
        <a:spcBef>
          <a:spcPct val="20000"/>
        </a:spcBef>
        <a:buFont typeface="Arial"/>
        <a:buChar char="–"/>
        <a:defRPr sz="2000" kern="1200">
          <a:solidFill>
            <a:schemeClr val="tx1"/>
          </a:solidFill>
          <a:latin typeface="Gill Sans MT"/>
          <a:ea typeface="+mn-ea"/>
          <a:cs typeface="Gill Sans MT"/>
        </a:defRPr>
      </a:lvl4pPr>
      <a:lvl5pPr marL="2056773" indent="-228531" algn="l" defTabSz="457061" rtl="0" eaLnBrk="1" latinLnBrk="0" hangingPunct="1">
        <a:spcBef>
          <a:spcPct val="20000"/>
        </a:spcBef>
        <a:buFont typeface="Arial"/>
        <a:buChar char="»"/>
        <a:defRPr sz="2000" kern="1200">
          <a:solidFill>
            <a:schemeClr val="tx1"/>
          </a:solidFill>
          <a:latin typeface="Gill Sans MT"/>
          <a:ea typeface="+mn-ea"/>
          <a:cs typeface="Gill Sans MT"/>
        </a:defRPr>
      </a:lvl5pPr>
      <a:lvl6pPr marL="2513834" indent="-228531" algn="l" defTabSz="457061" rtl="0" eaLnBrk="1" latinLnBrk="0" hangingPunct="1">
        <a:spcBef>
          <a:spcPct val="20000"/>
        </a:spcBef>
        <a:buFont typeface="Arial"/>
        <a:buChar char="•"/>
        <a:defRPr sz="2000" kern="1200">
          <a:solidFill>
            <a:schemeClr val="tx1"/>
          </a:solidFill>
          <a:latin typeface="+mn-lt"/>
          <a:ea typeface="+mn-ea"/>
          <a:cs typeface="+mn-cs"/>
        </a:defRPr>
      </a:lvl6pPr>
      <a:lvl7pPr marL="2970895" indent="-228531" algn="l" defTabSz="457061" rtl="0" eaLnBrk="1" latinLnBrk="0" hangingPunct="1">
        <a:spcBef>
          <a:spcPct val="20000"/>
        </a:spcBef>
        <a:buFont typeface="Arial"/>
        <a:buChar char="•"/>
        <a:defRPr sz="2000" kern="1200">
          <a:solidFill>
            <a:schemeClr val="tx1"/>
          </a:solidFill>
          <a:latin typeface="+mn-lt"/>
          <a:ea typeface="+mn-ea"/>
          <a:cs typeface="+mn-cs"/>
        </a:defRPr>
      </a:lvl7pPr>
      <a:lvl8pPr marL="3427955" indent="-228531" algn="l" defTabSz="457061" rtl="0" eaLnBrk="1" latinLnBrk="0" hangingPunct="1">
        <a:spcBef>
          <a:spcPct val="20000"/>
        </a:spcBef>
        <a:buFont typeface="Arial"/>
        <a:buChar char="•"/>
        <a:defRPr sz="2000" kern="1200">
          <a:solidFill>
            <a:schemeClr val="tx1"/>
          </a:solidFill>
          <a:latin typeface="+mn-lt"/>
          <a:ea typeface="+mn-ea"/>
          <a:cs typeface="+mn-cs"/>
        </a:defRPr>
      </a:lvl8pPr>
      <a:lvl9pPr marL="3885015" indent="-228531" algn="l" defTabSz="457061"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fr-FR"/>
      </a:defPPr>
      <a:lvl1pPr marL="0" algn="l" defTabSz="457061" rtl="0" eaLnBrk="1" latinLnBrk="0" hangingPunct="1">
        <a:defRPr sz="1800" kern="1200">
          <a:solidFill>
            <a:schemeClr val="tx1"/>
          </a:solidFill>
          <a:latin typeface="+mn-lt"/>
          <a:ea typeface="+mn-ea"/>
          <a:cs typeface="+mn-cs"/>
        </a:defRPr>
      </a:lvl1pPr>
      <a:lvl2pPr marL="457061" algn="l" defTabSz="457061" rtl="0" eaLnBrk="1" latinLnBrk="0" hangingPunct="1">
        <a:defRPr sz="1800" kern="1200">
          <a:solidFill>
            <a:schemeClr val="tx1"/>
          </a:solidFill>
          <a:latin typeface="+mn-lt"/>
          <a:ea typeface="+mn-ea"/>
          <a:cs typeface="+mn-cs"/>
        </a:defRPr>
      </a:lvl2pPr>
      <a:lvl3pPr marL="914121" algn="l" defTabSz="457061" rtl="0" eaLnBrk="1" latinLnBrk="0" hangingPunct="1">
        <a:defRPr sz="1800" kern="1200">
          <a:solidFill>
            <a:schemeClr val="tx1"/>
          </a:solidFill>
          <a:latin typeface="+mn-lt"/>
          <a:ea typeface="+mn-ea"/>
          <a:cs typeface="+mn-cs"/>
        </a:defRPr>
      </a:lvl3pPr>
      <a:lvl4pPr marL="1371183" algn="l" defTabSz="457061" rtl="0" eaLnBrk="1" latinLnBrk="0" hangingPunct="1">
        <a:defRPr sz="1800" kern="1200">
          <a:solidFill>
            <a:schemeClr val="tx1"/>
          </a:solidFill>
          <a:latin typeface="+mn-lt"/>
          <a:ea typeface="+mn-ea"/>
          <a:cs typeface="+mn-cs"/>
        </a:defRPr>
      </a:lvl4pPr>
      <a:lvl5pPr marL="1828243" algn="l" defTabSz="457061" rtl="0" eaLnBrk="1" latinLnBrk="0" hangingPunct="1">
        <a:defRPr sz="1800" kern="1200">
          <a:solidFill>
            <a:schemeClr val="tx1"/>
          </a:solidFill>
          <a:latin typeface="+mn-lt"/>
          <a:ea typeface="+mn-ea"/>
          <a:cs typeface="+mn-cs"/>
        </a:defRPr>
      </a:lvl5pPr>
      <a:lvl6pPr marL="2285303" algn="l" defTabSz="457061" rtl="0" eaLnBrk="1" latinLnBrk="0" hangingPunct="1">
        <a:defRPr sz="1800" kern="1200">
          <a:solidFill>
            <a:schemeClr val="tx1"/>
          </a:solidFill>
          <a:latin typeface="+mn-lt"/>
          <a:ea typeface="+mn-ea"/>
          <a:cs typeface="+mn-cs"/>
        </a:defRPr>
      </a:lvl6pPr>
      <a:lvl7pPr marL="2742363" algn="l" defTabSz="457061" rtl="0" eaLnBrk="1" latinLnBrk="0" hangingPunct="1">
        <a:defRPr sz="1800" kern="1200">
          <a:solidFill>
            <a:schemeClr val="tx1"/>
          </a:solidFill>
          <a:latin typeface="+mn-lt"/>
          <a:ea typeface="+mn-ea"/>
          <a:cs typeface="+mn-cs"/>
        </a:defRPr>
      </a:lvl7pPr>
      <a:lvl8pPr marL="3199424" algn="l" defTabSz="457061" rtl="0" eaLnBrk="1" latinLnBrk="0" hangingPunct="1">
        <a:defRPr sz="1800" kern="1200">
          <a:solidFill>
            <a:schemeClr val="tx1"/>
          </a:solidFill>
          <a:latin typeface="+mn-lt"/>
          <a:ea typeface="+mn-ea"/>
          <a:cs typeface="+mn-cs"/>
        </a:defRPr>
      </a:lvl8pPr>
      <a:lvl9pPr marL="3656485" algn="l" defTabSz="457061"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3" Type="http://schemas.openxmlformats.org/officeDocument/2006/relationships/hyperlink" Target="https://www.iana.org/assignments/core-parameters/core-parameters.xhtml%23Michael_Koster" TargetMode="External"/><Relationship Id="rId2" Type="http://schemas.openxmlformats.org/officeDocument/2006/relationships/notesSlide" Target="../notesSlides/notesSlide9.xml"/><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8" Type="http://schemas.openxmlformats.org/officeDocument/2006/relationships/hyperlink" Target="https://www.rfc-editor.org/info/bcp79" TargetMode="External"/><Relationship Id="rId3" Type="http://schemas.openxmlformats.org/officeDocument/2006/relationships/hyperlink" Target="http://ietf.org/contact/ombudsteam/" TargetMode="External"/><Relationship Id="rId7" Type="http://schemas.openxmlformats.org/officeDocument/2006/relationships/hyperlink" Target="https://www.rfc-editor.org/info/bcp78" TargetMode="External"/><Relationship Id="rId2" Type="http://schemas.openxmlformats.org/officeDocument/2006/relationships/notesSlide" Target="../notesSlides/notesSlide2.xml"/><Relationship Id="rId1" Type="http://schemas.openxmlformats.org/officeDocument/2006/relationships/slideLayout" Target="../slideLayouts/slideLayout7.xml"/><Relationship Id="rId6" Type="http://schemas.openxmlformats.org/officeDocument/2006/relationships/hyperlink" Target="https://www.rfc-editor.org/info/bcp54" TargetMode="External"/><Relationship Id="rId5" Type="http://schemas.openxmlformats.org/officeDocument/2006/relationships/hyperlink" Target="https://www.rfc-editor.org/info/bcp25" TargetMode="External"/><Relationship Id="rId4" Type="http://schemas.openxmlformats.org/officeDocument/2006/relationships/hyperlink" Target="https://www.rfc-editor.org/info/bcp9" TargetMode="External"/><Relationship Id="rId9" Type="http://schemas.openxmlformats.org/officeDocument/2006/relationships/hyperlink" Target="http://ietf.org/privacy-policy/" TargetMode="Externa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hyperlink" Target="https://etherpad.tools.ietf.org/p/lpwan" TargetMode="External"/><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hyperlink" Target="mailto:iesg@ietf.org" TargetMode="External"/><Relationship Id="rId7" Type="http://schemas.openxmlformats.org/officeDocument/2006/relationships/hyperlink" Target="https://datatracker.ietf.org/meeting/107/materials" TargetMode="External"/><Relationship Id="rId2" Type="http://schemas.openxmlformats.org/officeDocument/2006/relationships/hyperlink" Target="https://datatracker.ietf.org/secr/sreq/" TargetMode="External"/><Relationship Id="rId1" Type="http://schemas.openxmlformats.org/officeDocument/2006/relationships/slideLayout" Target="../slideLayouts/slideLayout2.xml"/><Relationship Id="rId6" Type="http://schemas.openxmlformats.org/officeDocument/2006/relationships/hyperlink" Target="https://datatracker.ietf.org/submit/" TargetMode="External"/><Relationship Id="rId5" Type="http://schemas.openxmlformats.org/officeDocument/2006/relationships/hyperlink" Target="https://www.ietf.org/how/bofs/bof-procedures/" TargetMode="External"/><Relationship Id="rId4" Type="http://schemas.openxmlformats.org/officeDocument/2006/relationships/hyperlink" Target="https://www.ietf.org/how/meetings/register/" TargetMode="Externa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3" name="Espace réservé du numéro de diapositive 2"/>
          <p:cNvSpPr>
            <a:spLocks noGrp="1"/>
          </p:cNvSpPr>
          <p:nvPr>
            <p:ph type="sldNum" sz="quarter" idx="12"/>
          </p:nvPr>
        </p:nvSpPr>
        <p:spPr/>
        <p:txBody>
          <a:bodyPr/>
          <a:lstStyle/>
          <a:p>
            <a:fld id="{22D2E28D-3C84-FA4F-AA95-DF0FC25EB245}" type="slidenum">
              <a:rPr lang="fr-FR" smtClean="0"/>
              <a:t>1</a:t>
            </a:fld>
            <a:endParaRPr lang="fr-FR" dirty="0"/>
          </a:p>
        </p:txBody>
      </p:sp>
      <p:sp>
        <p:nvSpPr>
          <p:cNvPr id="4" name="Titre 1"/>
          <p:cNvSpPr txBox="1">
            <a:spLocks/>
          </p:cNvSpPr>
          <p:nvPr/>
        </p:nvSpPr>
        <p:spPr>
          <a:xfrm>
            <a:off x="0" y="1133922"/>
            <a:ext cx="9144000" cy="900112"/>
          </a:xfrm>
          <a:prstGeom prst="rect">
            <a:avLst/>
          </a:prstGeom>
        </p:spPr>
        <p:txBody>
          <a:bodyPr vert="horz" lIns="91411" tIns="45707" rIns="91411" bIns="45707" rtlCol="0" anchor="ctr">
            <a:normAutofit/>
          </a:bodyPr>
          <a:lstStyle>
            <a:lvl1pPr algn="ctr" defTabSz="457061" rtl="0" eaLnBrk="1" latinLnBrk="0" hangingPunct="1">
              <a:spcBef>
                <a:spcPct val="0"/>
              </a:spcBef>
              <a:buNone/>
              <a:defRPr sz="4400" kern="1200">
                <a:solidFill>
                  <a:schemeClr val="tx1"/>
                </a:solidFill>
                <a:latin typeface="+mj-lt"/>
                <a:ea typeface="+mj-ea"/>
                <a:cs typeface="+mj-cs"/>
              </a:defRPr>
            </a:lvl1pPr>
          </a:lstStyle>
          <a:p>
            <a:r>
              <a:rPr lang="en-US" b="1" dirty="0">
                <a:latin typeface="High Tower Text" panose="02040502050506030303" pitchFamily="18" charset="0"/>
                <a:cs typeface="Trebuchet MS"/>
              </a:rPr>
              <a:t>LPWAN WG</a:t>
            </a:r>
          </a:p>
        </p:txBody>
      </p:sp>
      <p:sp>
        <p:nvSpPr>
          <p:cNvPr id="5" name="Titre 1"/>
          <p:cNvSpPr txBox="1">
            <a:spLocks/>
          </p:cNvSpPr>
          <p:nvPr/>
        </p:nvSpPr>
        <p:spPr>
          <a:xfrm>
            <a:off x="0" y="2971799"/>
            <a:ext cx="9144000" cy="1586089"/>
          </a:xfrm>
          <a:prstGeom prst="rect">
            <a:avLst/>
          </a:prstGeom>
        </p:spPr>
        <p:txBody>
          <a:bodyPr vert="horz" lIns="91411" tIns="45707" rIns="91411" bIns="45707" rtlCol="0" anchor="ctr">
            <a:normAutofit fontScale="92500" lnSpcReduction="20000"/>
          </a:bodyPr>
          <a:lstStyle>
            <a:lvl1pPr algn="ctr" defTabSz="457061" rtl="0" eaLnBrk="1" latinLnBrk="0" hangingPunct="1">
              <a:spcBef>
                <a:spcPct val="0"/>
              </a:spcBef>
              <a:buNone/>
              <a:defRPr sz="4400" kern="1200">
                <a:solidFill>
                  <a:schemeClr val="tx1"/>
                </a:solidFill>
                <a:latin typeface="+mj-lt"/>
                <a:ea typeface="+mj-ea"/>
                <a:cs typeface="+mj-cs"/>
              </a:defRPr>
            </a:lvl1pPr>
          </a:lstStyle>
          <a:p>
            <a:r>
              <a:rPr lang="en-US" sz="2000" dirty="0">
                <a:latin typeface="+mn-lt"/>
                <a:cs typeface="Trebuchet MS"/>
              </a:rPr>
              <a:t>WG Chairs: </a:t>
            </a:r>
          </a:p>
          <a:p>
            <a:r>
              <a:rPr lang="en-US" sz="2000" dirty="0">
                <a:latin typeface="+mn-lt"/>
                <a:cs typeface="Trebuchet MS"/>
              </a:rPr>
              <a:t>Alexander Pelov &lt;</a:t>
            </a:r>
            <a:r>
              <a:rPr lang="en-US" sz="2000" dirty="0" err="1">
                <a:latin typeface="+mn-lt"/>
                <a:cs typeface="Trebuchet MS"/>
              </a:rPr>
              <a:t>a@ackl.io</a:t>
            </a:r>
            <a:r>
              <a:rPr lang="en-US" sz="2000" dirty="0">
                <a:latin typeface="+mn-lt"/>
                <a:cs typeface="Trebuchet MS"/>
              </a:rPr>
              <a:t>&gt;</a:t>
            </a:r>
          </a:p>
          <a:p>
            <a:r>
              <a:rPr lang="en-US" sz="2000" dirty="0">
                <a:latin typeface="+mn-lt"/>
                <a:cs typeface="Trebuchet MS"/>
              </a:rPr>
              <a:t>Pascal </a:t>
            </a:r>
            <a:r>
              <a:rPr lang="en-US" sz="2000" dirty="0" err="1">
                <a:latin typeface="+mn-lt"/>
                <a:cs typeface="Trebuchet MS"/>
              </a:rPr>
              <a:t>Thubert</a:t>
            </a:r>
            <a:r>
              <a:rPr lang="en-US" sz="2000" dirty="0">
                <a:latin typeface="+mn-lt"/>
                <a:cs typeface="Trebuchet MS"/>
              </a:rPr>
              <a:t> &lt;</a:t>
            </a:r>
            <a:r>
              <a:rPr lang="en-US" sz="2000" dirty="0" err="1">
                <a:latin typeface="+mn-lt"/>
                <a:cs typeface="Trebuchet MS"/>
              </a:rPr>
              <a:t>pthubert@cisco.com</a:t>
            </a:r>
            <a:r>
              <a:rPr lang="en-US" sz="2000" dirty="0">
                <a:latin typeface="+mn-lt"/>
                <a:cs typeface="Trebuchet MS"/>
              </a:rPr>
              <a:t>&gt;</a:t>
            </a:r>
          </a:p>
          <a:p>
            <a:endParaRPr lang="en-US" sz="2000" dirty="0">
              <a:latin typeface="+mn-lt"/>
              <a:cs typeface="Trebuchet MS"/>
            </a:endParaRPr>
          </a:p>
          <a:p>
            <a:r>
              <a:rPr lang="en-US" sz="2000" dirty="0">
                <a:latin typeface="+mn-lt"/>
                <a:cs typeface="Trebuchet MS"/>
              </a:rPr>
              <a:t>AD: Suresh Krishnan </a:t>
            </a:r>
          </a:p>
          <a:p>
            <a:r>
              <a:rPr lang="en-US" sz="2000" dirty="0">
                <a:latin typeface="+mn-lt"/>
                <a:cs typeface="Trebuchet MS"/>
              </a:rPr>
              <a:t>&lt;</a:t>
            </a:r>
            <a:r>
              <a:rPr lang="en-US" sz="2000" dirty="0" err="1">
                <a:latin typeface="+mn-lt"/>
                <a:cs typeface="Trebuchet MS"/>
              </a:rPr>
              <a:t>suresh@kaloom.com</a:t>
            </a:r>
            <a:r>
              <a:rPr lang="en-US" sz="2000" dirty="0">
                <a:latin typeface="+mn-lt"/>
                <a:cs typeface="Trebuchet MS"/>
              </a:rPr>
              <a:t>&gt;</a:t>
            </a:r>
          </a:p>
        </p:txBody>
      </p:sp>
      <p:sp>
        <p:nvSpPr>
          <p:cNvPr id="6" name="Titre 1"/>
          <p:cNvSpPr txBox="1">
            <a:spLocks/>
          </p:cNvSpPr>
          <p:nvPr/>
        </p:nvSpPr>
        <p:spPr>
          <a:xfrm>
            <a:off x="0" y="4154768"/>
            <a:ext cx="9144000" cy="900112"/>
          </a:xfrm>
          <a:prstGeom prst="rect">
            <a:avLst/>
          </a:prstGeom>
        </p:spPr>
        <p:txBody>
          <a:bodyPr vert="horz" lIns="91411" tIns="45707" rIns="91411" bIns="45707" rtlCol="0" anchor="ctr">
            <a:normAutofit/>
          </a:bodyPr>
          <a:lstStyle>
            <a:lvl1pPr algn="ctr" defTabSz="457061" rtl="0" eaLnBrk="1" latinLnBrk="0" hangingPunct="1">
              <a:spcBef>
                <a:spcPct val="0"/>
              </a:spcBef>
              <a:buNone/>
              <a:defRPr sz="4400" kern="1200">
                <a:solidFill>
                  <a:schemeClr val="tx1"/>
                </a:solidFill>
                <a:latin typeface="+mj-lt"/>
                <a:ea typeface="+mj-ea"/>
                <a:cs typeface="+mj-cs"/>
              </a:defRPr>
            </a:lvl1pPr>
          </a:lstStyle>
          <a:p>
            <a:endParaRPr lang="en-US" sz="2000" dirty="0">
              <a:latin typeface="Trebuchet MS"/>
              <a:cs typeface="Trebuchet MS"/>
            </a:endParaRPr>
          </a:p>
        </p:txBody>
      </p:sp>
      <p:sp>
        <p:nvSpPr>
          <p:cNvPr id="7" name="ZoneTexte 6"/>
          <p:cNvSpPr txBox="1"/>
          <p:nvPr/>
        </p:nvSpPr>
        <p:spPr>
          <a:xfrm>
            <a:off x="6787444" y="4684889"/>
            <a:ext cx="184666" cy="369332"/>
          </a:xfrm>
          <a:prstGeom prst="rect">
            <a:avLst/>
          </a:prstGeom>
          <a:noFill/>
        </p:spPr>
        <p:txBody>
          <a:bodyPr wrap="none" rtlCol="0">
            <a:spAutoFit/>
          </a:bodyPr>
          <a:lstStyle/>
          <a:p>
            <a:endParaRPr lang="en-US" dirty="0"/>
          </a:p>
        </p:txBody>
      </p:sp>
      <p:sp>
        <p:nvSpPr>
          <p:cNvPr id="8" name="ZoneTexte 1"/>
          <p:cNvSpPr txBox="1"/>
          <p:nvPr/>
        </p:nvSpPr>
        <p:spPr>
          <a:xfrm>
            <a:off x="4101779" y="4738501"/>
            <a:ext cx="856453" cy="369332"/>
          </a:xfrm>
          <a:prstGeom prst="rect">
            <a:avLst/>
          </a:prstGeom>
          <a:noFill/>
        </p:spPr>
        <p:txBody>
          <a:bodyPr wrap="none" rtlCol="0">
            <a:spAutoFit/>
          </a:bodyPr>
          <a:lstStyle/>
          <a:p>
            <a:r>
              <a:rPr lang="en-US" dirty="0" err="1">
                <a:cs typeface="Trebuchet MS"/>
              </a:rPr>
              <a:t>Webex</a:t>
            </a:r>
            <a:endParaRPr lang="en-US" dirty="0">
              <a:cs typeface="Trebuchet MS"/>
            </a:endParaRPr>
          </a:p>
        </p:txBody>
      </p:sp>
    </p:spTree>
    <p:extLst>
      <p:ext uri="{BB962C8B-B14F-4D97-AF65-F5344CB8AC3E}">
        <p14:creationId xmlns:p14="http://schemas.microsoft.com/office/powerpoint/2010/main" val="10295677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43E978-6D1E-6D43-AB2A-F1516A715642}"/>
              </a:ext>
            </a:extLst>
          </p:cNvPr>
          <p:cNvSpPr>
            <a:spLocks noGrp="1"/>
          </p:cNvSpPr>
          <p:nvPr>
            <p:ph type="title"/>
          </p:nvPr>
        </p:nvSpPr>
        <p:spPr/>
        <p:txBody>
          <a:bodyPr>
            <a:normAutofit fontScale="90000"/>
          </a:bodyPr>
          <a:lstStyle/>
          <a:p>
            <a:r>
              <a:rPr lang="en-US" dirty="0"/>
              <a:t>What has happened since IETF106?</a:t>
            </a:r>
          </a:p>
        </p:txBody>
      </p:sp>
      <p:sp>
        <p:nvSpPr>
          <p:cNvPr id="4" name="Slide Number Placeholder 3">
            <a:extLst>
              <a:ext uri="{FF2B5EF4-FFF2-40B4-BE49-F238E27FC236}">
                <a16:creationId xmlns:a16="http://schemas.microsoft.com/office/drawing/2014/main" id="{64017502-84C2-9843-B57D-2FF8D084B391}"/>
              </a:ext>
            </a:extLst>
          </p:cNvPr>
          <p:cNvSpPr>
            <a:spLocks noGrp="1"/>
          </p:cNvSpPr>
          <p:nvPr>
            <p:ph type="sldNum" sz="quarter" idx="12"/>
          </p:nvPr>
        </p:nvSpPr>
        <p:spPr/>
        <p:txBody>
          <a:bodyPr/>
          <a:lstStyle/>
          <a:p>
            <a:fld id="{22D2E28D-3C84-FA4F-AA95-DF0FC25EB245}" type="slidenum">
              <a:rPr lang="fr-FR" smtClean="0"/>
              <a:t>10</a:t>
            </a:fld>
            <a:endParaRPr lang="fr-FR"/>
          </a:p>
        </p:txBody>
      </p:sp>
      <p:sp>
        <p:nvSpPr>
          <p:cNvPr id="5" name="Espace réservé du contenu 4"/>
          <p:cNvSpPr>
            <a:spLocks noGrp="1"/>
          </p:cNvSpPr>
          <p:nvPr>
            <p:ph idx="1"/>
          </p:nvPr>
        </p:nvSpPr>
        <p:spPr>
          <a:xfrm>
            <a:off x="457200" y="1200153"/>
            <a:ext cx="6902450" cy="3573519"/>
          </a:xfrm>
        </p:spPr>
        <p:txBody>
          <a:bodyPr>
            <a:normAutofit/>
          </a:bodyPr>
          <a:lstStyle/>
          <a:p>
            <a:r>
              <a:rPr lang="en-US" sz="2000" dirty="0"/>
              <a:t>IETF106 LPWAN meeting on Nov 19</a:t>
            </a:r>
            <a:r>
              <a:rPr lang="en-US" sz="2000" baseline="30000" dirty="0"/>
              <a:t>th</a:t>
            </a:r>
            <a:r>
              <a:rPr lang="en-US" sz="2000" dirty="0"/>
              <a:t> </a:t>
            </a:r>
          </a:p>
          <a:p>
            <a:r>
              <a:rPr lang="en-US" sz="2000" dirty="0"/>
              <a:t>Issued -23 on Nov 28</a:t>
            </a:r>
            <a:r>
              <a:rPr lang="en-US" sz="2000" baseline="30000" dirty="0"/>
              <a:t>th</a:t>
            </a:r>
            <a:r>
              <a:rPr lang="en-US" sz="2000" dirty="0"/>
              <a:t> </a:t>
            </a:r>
          </a:p>
          <a:p>
            <a:pPr lvl="1"/>
            <a:r>
              <a:rPr lang="en-US" sz="1600" dirty="0"/>
              <a:t>Several editorial improvements</a:t>
            </a:r>
          </a:p>
          <a:p>
            <a:pPr lvl="1"/>
            <a:r>
              <a:rPr lang="en-US" sz="1600" dirty="0"/>
              <a:t>App. A compression rules example update </a:t>
            </a:r>
          </a:p>
          <a:p>
            <a:r>
              <a:rPr lang="en-US" sz="2000" dirty="0" err="1"/>
              <a:t>Carsten</a:t>
            </a:r>
            <a:r>
              <a:rPr lang="en-US" sz="2000" dirty="0"/>
              <a:t> provided a second review, Nov 29</a:t>
            </a:r>
            <a:r>
              <a:rPr lang="en-US" sz="2000" baseline="30000" dirty="0"/>
              <a:t>th</a:t>
            </a:r>
            <a:r>
              <a:rPr lang="en-US" sz="2000" dirty="0"/>
              <a:t>, on -23</a:t>
            </a:r>
          </a:p>
          <a:p>
            <a:pPr lvl="1"/>
            <a:r>
              <a:rPr lang="en-US" sz="1600" dirty="0"/>
              <a:t>About 60 comments/questions/edits</a:t>
            </a:r>
          </a:p>
          <a:p>
            <a:pPr lvl="1"/>
            <a:r>
              <a:rPr lang="en-US" sz="1600" dirty="0"/>
              <a:t>Thanks a lot, </a:t>
            </a:r>
            <a:r>
              <a:rPr lang="en-US" sz="1600" dirty="0" err="1"/>
              <a:t>Carsten</a:t>
            </a:r>
            <a:r>
              <a:rPr lang="en-US" sz="1600" dirty="0"/>
              <a:t> !</a:t>
            </a:r>
          </a:p>
          <a:p>
            <a:pPr lvl="1"/>
            <a:r>
              <a:rPr lang="en-US" sz="1600" dirty="0"/>
              <a:t>We responded to all points</a:t>
            </a:r>
          </a:p>
        </p:txBody>
      </p:sp>
    </p:spTree>
    <p:extLst>
      <p:ext uri="{BB962C8B-B14F-4D97-AF65-F5344CB8AC3E}">
        <p14:creationId xmlns:p14="http://schemas.microsoft.com/office/powerpoint/2010/main" val="390120773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43E978-6D1E-6D43-AB2A-F1516A715642}"/>
              </a:ext>
            </a:extLst>
          </p:cNvPr>
          <p:cNvSpPr>
            <a:spLocks noGrp="1"/>
          </p:cNvSpPr>
          <p:nvPr>
            <p:ph type="title"/>
          </p:nvPr>
        </p:nvSpPr>
        <p:spPr/>
        <p:txBody>
          <a:bodyPr>
            <a:normAutofit fontScale="90000"/>
          </a:bodyPr>
          <a:lstStyle/>
          <a:p>
            <a:r>
              <a:rPr lang="en-US" dirty="0"/>
              <a:t>What has happened since IETF106?</a:t>
            </a:r>
          </a:p>
        </p:txBody>
      </p:sp>
      <p:sp>
        <p:nvSpPr>
          <p:cNvPr id="4" name="Slide Number Placeholder 3">
            <a:extLst>
              <a:ext uri="{FF2B5EF4-FFF2-40B4-BE49-F238E27FC236}">
                <a16:creationId xmlns:a16="http://schemas.microsoft.com/office/drawing/2014/main" id="{64017502-84C2-9843-B57D-2FF8D084B391}"/>
              </a:ext>
            </a:extLst>
          </p:cNvPr>
          <p:cNvSpPr>
            <a:spLocks noGrp="1"/>
          </p:cNvSpPr>
          <p:nvPr>
            <p:ph type="sldNum" sz="quarter" idx="12"/>
          </p:nvPr>
        </p:nvSpPr>
        <p:spPr/>
        <p:txBody>
          <a:bodyPr/>
          <a:lstStyle/>
          <a:p>
            <a:fld id="{22D2E28D-3C84-FA4F-AA95-DF0FC25EB245}" type="slidenum">
              <a:rPr lang="fr-FR" smtClean="0"/>
              <a:t>11</a:t>
            </a:fld>
            <a:endParaRPr lang="fr-FR"/>
          </a:p>
        </p:txBody>
      </p:sp>
      <p:sp>
        <p:nvSpPr>
          <p:cNvPr id="5" name="Espace réservé du contenu 4"/>
          <p:cNvSpPr>
            <a:spLocks noGrp="1"/>
          </p:cNvSpPr>
          <p:nvPr>
            <p:ph idx="1"/>
          </p:nvPr>
        </p:nvSpPr>
        <p:spPr>
          <a:xfrm>
            <a:off x="457200" y="1200153"/>
            <a:ext cx="6902450" cy="3573519"/>
          </a:xfrm>
        </p:spPr>
        <p:txBody>
          <a:bodyPr>
            <a:normAutofit/>
          </a:bodyPr>
          <a:lstStyle/>
          <a:p>
            <a:r>
              <a:rPr lang="en-US" sz="2000" dirty="0"/>
              <a:t>Issued -24 on Dec 5</a:t>
            </a:r>
            <a:r>
              <a:rPr lang="en-US" sz="2000" baseline="30000" dirty="0"/>
              <a:t>th</a:t>
            </a:r>
            <a:r>
              <a:rPr lang="en-US" sz="2000" dirty="0"/>
              <a:t>, lots of editorial improvements and also</a:t>
            </a:r>
            <a:endParaRPr lang="en-US" sz="2000" baseline="30000" dirty="0"/>
          </a:p>
          <a:p>
            <a:pPr lvl="1"/>
            <a:r>
              <a:rPr lang="en-US" sz="1600" dirty="0"/>
              <a:t>Multiple compression Rules matching</a:t>
            </a:r>
          </a:p>
          <a:p>
            <a:pPr lvl="1"/>
            <a:r>
              <a:rPr lang="en-US" sz="1600" dirty="0"/>
              <a:t>Better use of RECOMMENDED in Integrity Checking</a:t>
            </a:r>
          </a:p>
          <a:p>
            <a:pPr lvl="1"/>
            <a:r>
              <a:rPr lang="en-US" sz="1600" dirty="0"/>
              <a:t>Better MUST about differentiating All-0 Fragment and ACK REQ</a:t>
            </a:r>
          </a:p>
          <a:p>
            <a:pPr lvl="1"/>
            <a:r>
              <a:rPr lang="en-US" sz="1600" dirty="0"/>
              <a:t>Better MUST about differentiating All-1 Fragment and Sender Abort</a:t>
            </a:r>
          </a:p>
          <a:p>
            <a:pPr lvl="1"/>
            <a:r>
              <a:rPr lang="en-US" sz="1600" dirty="0"/>
              <a:t>Clarified lifetime of </a:t>
            </a:r>
            <a:r>
              <a:rPr lang="en-US" sz="1600" dirty="0" err="1"/>
              <a:t>DTag</a:t>
            </a:r>
            <a:r>
              <a:rPr lang="en-US" sz="1600" dirty="0"/>
              <a:t> in ACK-Always/ACK-on-Error receiver</a:t>
            </a:r>
          </a:p>
          <a:p>
            <a:pPr lvl="1"/>
            <a:r>
              <a:rPr lang="en-US" sz="1600" dirty="0"/>
              <a:t>Clarified Attempts counter in ACK-Always receiver</a:t>
            </a:r>
          </a:p>
          <a:p>
            <a:pPr lvl="1"/>
            <a:r>
              <a:rPr lang="en-US" sz="1600" dirty="0"/>
              <a:t>Privacy-providing tunnel assumption in Security Considerations</a:t>
            </a:r>
          </a:p>
          <a:p>
            <a:r>
              <a:rPr lang="en-US" sz="2000" dirty="0"/>
              <a:t>-24 approved by Suresh</a:t>
            </a:r>
          </a:p>
          <a:p>
            <a:r>
              <a:rPr lang="en-US" sz="2000" dirty="0"/>
              <a:t>Released to RFC Editors on Dec 11</a:t>
            </a:r>
            <a:r>
              <a:rPr lang="en-US" sz="2000" baseline="30000" dirty="0"/>
              <a:t>th</a:t>
            </a:r>
            <a:endParaRPr lang="en-US" sz="2000" dirty="0"/>
          </a:p>
        </p:txBody>
      </p:sp>
    </p:spTree>
    <p:extLst>
      <p:ext uri="{BB962C8B-B14F-4D97-AF65-F5344CB8AC3E}">
        <p14:creationId xmlns:p14="http://schemas.microsoft.com/office/powerpoint/2010/main" val="46063049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43E978-6D1E-6D43-AB2A-F1516A715642}"/>
              </a:ext>
            </a:extLst>
          </p:cNvPr>
          <p:cNvSpPr>
            <a:spLocks noGrp="1"/>
          </p:cNvSpPr>
          <p:nvPr>
            <p:ph type="title"/>
          </p:nvPr>
        </p:nvSpPr>
        <p:spPr/>
        <p:txBody>
          <a:bodyPr>
            <a:normAutofit fontScale="90000"/>
          </a:bodyPr>
          <a:lstStyle/>
          <a:p>
            <a:r>
              <a:rPr lang="en-US" dirty="0"/>
              <a:t>Conclusions, next steps</a:t>
            </a:r>
          </a:p>
        </p:txBody>
      </p:sp>
      <p:sp>
        <p:nvSpPr>
          <p:cNvPr id="4" name="Slide Number Placeholder 3">
            <a:extLst>
              <a:ext uri="{FF2B5EF4-FFF2-40B4-BE49-F238E27FC236}">
                <a16:creationId xmlns:a16="http://schemas.microsoft.com/office/drawing/2014/main" id="{64017502-84C2-9843-B57D-2FF8D084B391}"/>
              </a:ext>
            </a:extLst>
          </p:cNvPr>
          <p:cNvSpPr>
            <a:spLocks noGrp="1"/>
          </p:cNvSpPr>
          <p:nvPr>
            <p:ph type="sldNum" sz="quarter" idx="12"/>
          </p:nvPr>
        </p:nvSpPr>
        <p:spPr/>
        <p:txBody>
          <a:bodyPr/>
          <a:lstStyle/>
          <a:p>
            <a:fld id="{22D2E28D-3C84-FA4F-AA95-DF0FC25EB245}" type="slidenum">
              <a:rPr lang="fr-FR" smtClean="0"/>
              <a:t>12</a:t>
            </a:fld>
            <a:endParaRPr lang="fr-FR"/>
          </a:p>
        </p:txBody>
      </p:sp>
      <p:sp>
        <p:nvSpPr>
          <p:cNvPr id="5" name="Espace réservé du contenu 4"/>
          <p:cNvSpPr>
            <a:spLocks noGrp="1"/>
          </p:cNvSpPr>
          <p:nvPr>
            <p:ph idx="1"/>
          </p:nvPr>
        </p:nvSpPr>
        <p:spPr>
          <a:xfrm>
            <a:off x="457200" y="1200153"/>
            <a:ext cx="8102600" cy="3573519"/>
          </a:xfrm>
        </p:spPr>
        <p:txBody>
          <a:bodyPr>
            <a:normAutofit/>
          </a:bodyPr>
          <a:lstStyle/>
          <a:p>
            <a:r>
              <a:rPr lang="en-US" sz="2400" dirty="0"/>
              <a:t>Worked hard to write a good enough specification</a:t>
            </a:r>
          </a:p>
          <a:p>
            <a:pPr lvl="1"/>
            <a:r>
              <a:rPr lang="en-US" sz="1600" dirty="0"/>
              <a:t>Functional</a:t>
            </a:r>
          </a:p>
          <a:p>
            <a:pPr lvl="1"/>
            <a:r>
              <a:rPr lang="en-US" sz="1600" dirty="0"/>
              <a:t>Efficient</a:t>
            </a:r>
          </a:p>
          <a:p>
            <a:pPr lvl="1"/>
            <a:r>
              <a:rPr lang="en-US" sz="1600" dirty="0"/>
              <a:t>Unambiguous</a:t>
            </a:r>
          </a:p>
          <a:p>
            <a:pPr lvl="1"/>
            <a:r>
              <a:rPr lang="en-US" sz="1600" dirty="0"/>
              <a:t>Understandable</a:t>
            </a:r>
          </a:p>
          <a:p>
            <a:pPr lvl="1"/>
            <a:r>
              <a:rPr lang="en-US" sz="1600" dirty="0"/>
              <a:t>While being mindful of </a:t>
            </a:r>
            <a:r>
              <a:rPr lang="en-US" sz="1600"/>
              <a:t>elapsed time and </a:t>
            </a:r>
            <a:r>
              <a:rPr lang="en-US" sz="1600" dirty="0"/>
              <a:t>risks associated with being late</a:t>
            </a:r>
          </a:p>
          <a:p>
            <a:r>
              <a:rPr lang="en-US" sz="2400" dirty="0"/>
              <a:t>Now put to the test</a:t>
            </a:r>
          </a:p>
          <a:p>
            <a:pPr lvl="1"/>
            <a:r>
              <a:rPr lang="en-US" sz="2000" dirty="0" err="1"/>
              <a:t>schc</a:t>
            </a:r>
            <a:r>
              <a:rPr lang="en-US" sz="2000" dirty="0"/>
              <a:t>-over-foo drafts being written, questions/comments by authors</a:t>
            </a:r>
          </a:p>
          <a:p>
            <a:pPr lvl="1"/>
            <a:r>
              <a:rPr lang="en-US" sz="2000" dirty="0"/>
              <a:t>Questions by implementers</a:t>
            </a:r>
          </a:p>
          <a:p>
            <a:endParaRPr lang="en-US" sz="2400" dirty="0"/>
          </a:p>
        </p:txBody>
      </p:sp>
    </p:spTree>
    <p:extLst>
      <p:ext uri="{BB962C8B-B14F-4D97-AF65-F5344CB8AC3E}">
        <p14:creationId xmlns:p14="http://schemas.microsoft.com/office/powerpoint/2010/main" val="145092205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DC9FB5-598F-7E48-A69C-90AC26B3FFC4}"/>
              </a:ext>
            </a:extLst>
          </p:cNvPr>
          <p:cNvSpPr>
            <a:spLocks noGrp="1"/>
          </p:cNvSpPr>
          <p:nvPr>
            <p:ph type="title"/>
          </p:nvPr>
        </p:nvSpPr>
        <p:spPr>
          <a:xfrm>
            <a:off x="457200" y="2225280"/>
            <a:ext cx="8229600" cy="637043"/>
          </a:xfrm>
        </p:spPr>
        <p:txBody>
          <a:bodyPr>
            <a:normAutofit fontScale="90000"/>
          </a:bodyPr>
          <a:lstStyle/>
          <a:p>
            <a:r>
              <a:rPr lang="en-US" dirty="0"/>
              <a:t>Thank you!</a:t>
            </a:r>
          </a:p>
        </p:txBody>
      </p:sp>
      <p:sp>
        <p:nvSpPr>
          <p:cNvPr id="4" name="Slide Number Placeholder 3">
            <a:extLst>
              <a:ext uri="{FF2B5EF4-FFF2-40B4-BE49-F238E27FC236}">
                <a16:creationId xmlns:a16="http://schemas.microsoft.com/office/drawing/2014/main" id="{D074C5C6-599D-DA4D-8071-55904487D3F7}"/>
              </a:ext>
            </a:extLst>
          </p:cNvPr>
          <p:cNvSpPr>
            <a:spLocks noGrp="1"/>
          </p:cNvSpPr>
          <p:nvPr>
            <p:ph type="sldNum" sz="quarter" idx="12"/>
          </p:nvPr>
        </p:nvSpPr>
        <p:spPr/>
        <p:txBody>
          <a:bodyPr/>
          <a:lstStyle/>
          <a:p>
            <a:fld id="{22D2E28D-3C84-FA4F-AA95-DF0FC25EB245}" type="slidenum">
              <a:rPr lang="fr-FR" smtClean="0"/>
              <a:t>13</a:t>
            </a:fld>
            <a:endParaRPr lang="fr-FR"/>
          </a:p>
        </p:txBody>
      </p:sp>
    </p:spTree>
    <p:extLst>
      <p:ext uri="{BB962C8B-B14F-4D97-AF65-F5344CB8AC3E}">
        <p14:creationId xmlns:p14="http://schemas.microsoft.com/office/powerpoint/2010/main" val="78208402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53"/>
        <p:cNvGrpSpPr/>
        <p:nvPr/>
      </p:nvGrpSpPr>
      <p:grpSpPr>
        <a:xfrm>
          <a:off x="0" y="0"/>
          <a:ext cx="0" cy="0"/>
          <a:chOff x="0" y="0"/>
          <a:chExt cx="0" cy="0"/>
        </a:xfrm>
      </p:grpSpPr>
      <p:sp>
        <p:nvSpPr>
          <p:cNvPr id="54" name="Google Shape;54;p13"/>
          <p:cNvSpPr txBox="1">
            <a:spLocks noGrp="1"/>
          </p:cNvSpPr>
          <p:nvPr>
            <p:ph type="ctrTitle"/>
          </p:nvPr>
        </p:nvSpPr>
        <p:spPr>
          <a:xfrm>
            <a:off x="311708" y="744575"/>
            <a:ext cx="8520600" cy="20526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a:t>SCHC yang data model</a:t>
            </a:r>
            <a:endParaRPr/>
          </a:p>
        </p:txBody>
      </p:sp>
      <p:sp>
        <p:nvSpPr>
          <p:cNvPr id="55" name="Google Shape;55;p13"/>
          <p:cNvSpPr txBox="1">
            <a:spLocks noGrp="1"/>
          </p:cNvSpPr>
          <p:nvPr>
            <p:ph type="subTitle" idx="1"/>
          </p:nvPr>
        </p:nvSpPr>
        <p:spPr>
          <a:xfrm>
            <a:off x="311700" y="2834125"/>
            <a:ext cx="8520600" cy="11784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a:t>Ana Minaburo</a:t>
            </a:r>
            <a:endParaRPr/>
          </a:p>
          <a:p>
            <a:pPr marL="0" lvl="0" indent="0" algn="ctr" rtl="0">
              <a:spcBef>
                <a:spcPts val="0"/>
              </a:spcBef>
              <a:spcAft>
                <a:spcPts val="0"/>
              </a:spcAft>
              <a:buNone/>
            </a:pPr>
            <a:r>
              <a:rPr lang="en"/>
              <a:t>Laurent Toutain</a:t>
            </a:r>
            <a:endParaRPr/>
          </a:p>
          <a:p>
            <a:pPr marL="0" lvl="0" indent="0" algn="ctr" rtl="0">
              <a:spcBef>
                <a:spcPts val="0"/>
              </a:spcBef>
              <a:spcAft>
                <a:spcPts val="0"/>
              </a:spcAft>
              <a:buNone/>
            </a:pPr>
            <a:endParaRPr/>
          </a:p>
          <a:p>
            <a:pPr marL="0" lvl="0" indent="0" algn="ctr" rtl="0">
              <a:spcBef>
                <a:spcPts val="0"/>
              </a:spcBef>
              <a:spcAft>
                <a:spcPts val="0"/>
              </a:spcAft>
              <a:buNone/>
            </a:pPr>
            <a:r>
              <a:rPr lang="en"/>
              <a:t>LPWAN Interim meeting 01/08/20</a:t>
            </a:r>
            <a:endParaRPr/>
          </a:p>
        </p:txBody>
      </p:sp>
    </p:spTree>
    <p:extLst>
      <p:ext uri="{BB962C8B-B14F-4D97-AF65-F5344CB8AC3E}">
        <p14:creationId xmlns:p14="http://schemas.microsoft.com/office/powerpoint/2010/main" val="207919907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59"/>
        <p:cNvGrpSpPr/>
        <p:nvPr/>
      </p:nvGrpSpPr>
      <p:grpSpPr>
        <a:xfrm>
          <a:off x="0" y="0"/>
          <a:ext cx="0" cy="0"/>
          <a:chOff x="0" y="0"/>
          <a:chExt cx="0" cy="0"/>
        </a:xfrm>
      </p:grpSpPr>
      <p:sp>
        <p:nvSpPr>
          <p:cNvPr id="60" name="Google Shape;60;p14"/>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Yang data model</a:t>
            </a:r>
            <a:endParaRPr/>
          </a:p>
        </p:txBody>
      </p:sp>
      <p:sp>
        <p:nvSpPr>
          <p:cNvPr id="61" name="Google Shape;61;p14"/>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fontScale="92500"/>
          </a:bodyPr>
          <a:lstStyle/>
          <a:p>
            <a:pPr marL="457200" lvl="0" indent="-342900" algn="l" rtl="0">
              <a:spcBef>
                <a:spcPts val="0"/>
              </a:spcBef>
              <a:spcAft>
                <a:spcPts val="0"/>
              </a:spcAft>
              <a:buSzPts val="1800"/>
              <a:buChar char="●"/>
            </a:pPr>
            <a:r>
              <a:rPr lang="en" dirty="0"/>
              <a:t>Divided into 2 parts:</a:t>
            </a:r>
            <a:endParaRPr dirty="0"/>
          </a:p>
          <a:p>
            <a:pPr marL="914400" lvl="1" indent="-317500" algn="l" rtl="0">
              <a:spcBef>
                <a:spcPts val="0"/>
              </a:spcBef>
              <a:spcAft>
                <a:spcPts val="0"/>
              </a:spcAft>
              <a:buSzPts val="1400"/>
              <a:buChar char="○"/>
            </a:pPr>
            <a:r>
              <a:rPr lang="en" dirty="0"/>
              <a:t>SCHC-ID : contains definition of types and identifier used in SCHC</a:t>
            </a:r>
            <a:endParaRPr dirty="0"/>
          </a:p>
          <a:p>
            <a:pPr marL="1371600" lvl="2" indent="-317500" algn="l" rtl="0">
              <a:spcBef>
                <a:spcPts val="0"/>
              </a:spcBef>
              <a:spcAft>
                <a:spcPts val="0"/>
              </a:spcAft>
              <a:buSzPts val="1400"/>
              <a:buChar char="■"/>
            </a:pPr>
            <a:r>
              <a:rPr lang="en" dirty="0"/>
              <a:t>Field-id id, MO id, CDA id</a:t>
            </a:r>
            <a:endParaRPr dirty="0"/>
          </a:p>
          <a:p>
            <a:pPr marL="1371600" lvl="2" indent="-317500" algn="l" rtl="0">
              <a:spcBef>
                <a:spcPts val="0"/>
              </a:spcBef>
              <a:spcAft>
                <a:spcPts val="0"/>
              </a:spcAft>
              <a:buSzPts val="1400"/>
              <a:buChar char="■"/>
            </a:pPr>
            <a:r>
              <a:rPr lang="en" dirty="0"/>
              <a:t>Type definitions for these fields</a:t>
            </a:r>
            <a:endParaRPr dirty="0"/>
          </a:p>
          <a:p>
            <a:pPr marL="914400" lvl="1" indent="-317500" algn="l" rtl="0">
              <a:spcBef>
                <a:spcPts val="0"/>
              </a:spcBef>
              <a:spcAft>
                <a:spcPts val="0"/>
              </a:spcAft>
              <a:buSzPts val="1400"/>
              <a:buChar char="○"/>
            </a:pPr>
            <a:r>
              <a:rPr lang="en" dirty="0"/>
              <a:t>SCHC : defines the context model for compression and fragmentation</a:t>
            </a:r>
            <a:endParaRPr dirty="0"/>
          </a:p>
          <a:p>
            <a:pPr marL="457200" lvl="0" indent="-342900" algn="l" rtl="0">
              <a:spcBef>
                <a:spcPts val="0"/>
              </a:spcBef>
              <a:spcAft>
                <a:spcPts val="0"/>
              </a:spcAft>
              <a:buSzPts val="1800"/>
              <a:buChar char="●"/>
            </a:pPr>
            <a:r>
              <a:rPr lang="en" dirty="0"/>
              <a:t>Merged together when the model will be stable.</a:t>
            </a:r>
            <a:endParaRPr dirty="0"/>
          </a:p>
          <a:p>
            <a:pPr marL="0" lvl="0" indent="0" algn="l" rtl="0">
              <a:spcBef>
                <a:spcPts val="1600"/>
              </a:spcBef>
              <a:spcAft>
                <a:spcPts val="1600"/>
              </a:spcAft>
              <a:buNone/>
            </a:pPr>
            <a:endParaRPr dirty="0"/>
          </a:p>
        </p:txBody>
      </p:sp>
    </p:spTree>
    <p:extLst>
      <p:ext uri="{BB962C8B-B14F-4D97-AF65-F5344CB8AC3E}">
        <p14:creationId xmlns:p14="http://schemas.microsoft.com/office/powerpoint/2010/main" val="195223418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65"/>
        <p:cNvGrpSpPr/>
        <p:nvPr/>
      </p:nvGrpSpPr>
      <p:grpSpPr>
        <a:xfrm>
          <a:off x="0" y="0"/>
          <a:ext cx="0" cy="0"/>
          <a:chOff x="0" y="0"/>
          <a:chExt cx="0" cy="0"/>
        </a:xfrm>
      </p:grpSpPr>
      <p:sp>
        <p:nvSpPr>
          <p:cNvPr id="66" name="Google Shape;66;p1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schc-id.yang</a:t>
            </a:r>
            <a:endParaRPr/>
          </a:p>
        </p:txBody>
      </p:sp>
      <p:sp>
        <p:nvSpPr>
          <p:cNvPr id="67" name="Google Shape;67;p15"/>
          <p:cNvSpPr txBox="1">
            <a:spLocks noGrp="1"/>
          </p:cNvSpPr>
          <p:nvPr>
            <p:ph type="body" idx="1"/>
          </p:nvPr>
        </p:nvSpPr>
        <p:spPr>
          <a:xfrm>
            <a:off x="311700" y="1152475"/>
            <a:ext cx="4356900" cy="3657900"/>
          </a:xfrm>
          <a:prstGeom prst="rect">
            <a:avLst/>
          </a:prstGeom>
        </p:spPr>
        <p:txBody>
          <a:bodyPr spcFirstLastPara="1" wrap="square" lIns="91425" tIns="91425" rIns="91425" bIns="91425" anchor="t" anchorCtr="0">
            <a:noAutofit/>
          </a:bodyPr>
          <a:lstStyle/>
          <a:p>
            <a:pPr marL="0" lvl="0" indent="0" algn="l" rtl="0">
              <a:lnSpc>
                <a:spcPct val="100000"/>
              </a:lnSpc>
              <a:spcBef>
                <a:spcPts val="0"/>
              </a:spcBef>
              <a:spcAft>
                <a:spcPts val="0"/>
              </a:spcAft>
              <a:buClr>
                <a:schemeClr val="dk1"/>
              </a:buClr>
              <a:buSzPts val="1100"/>
              <a:buFont typeface="Arial"/>
              <a:buNone/>
            </a:pPr>
            <a:r>
              <a:rPr lang="en" sz="900">
                <a:latin typeface="Courier New"/>
                <a:ea typeface="Courier New"/>
                <a:cs typeface="Courier New"/>
                <a:sym typeface="Courier New"/>
              </a:rPr>
              <a:t>  identity field-id-base-type  {</a:t>
            </a:r>
            <a:endParaRPr sz="900">
              <a:latin typeface="Courier New"/>
              <a:ea typeface="Courier New"/>
              <a:cs typeface="Courier New"/>
              <a:sym typeface="Courier New"/>
            </a:endParaRPr>
          </a:p>
          <a:p>
            <a:pPr marL="0" lvl="0" indent="0" algn="l" rtl="0">
              <a:lnSpc>
                <a:spcPct val="100000"/>
              </a:lnSpc>
              <a:spcBef>
                <a:spcPts val="0"/>
              </a:spcBef>
              <a:spcAft>
                <a:spcPts val="0"/>
              </a:spcAft>
              <a:buClr>
                <a:schemeClr val="dk1"/>
              </a:buClr>
              <a:buSzPts val="1100"/>
              <a:buFont typeface="Arial"/>
              <a:buNone/>
            </a:pPr>
            <a:r>
              <a:rPr lang="en" sz="900">
                <a:latin typeface="Courier New"/>
                <a:ea typeface="Courier New"/>
                <a:cs typeface="Courier New"/>
                <a:sym typeface="Courier New"/>
              </a:rPr>
              <a:t>     	description "Field ID with SID";</a:t>
            </a:r>
            <a:endParaRPr sz="900">
              <a:latin typeface="Courier New"/>
              <a:ea typeface="Courier New"/>
              <a:cs typeface="Courier New"/>
              <a:sym typeface="Courier New"/>
            </a:endParaRPr>
          </a:p>
          <a:p>
            <a:pPr marL="0" lvl="0" indent="0" algn="l" rtl="0">
              <a:lnSpc>
                <a:spcPct val="100000"/>
              </a:lnSpc>
              <a:spcBef>
                <a:spcPts val="0"/>
              </a:spcBef>
              <a:spcAft>
                <a:spcPts val="0"/>
              </a:spcAft>
              <a:buClr>
                <a:schemeClr val="dk1"/>
              </a:buClr>
              <a:buSzPts val="1100"/>
              <a:buFont typeface="Arial"/>
              <a:buNone/>
            </a:pPr>
            <a:r>
              <a:rPr lang="en" sz="900">
                <a:latin typeface="Courier New"/>
                <a:ea typeface="Courier New"/>
                <a:cs typeface="Courier New"/>
                <a:sym typeface="Courier New"/>
              </a:rPr>
              <a:t>  }</a:t>
            </a:r>
            <a:endParaRPr sz="900">
              <a:latin typeface="Courier New"/>
              <a:ea typeface="Courier New"/>
              <a:cs typeface="Courier New"/>
              <a:sym typeface="Courier New"/>
            </a:endParaRPr>
          </a:p>
          <a:p>
            <a:pPr marL="0" lvl="0" indent="0" algn="l" rtl="0">
              <a:lnSpc>
                <a:spcPct val="100000"/>
              </a:lnSpc>
              <a:spcBef>
                <a:spcPts val="0"/>
              </a:spcBef>
              <a:spcAft>
                <a:spcPts val="0"/>
              </a:spcAft>
              <a:buClr>
                <a:schemeClr val="dk1"/>
              </a:buClr>
              <a:buSzPts val="1100"/>
              <a:buFont typeface="Arial"/>
              <a:buNone/>
            </a:pPr>
            <a:endParaRPr sz="900">
              <a:latin typeface="Courier New"/>
              <a:ea typeface="Courier New"/>
              <a:cs typeface="Courier New"/>
              <a:sym typeface="Courier New"/>
            </a:endParaRPr>
          </a:p>
          <a:p>
            <a:pPr marL="0" lvl="0" indent="0" algn="l" rtl="0">
              <a:lnSpc>
                <a:spcPct val="100000"/>
              </a:lnSpc>
              <a:spcBef>
                <a:spcPts val="0"/>
              </a:spcBef>
              <a:spcAft>
                <a:spcPts val="0"/>
              </a:spcAft>
              <a:buClr>
                <a:schemeClr val="dk1"/>
              </a:buClr>
              <a:buSzPts val="1100"/>
              <a:buFont typeface="Arial"/>
              <a:buNone/>
            </a:pPr>
            <a:r>
              <a:rPr lang="en" sz="900">
                <a:latin typeface="Courier New"/>
                <a:ea typeface="Courier New"/>
                <a:cs typeface="Courier New"/>
                <a:sym typeface="Courier New"/>
              </a:rPr>
              <a:t>  identity fid-ipv6-version {</a:t>
            </a:r>
            <a:endParaRPr sz="900">
              <a:latin typeface="Courier New"/>
              <a:ea typeface="Courier New"/>
              <a:cs typeface="Courier New"/>
              <a:sym typeface="Courier New"/>
            </a:endParaRPr>
          </a:p>
          <a:p>
            <a:pPr marL="0" lvl="0" indent="0" algn="l" rtl="0">
              <a:lnSpc>
                <a:spcPct val="100000"/>
              </a:lnSpc>
              <a:spcBef>
                <a:spcPts val="0"/>
              </a:spcBef>
              <a:spcAft>
                <a:spcPts val="0"/>
              </a:spcAft>
              <a:buClr>
                <a:schemeClr val="dk1"/>
              </a:buClr>
              <a:buSzPts val="1100"/>
              <a:buFont typeface="Arial"/>
              <a:buNone/>
            </a:pPr>
            <a:r>
              <a:rPr lang="en" sz="900">
                <a:latin typeface="Courier New"/>
                <a:ea typeface="Courier New"/>
                <a:cs typeface="Courier New"/>
                <a:sym typeface="Courier New"/>
              </a:rPr>
              <a:t>     	base field-id-base-type;</a:t>
            </a:r>
            <a:endParaRPr sz="900">
              <a:latin typeface="Courier New"/>
              <a:ea typeface="Courier New"/>
              <a:cs typeface="Courier New"/>
              <a:sym typeface="Courier New"/>
            </a:endParaRPr>
          </a:p>
          <a:p>
            <a:pPr marL="0" lvl="0" indent="0" algn="l" rtl="0">
              <a:lnSpc>
                <a:spcPct val="100000"/>
              </a:lnSpc>
              <a:spcBef>
                <a:spcPts val="0"/>
              </a:spcBef>
              <a:spcAft>
                <a:spcPts val="0"/>
              </a:spcAft>
              <a:buClr>
                <a:schemeClr val="dk1"/>
              </a:buClr>
              <a:buSzPts val="1100"/>
              <a:buFont typeface="Arial"/>
              <a:buNone/>
            </a:pPr>
            <a:r>
              <a:rPr lang="en" sz="900">
                <a:latin typeface="Courier New"/>
                <a:ea typeface="Courier New"/>
                <a:cs typeface="Courier New"/>
                <a:sym typeface="Courier New"/>
              </a:rPr>
              <a:t>   	description "IPv6 version field from RFC8200";</a:t>
            </a:r>
            <a:endParaRPr sz="900">
              <a:latin typeface="Courier New"/>
              <a:ea typeface="Courier New"/>
              <a:cs typeface="Courier New"/>
              <a:sym typeface="Courier New"/>
            </a:endParaRPr>
          </a:p>
          <a:p>
            <a:pPr marL="0" lvl="0" indent="0" algn="l" rtl="0">
              <a:lnSpc>
                <a:spcPct val="100000"/>
              </a:lnSpc>
              <a:spcBef>
                <a:spcPts val="0"/>
              </a:spcBef>
              <a:spcAft>
                <a:spcPts val="0"/>
              </a:spcAft>
              <a:buClr>
                <a:schemeClr val="dk1"/>
              </a:buClr>
              <a:buSzPts val="1100"/>
              <a:buFont typeface="Arial"/>
              <a:buNone/>
            </a:pPr>
            <a:r>
              <a:rPr lang="en" sz="900">
                <a:latin typeface="Courier New"/>
                <a:ea typeface="Courier New"/>
                <a:cs typeface="Courier New"/>
                <a:sym typeface="Courier New"/>
              </a:rPr>
              <a:t>  }</a:t>
            </a:r>
            <a:endParaRPr sz="900">
              <a:latin typeface="Courier New"/>
              <a:ea typeface="Courier New"/>
              <a:cs typeface="Courier New"/>
              <a:sym typeface="Courier New"/>
            </a:endParaRPr>
          </a:p>
          <a:p>
            <a:pPr marL="0" lvl="0" indent="0" algn="l" rtl="0">
              <a:lnSpc>
                <a:spcPct val="100000"/>
              </a:lnSpc>
              <a:spcBef>
                <a:spcPts val="0"/>
              </a:spcBef>
              <a:spcAft>
                <a:spcPts val="0"/>
              </a:spcAft>
              <a:buClr>
                <a:schemeClr val="dk1"/>
              </a:buClr>
              <a:buSzPts val="1100"/>
              <a:buFont typeface="Arial"/>
              <a:buNone/>
            </a:pPr>
            <a:endParaRPr sz="900">
              <a:latin typeface="Courier New"/>
              <a:ea typeface="Courier New"/>
              <a:cs typeface="Courier New"/>
              <a:sym typeface="Courier New"/>
            </a:endParaRPr>
          </a:p>
          <a:p>
            <a:pPr marL="0" lvl="0" indent="0" algn="l" rtl="0">
              <a:lnSpc>
                <a:spcPct val="100000"/>
              </a:lnSpc>
              <a:spcBef>
                <a:spcPts val="0"/>
              </a:spcBef>
              <a:spcAft>
                <a:spcPts val="0"/>
              </a:spcAft>
              <a:buClr>
                <a:schemeClr val="dk1"/>
              </a:buClr>
              <a:buSzPts val="1100"/>
              <a:buFont typeface="Arial"/>
              <a:buNone/>
            </a:pPr>
            <a:r>
              <a:rPr lang="en" sz="900">
                <a:latin typeface="Courier New"/>
                <a:ea typeface="Courier New"/>
                <a:cs typeface="Courier New"/>
                <a:sym typeface="Courier New"/>
              </a:rPr>
              <a:t>  identity fid-ipv6-trafficclass {</a:t>
            </a:r>
            <a:endParaRPr sz="900">
              <a:latin typeface="Courier New"/>
              <a:ea typeface="Courier New"/>
              <a:cs typeface="Courier New"/>
              <a:sym typeface="Courier New"/>
            </a:endParaRPr>
          </a:p>
          <a:p>
            <a:pPr marL="0" lvl="0" indent="0" algn="l" rtl="0">
              <a:lnSpc>
                <a:spcPct val="100000"/>
              </a:lnSpc>
              <a:spcBef>
                <a:spcPts val="0"/>
              </a:spcBef>
              <a:spcAft>
                <a:spcPts val="0"/>
              </a:spcAft>
              <a:buClr>
                <a:schemeClr val="dk1"/>
              </a:buClr>
              <a:buSzPts val="1100"/>
              <a:buFont typeface="Arial"/>
              <a:buNone/>
            </a:pPr>
            <a:r>
              <a:rPr lang="en" sz="900">
                <a:latin typeface="Courier New"/>
                <a:ea typeface="Courier New"/>
                <a:cs typeface="Courier New"/>
                <a:sym typeface="Courier New"/>
              </a:rPr>
              <a:t>     	base field-id-base-type;</a:t>
            </a:r>
            <a:endParaRPr sz="900">
              <a:latin typeface="Courier New"/>
              <a:ea typeface="Courier New"/>
              <a:cs typeface="Courier New"/>
              <a:sym typeface="Courier New"/>
            </a:endParaRPr>
          </a:p>
          <a:p>
            <a:pPr marL="0" lvl="0" indent="0" algn="l" rtl="0">
              <a:lnSpc>
                <a:spcPct val="100000"/>
              </a:lnSpc>
              <a:spcBef>
                <a:spcPts val="0"/>
              </a:spcBef>
              <a:spcAft>
                <a:spcPts val="0"/>
              </a:spcAft>
              <a:buClr>
                <a:schemeClr val="dk1"/>
              </a:buClr>
              <a:buSzPts val="1100"/>
              <a:buFont typeface="Arial"/>
              <a:buNone/>
            </a:pPr>
            <a:r>
              <a:rPr lang="en" sz="900">
                <a:latin typeface="Courier New"/>
                <a:ea typeface="Courier New"/>
                <a:cs typeface="Courier New"/>
                <a:sym typeface="Courier New"/>
              </a:rPr>
              <a:t>   	description "IPv6 Traffic Class field from RFC8200";</a:t>
            </a:r>
            <a:endParaRPr sz="900">
              <a:latin typeface="Courier New"/>
              <a:ea typeface="Courier New"/>
              <a:cs typeface="Courier New"/>
              <a:sym typeface="Courier New"/>
            </a:endParaRPr>
          </a:p>
          <a:p>
            <a:pPr marL="0" lvl="0" indent="0" algn="l" rtl="0">
              <a:lnSpc>
                <a:spcPct val="100000"/>
              </a:lnSpc>
              <a:spcBef>
                <a:spcPts val="0"/>
              </a:spcBef>
              <a:spcAft>
                <a:spcPts val="0"/>
              </a:spcAft>
              <a:buClr>
                <a:schemeClr val="dk1"/>
              </a:buClr>
              <a:buSzPts val="1100"/>
              <a:buFont typeface="Arial"/>
              <a:buNone/>
            </a:pPr>
            <a:r>
              <a:rPr lang="en" sz="900">
                <a:latin typeface="Courier New"/>
                <a:ea typeface="Courier New"/>
                <a:cs typeface="Courier New"/>
                <a:sym typeface="Courier New"/>
              </a:rPr>
              <a:t>  }</a:t>
            </a:r>
            <a:endParaRPr sz="900">
              <a:latin typeface="Courier New"/>
              <a:ea typeface="Courier New"/>
              <a:cs typeface="Courier New"/>
              <a:sym typeface="Courier New"/>
            </a:endParaRPr>
          </a:p>
          <a:p>
            <a:pPr marL="0" lvl="0" indent="0" algn="l" rtl="0">
              <a:lnSpc>
                <a:spcPct val="100000"/>
              </a:lnSpc>
              <a:spcBef>
                <a:spcPts val="0"/>
              </a:spcBef>
              <a:spcAft>
                <a:spcPts val="0"/>
              </a:spcAft>
              <a:buClr>
                <a:schemeClr val="dk1"/>
              </a:buClr>
              <a:buSzPts val="1100"/>
              <a:buFont typeface="Arial"/>
              <a:buNone/>
            </a:pPr>
            <a:endParaRPr sz="900">
              <a:latin typeface="Courier New"/>
              <a:ea typeface="Courier New"/>
              <a:cs typeface="Courier New"/>
              <a:sym typeface="Courier New"/>
            </a:endParaRPr>
          </a:p>
          <a:p>
            <a:pPr marL="0" lvl="0" indent="0" algn="l" rtl="0">
              <a:lnSpc>
                <a:spcPct val="100000"/>
              </a:lnSpc>
              <a:spcBef>
                <a:spcPts val="0"/>
              </a:spcBef>
              <a:spcAft>
                <a:spcPts val="0"/>
              </a:spcAft>
              <a:buClr>
                <a:schemeClr val="dk1"/>
              </a:buClr>
              <a:buSzPts val="1100"/>
              <a:buFont typeface="Arial"/>
              <a:buNone/>
            </a:pPr>
            <a:r>
              <a:rPr lang="en" sz="900">
                <a:latin typeface="Courier New"/>
                <a:ea typeface="Courier New"/>
                <a:cs typeface="Courier New"/>
                <a:sym typeface="Courier New"/>
              </a:rPr>
              <a:t>  </a:t>
            </a:r>
            <a:r>
              <a:rPr lang="en" sz="900">
                <a:solidFill>
                  <a:srgbClr val="0000FF"/>
                </a:solidFill>
                <a:latin typeface="Courier New"/>
                <a:ea typeface="Courier New"/>
                <a:cs typeface="Courier New"/>
                <a:sym typeface="Courier New"/>
              </a:rPr>
              <a:t>identity fid-ipv6-trafficclass-ds {</a:t>
            </a:r>
            <a:endParaRPr sz="900">
              <a:solidFill>
                <a:srgbClr val="0000FF"/>
              </a:solidFill>
              <a:latin typeface="Courier New"/>
              <a:ea typeface="Courier New"/>
              <a:cs typeface="Courier New"/>
              <a:sym typeface="Courier New"/>
            </a:endParaRPr>
          </a:p>
          <a:p>
            <a:pPr marL="0" lvl="0" indent="0" algn="l" rtl="0">
              <a:lnSpc>
                <a:spcPct val="100000"/>
              </a:lnSpc>
              <a:spcBef>
                <a:spcPts val="0"/>
              </a:spcBef>
              <a:spcAft>
                <a:spcPts val="0"/>
              </a:spcAft>
              <a:buClr>
                <a:schemeClr val="dk1"/>
              </a:buClr>
              <a:buSzPts val="1100"/>
              <a:buFont typeface="Arial"/>
              <a:buNone/>
            </a:pPr>
            <a:r>
              <a:rPr lang="en" sz="900">
                <a:solidFill>
                  <a:srgbClr val="0000FF"/>
                </a:solidFill>
                <a:latin typeface="Courier New"/>
                <a:ea typeface="Courier New"/>
                <a:cs typeface="Courier New"/>
                <a:sym typeface="Courier New"/>
              </a:rPr>
              <a:t>     	base field-id-base-type;</a:t>
            </a:r>
            <a:endParaRPr sz="900">
              <a:solidFill>
                <a:srgbClr val="0000FF"/>
              </a:solidFill>
              <a:latin typeface="Courier New"/>
              <a:ea typeface="Courier New"/>
              <a:cs typeface="Courier New"/>
              <a:sym typeface="Courier New"/>
            </a:endParaRPr>
          </a:p>
          <a:p>
            <a:pPr marL="0" lvl="0" indent="0" algn="l" rtl="0">
              <a:lnSpc>
                <a:spcPct val="100000"/>
              </a:lnSpc>
              <a:spcBef>
                <a:spcPts val="0"/>
              </a:spcBef>
              <a:spcAft>
                <a:spcPts val="0"/>
              </a:spcAft>
              <a:buClr>
                <a:schemeClr val="dk1"/>
              </a:buClr>
              <a:buSzPts val="1100"/>
              <a:buFont typeface="Arial"/>
              <a:buNone/>
            </a:pPr>
            <a:r>
              <a:rPr lang="en" sz="900">
                <a:solidFill>
                  <a:srgbClr val="0000FF"/>
                </a:solidFill>
                <a:latin typeface="Courier New"/>
                <a:ea typeface="Courier New"/>
                <a:cs typeface="Courier New"/>
                <a:sym typeface="Courier New"/>
              </a:rPr>
              <a:t>   	description "IPv6 Traffic Class field from RFC8200,</a:t>
            </a:r>
            <a:endParaRPr sz="900">
              <a:solidFill>
                <a:srgbClr val="0000FF"/>
              </a:solidFill>
              <a:latin typeface="Courier New"/>
              <a:ea typeface="Courier New"/>
              <a:cs typeface="Courier New"/>
              <a:sym typeface="Courier New"/>
            </a:endParaRPr>
          </a:p>
          <a:p>
            <a:pPr marL="0" lvl="0" indent="0" algn="l" rtl="0">
              <a:lnSpc>
                <a:spcPct val="100000"/>
              </a:lnSpc>
              <a:spcBef>
                <a:spcPts val="0"/>
              </a:spcBef>
              <a:spcAft>
                <a:spcPts val="0"/>
              </a:spcAft>
              <a:buClr>
                <a:schemeClr val="dk1"/>
              </a:buClr>
              <a:buSzPts val="1100"/>
              <a:buFont typeface="Arial"/>
              <a:buNone/>
            </a:pPr>
            <a:r>
              <a:rPr lang="en" sz="900">
                <a:solidFill>
                  <a:srgbClr val="0000FF"/>
                </a:solidFill>
                <a:latin typeface="Courier New"/>
                <a:ea typeface="Courier New"/>
                <a:cs typeface="Courier New"/>
                <a:sym typeface="Courier New"/>
              </a:rPr>
              <a:t>   	DiffServ field from RFC3168";</a:t>
            </a:r>
            <a:endParaRPr sz="900">
              <a:solidFill>
                <a:srgbClr val="0000FF"/>
              </a:solidFill>
              <a:latin typeface="Courier New"/>
              <a:ea typeface="Courier New"/>
              <a:cs typeface="Courier New"/>
              <a:sym typeface="Courier New"/>
            </a:endParaRPr>
          </a:p>
          <a:p>
            <a:pPr marL="0" lvl="0" indent="0" algn="l" rtl="0">
              <a:lnSpc>
                <a:spcPct val="100000"/>
              </a:lnSpc>
              <a:spcBef>
                <a:spcPts val="0"/>
              </a:spcBef>
              <a:spcAft>
                <a:spcPts val="0"/>
              </a:spcAft>
              <a:buClr>
                <a:schemeClr val="dk1"/>
              </a:buClr>
              <a:buSzPts val="1100"/>
              <a:buFont typeface="Arial"/>
              <a:buNone/>
            </a:pPr>
            <a:r>
              <a:rPr lang="en" sz="900">
                <a:solidFill>
                  <a:srgbClr val="0000FF"/>
                </a:solidFill>
                <a:latin typeface="Courier New"/>
                <a:ea typeface="Courier New"/>
                <a:cs typeface="Courier New"/>
                <a:sym typeface="Courier New"/>
              </a:rPr>
              <a:t>  }</a:t>
            </a:r>
            <a:endParaRPr sz="900">
              <a:solidFill>
                <a:srgbClr val="0000FF"/>
              </a:solidFill>
              <a:latin typeface="Courier New"/>
              <a:ea typeface="Courier New"/>
              <a:cs typeface="Courier New"/>
              <a:sym typeface="Courier New"/>
            </a:endParaRPr>
          </a:p>
          <a:p>
            <a:pPr marL="0" lvl="0" indent="0" algn="l" rtl="0">
              <a:lnSpc>
                <a:spcPct val="100000"/>
              </a:lnSpc>
              <a:spcBef>
                <a:spcPts val="0"/>
              </a:spcBef>
              <a:spcAft>
                <a:spcPts val="0"/>
              </a:spcAft>
              <a:buClr>
                <a:schemeClr val="dk1"/>
              </a:buClr>
              <a:buSzPts val="1100"/>
              <a:buFont typeface="Arial"/>
              <a:buNone/>
            </a:pPr>
            <a:endParaRPr sz="900">
              <a:solidFill>
                <a:srgbClr val="0000FF"/>
              </a:solidFill>
              <a:latin typeface="Courier New"/>
              <a:ea typeface="Courier New"/>
              <a:cs typeface="Courier New"/>
              <a:sym typeface="Courier New"/>
            </a:endParaRPr>
          </a:p>
          <a:p>
            <a:pPr marL="0" lvl="0" indent="0" algn="l" rtl="0">
              <a:lnSpc>
                <a:spcPct val="100000"/>
              </a:lnSpc>
              <a:spcBef>
                <a:spcPts val="0"/>
              </a:spcBef>
              <a:spcAft>
                <a:spcPts val="0"/>
              </a:spcAft>
              <a:buClr>
                <a:schemeClr val="dk1"/>
              </a:buClr>
              <a:buSzPts val="1100"/>
              <a:buFont typeface="Arial"/>
              <a:buNone/>
            </a:pPr>
            <a:r>
              <a:rPr lang="en" sz="900">
                <a:solidFill>
                  <a:srgbClr val="0000FF"/>
                </a:solidFill>
                <a:latin typeface="Courier New"/>
                <a:ea typeface="Courier New"/>
                <a:cs typeface="Courier New"/>
                <a:sym typeface="Courier New"/>
              </a:rPr>
              <a:t>  identity fid-ipv6-trafficclass-ecn {</a:t>
            </a:r>
            <a:endParaRPr sz="900">
              <a:solidFill>
                <a:srgbClr val="0000FF"/>
              </a:solidFill>
              <a:latin typeface="Courier New"/>
              <a:ea typeface="Courier New"/>
              <a:cs typeface="Courier New"/>
              <a:sym typeface="Courier New"/>
            </a:endParaRPr>
          </a:p>
          <a:p>
            <a:pPr marL="0" lvl="0" indent="0" algn="l" rtl="0">
              <a:lnSpc>
                <a:spcPct val="100000"/>
              </a:lnSpc>
              <a:spcBef>
                <a:spcPts val="0"/>
              </a:spcBef>
              <a:spcAft>
                <a:spcPts val="0"/>
              </a:spcAft>
              <a:buClr>
                <a:schemeClr val="dk1"/>
              </a:buClr>
              <a:buSzPts val="1100"/>
              <a:buFont typeface="Arial"/>
              <a:buNone/>
            </a:pPr>
            <a:r>
              <a:rPr lang="en" sz="900">
                <a:solidFill>
                  <a:srgbClr val="0000FF"/>
                </a:solidFill>
                <a:latin typeface="Courier New"/>
                <a:ea typeface="Courier New"/>
                <a:cs typeface="Courier New"/>
                <a:sym typeface="Courier New"/>
              </a:rPr>
              <a:t>     	base field-id-base-type;</a:t>
            </a:r>
            <a:endParaRPr sz="900">
              <a:solidFill>
                <a:srgbClr val="0000FF"/>
              </a:solidFill>
              <a:latin typeface="Courier New"/>
              <a:ea typeface="Courier New"/>
              <a:cs typeface="Courier New"/>
              <a:sym typeface="Courier New"/>
            </a:endParaRPr>
          </a:p>
          <a:p>
            <a:pPr marL="0" lvl="0" indent="0" algn="l" rtl="0">
              <a:lnSpc>
                <a:spcPct val="100000"/>
              </a:lnSpc>
              <a:spcBef>
                <a:spcPts val="0"/>
              </a:spcBef>
              <a:spcAft>
                <a:spcPts val="0"/>
              </a:spcAft>
              <a:buClr>
                <a:schemeClr val="dk1"/>
              </a:buClr>
              <a:buSzPts val="1100"/>
              <a:buFont typeface="Arial"/>
              <a:buNone/>
            </a:pPr>
            <a:r>
              <a:rPr lang="en" sz="900">
                <a:solidFill>
                  <a:srgbClr val="0000FF"/>
                </a:solidFill>
                <a:latin typeface="Courier New"/>
                <a:ea typeface="Courier New"/>
                <a:cs typeface="Courier New"/>
                <a:sym typeface="Courier New"/>
              </a:rPr>
              <a:t>   	description "IPv6 Traffic Class field from RFC8200,</a:t>
            </a:r>
            <a:endParaRPr sz="900">
              <a:solidFill>
                <a:srgbClr val="0000FF"/>
              </a:solidFill>
              <a:latin typeface="Courier New"/>
              <a:ea typeface="Courier New"/>
              <a:cs typeface="Courier New"/>
              <a:sym typeface="Courier New"/>
            </a:endParaRPr>
          </a:p>
          <a:p>
            <a:pPr marL="0" lvl="0" indent="0" algn="l" rtl="0">
              <a:lnSpc>
                <a:spcPct val="100000"/>
              </a:lnSpc>
              <a:spcBef>
                <a:spcPts val="0"/>
              </a:spcBef>
              <a:spcAft>
                <a:spcPts val="0"/>
              </a:spcAft>
              <a:buClr>
                <a:schemeClr val="dk1"/>
              </a:buClr>
              <a:buSzPts val="1100"/>
              <a:buFont typeface="Arial"/>
              <a:buNone/>
            </a:pPr>
            <a:r>
              <a:rPr lang="en" sz="900">
                <a:solidFill>
                  <a:srgbClr val="0000FF"/>
                </a:solidFill>
                <a:latin typeface="Courier New"/>
                <a:ea typeface="Courier New"/>
                <a:cs typeface="Courier New"/>
                <a:sym typeface="Courier New"/>
              </a:rPr>
              <a:t>   	ECN field from RFC3168";</a:t>
            </a:r>
            <a:endParaRPr sz="900">
              <a:solidFill>
                <a:srgbClr val="0000FF"/>
              </a:solidFill>
              <a:latin typeface="Courier New"/>
              <a:ea typeface="Courier New"/>
              <a:cs typeface="Courier New"/>
              <a:sym typeface="Courier New"/>
            </a:endParaRPr>
          </a:p>
          <a:p>
            <a:pPr marL="0" lvl="0" indent="0" algn="l" rtl="0">
              <a:lnSpc>
                <a:spcPct val="100000"/>
              </a:lnSpc>
              <a:spcBef>
                <a:spcPts val="0"/>
              </a:spcBef>
              <a:spcAft>
                <a:spcPts val="0"/>
              </a:spcAft>
              <a:buClr>
                <a:schemeClr val="dk1"/>
              </a:buClr>
              <a:buSzPts val="1100"/>
              <a:buFont typeface="Arial"/>
              <a:buNone/>
            </a:pPr>
            <a:r>
              <a:rPr lang="en" sz="900">
                <a:solidFill>
                  <a:srgbClr val="0000FF"/>
                </a:solidFill>
                <a:latin typeface="Courier New"/>
                <a:ea typeface="Courier New"/>
                <a:cs typeface="Courier New"/>
                <a:sym typeface="Courier New"/>
              </a:rPr>
              <a:t>  }</a:t>
            </a:r>
            <a:endParaRPr sz="900">
              <a:solidFill>
                <a:srgbClr val="0000FF"/>
              </a:solidFill>
              <a:latin typeface="Courier New"/>
              <a:ea typeface="Courier New"/>
              <a:cs typeface="Courier New"/>
              <a:sym typeface="Courier New"/>
            </a:endParaRPr>
          </a:p>
          <a:p>
            <a:pPr marL="0" lvl="0" indent="0" algn="l" rtl="0">
              <a:lnSpc>
                <a:spcPct val="100000"/>
              </a:lnSpc>
              <a:spcBef>
                <a:spcPts val="0"/>
              </a:spcBef>
              <a:spcAft>
                <a:spcPts val="0"/>
              </a:spcAft>
              <a:buClr>
                <a:schemeClr val="dk1"/>
              </a:buClr>
              <a:buSzPts val="1100"/>
              <a:buFont typeface="Arial"/>
              <a:buNone/>
            </a:pPr>
            <a:endParaRPr sz="900">
              <a:latin typeface="Courier New"/>
              <a:ea typeface="Courier New"/>
              <a:cs typeface="Courier New"/>
              <a:sym typeface="Courier New"/>
            </a:endParaRPr>
          </a:p>
          <a:p>
            <a:pPr marL="0" lvl="0" indent="0" algn="l" rtl="0">
              <a:lnSpc>
                <a:spcPct val="100000"/>
              </a:lnSpc>
              <a:spcBef>
                <a:spcPts val="0"/>
              </a:spcBef>
              <a:spcAft>
                <a:spcPts val="0"/>
              </a:spcAft>
              <a:buNone/>
            </a:pPr>
            <a:endParaRPr sz="900">
              <a:latin typeface="Courier New"/>
              <a:ea typeface="Courier New"/>
              <a:cs typeface="Courier New"/>
              <a:sym typeface="Courier New"/>
            </a:endParaRPr>
          </a:p>
        </p:txBody>
      </p:sp>
      <p:sp>
        <p:nvSpPr>
          <p:cNvPr id="68" name="Google Shape;68;p15"/>
          <p:cNvSpPr txBox="1">
            <a:spLocks noGrp="1"/>
          </p:cNvSpPr>
          <p:nvPr>
            <p:ph type="body" idx="1"/>
          </p:nvPr>
        </p:nvSpPr>
        <p:spPr>
          <a:xfrm>
            <a:off x="4668600" y="1152475"/>
            <a:ext cx="4356900" cy="3657900"/>
          </a:xfrm>
          <a:prstGeom prst="rect">
            <a:avLst/>
          </a:prstGeom>
        </p:spPr>
        <p:txBody>
          <a:bodyPr spcFirstLastPara="1" wrap="square" lIns="91425" tIns="91425" rIns="91425" bIns="91425" anchor="t" anchorCtr="0">
            <a:noAutofit/>
          </a:bodyPr>
          <a:lstStyle/>
          <a:p>
            <a:pPr marL="0" lvl="0" indent="0" algn="l" rtl="0">
              <a:lnSpc>
                <a:spcPct val="100000"/>
              </a:lnSpc>
              <a:spcBef>
                <a:spcPts val="0"/>
              </a:spcBef>
              <a:spcAft>
                <a:spcPts val="0"/>
              </a:spcAft>
              <a:buNone/>
            </a:pPr>
            <a:r>
              <a:rPr lang="en" sz="900">
                <a:latin typeface="Courier New"/>
                <a:ea typeface="Courier New"/>
                <a:cs typeface="Courier New"/>
                <a:sym typeface="Courier New"/>
              </a:rPr>
              <a:t> typedef field-id-type {</a:t>
            </a:r>
            <a:endParaRPr sz="900">
              <a:latin typeface="Courier New"/>
              <a:ea typeface="Courier New"/>
              <a:cs typeface="Courier New"/>
              <a:sym typeface="Courier New"/>
            </a:endParaRPr>
          </a:p>
          <a:p>
            <a:pPr marL="0" lvl="0" indent="0" algn="l" rtl="0">
              <a:lnSpc>
                <a:spcPct val="100000"/>
              </a:lnSpc>
              <a:spcBef>
                <a:spcPts val="0"/>
              </a:spcBef>
              <a:spcAft>
                <a:spcPts val="0"/>
              </a:spcAft>
              <a:buNone/>
            </a:pPr>
            <a:r>
              <a:rPr lang="en" sz="900">
                <a:latin typeface="Courier New"/>
                <a:ea typeface="Courier New"/>
                <a:cs typeface="Courier New"/>
                <a:sym typeface="Courier New"/>
              </a:rPr>
              <a:t>    	description "Field ID generic type.";</a:t>
            </a:r>
            <a:endParaRPr sz="900">
              <a:latin typeface="Courier New"/>
              <a:ea typeface="Courier New"/>
              <a:cs typeface="Courier New"/>
              <a:sym typeface="Courier New"/>
            </a:endParaRPr>
          </a:p>
          <a:p>
            <a:pPr marL="0" lvl="0" indent="0" algn="l" rtl="0">
              <a:lnSpc>
                <a:spcPct val="100000"/>
              </a:lnSpc>
              <a:spcBef>
                <a:spcPts val="0"/>
              </a:spcBef>
              <a:spcAft>
                <a:spcPts val="0"/>
              </a:spcAft>
              <a:buNone/>
            </a:pPr>
            <a:r>
              <a:rPr lang="en" sz="900">
                <a:latin typeface="Courier New"/>
                <a:ea typeface="Courier New"/>
                <a:cs typeface="Courier New"/>
                <a:sym typeface="Courier New"/>
              </a:rPr>
              <a:t>    	type identityref {</a:t>
            </a:r>
            <a:endParaRPr sz="900">
              <a:latin typeface="Courier New"/>
              <a:ea typeface="Courier New"/>
              <a:cs typeface="Courier New"/>
              <a:sym typeface="Courier New"/>
            </a:endParaRPr>
          </a:p>
          <a:p>
            <a:pPr marL="0" lvl="0" indent="0" algn="l" rtl="0">
              <a:lnSpc>
                <a:spcPct val="100000"/>
              </a:lnSpc>
              <a:spcBef>
                <a:spcPts val="0"/>
              </a:spcBef>
              <a:spcAft>
                <a:spcPts val="0"/>
              </a:spcAft>
              <a:buNone/>
            </a:pPr>
            <a:r>
              <a:rPr lang="en" sz="900">
                <a:latin typeface="Courier New"/>
                <a:ea typeface="Courier New"/>
                <a:cs typeface="Courier New"/>
                <a:sym typeface="Courier New"/>
              </a:rPr>
              <a:t>        	base field-id-base-type;</a:t>
            </a:r>
            <a:endParaRPr sz="900">
              <a:latin typeface="Courier New"/>
              <a:ea typeface="Courier New"/>
              <a:cs typeface="Courier New"/>
              <a:sym typeface="Courier New"/>
            </a:endParaRPr>
          </a:p>
          <a:p>
            <a:pPr marL="0" lvl="0" indent="0" algn="l" rtl="0">
              <a:lnSpc>
                <a:spcPct val="100000"/>
              </a:lnSpc>
              <a:spcBef>
                <a:spcPts val="0"/>
              </a:spcBef>
              <a:spcAft>
                <a:spcPts val="0"/>
              </a:spcAft>
              <a:buNone/>
            </a:pPr>
            <a:r>
              <a:rPr lang="en" sz="900">
                <a:latin typeface="Courier New"/>
                <a:ea typeface="Courier New"/>
                <a:cs typeface="Courier New"/>
                <a:sym typeface="Courier New"/>
              </a:rPr>
              <a:t>    	}</a:t>
            </a:r>
            <a:endParaRPr sz="900">
              <a:latin typeface="Courier New"/>
              <a:ea typeface="Courier New"/>
              <a:cs typeface="Courier New"/>
              <a:sym typeface="Courier New"/>
            </a:endParaRPr>
          </a:p>
          <a:p>
            <a:pPr marL="0" lvl="0" indent="0" algn="l" rtl="0">
              <a:lnSpc>
                <a:spcPct val="100000"/>
              </a:lnSpc>
              <a:spcBef>
                <a:spcPts val="0"/>
              </a:spcBef>
              <a:spcAft>
                <a:spcPts val="0"/>
              </a:spcAft>
              <a:buNone/>
            </a:pPr>
            <a:r>
              <a:rPr lang="en" sz="900">
                <a:latin typeface="Courier New"/>
                <a:ea typeface="Courier New"/>
                <a:cs typeface="Courier New"/>
                <a:sym typeface="Courier New"/>
              </a:rPr>
              <a:t>}</a:t>
            </a:r>
            <a:endParaRPr sz="900">
              <a:latin typeface="Courier New"/>
              <a:ea typeface="Courier New"/>
              <a:cs typeface="Courier New"/>
              <a:sym typeface="Courier New"/>
            </a:endParaRPr>
          </a:p>
          <a:p>
            <a:pPr marL="0" lvl="0" indent="0" algn="l" rtl="0">
              <a:lnSpc>
                <a:spcPct val="100000"/>
              </a:lnSpc>
              <a:spcBef>
                <a:spcPts val="0"/>
              </a:spcBef>
              <a:spcAft>
                <a:spcPts val="0"/>
              </a:spcAft>
              <a:buNone/>
            </a:pPr>
            <a:endParaRPr sz="900">
              <a:latin typeface="Courier New"/>
              <a:ea typeface="Courier New"/>
              <a:cs typeface="Courier New"/>
              <a:sym typeface="Courier New"/>
            </a:endParaRPr>
          </a:p>
          <a:p>
            <a:pPr marL="0" lvl="0" indent="0" algn="l" rtl="0">
              <a:lnSpc>
                <a:spcPct val="100000"/>
              </a:lnSpc>
              <a:spcBef>
                <a:spcPts val="0"/>
              </a:spcBef>
              <a:spcAft>
                <a:spcPts val="0"/>
              </a:spcAft>
              <a:buNone/>
            </a:pPr>
            <a:endParaRPr sz="900">
              <a:latin typeface="Courier New"/>
              <a:ea typeface="Courier New"/>
              <a:cs typeface="Courier New"/>
              <a:sym typeface="Courier New"/>
            </a:endParaRPr>
          </a:p>
        </p:txBody>
      </p:sp>
    </p:spTree>
    <p:extLst>
      <p:ext uri="{BB962C8B-B14F-4D97-AF65-F5344CB8AC3E}">
        <p14:creationId xmlns:p14="http://schemas.microsoft.com/office/powerpoint/2010/main" val="48117588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72"/>
        <p:cNvGrpSpPr/>
        <p:nvPr/>
      </p:nvGrpSpPr>
      <p:grpSpPr>
        <a:xfrm>
          <a:off x="0" y="0"/>
          <a:ext cx="0" cy="0"/>
          <a:chOff x="0" y="0"/>
          <a:chExt cx="0" cy="0"/>
        </a:xfrm>
      </p:grpSpPr>
      <p:sp>
        <p:nvSpPr>
          <p:cNvPr id="73" name="Google Shape;73;p16"/>
          <p:cNvSpPr txBox="1">
            <a:spLocks noGrp="1"/>
          </p:cNvSpPr>
          <p:nvPr>
            <p:ph type="body" idx="1"/>
          </p:nvPr>
        </p:nvSpPr>
        <p:spPr>
          <a:xfrm>
            <a:off x="173850" y="150775"/>
            <a:ext cx="5138100" cy="4917000"/>
          </a:xfrm>
          <a:prstGeom prst="rect">
            <a:avLst/>
          </a:prstGeom>
        </p:spPr>
        <p:txBody>
          <a:bodyPr spcFirstLastPara="1" wrap="square" lIns="91425" tIns="91425" rIns="91425" bIns="91425" anchor="t" anchorCtr="0">
            <a:noAutofit/>
          </a:bodyPr>
          <a:lstStyle/>
          <a:p>
            <a:pPr marL="0" lvl="0" indent="0" algn="l" rtl="0">
              <a:lnSpc>
                <a:spcPct val="100000"/>
              </a:lnSpc>
              <a:spcBef>
                <a:spcPts val="0"/>
              </a:spcBef>
              <a:spcAft>
                <a:spcPts val="0"/>
              </a:spcAft>
              <a:buClr>
                <a:schemeClr val="dk1"/>
              </a:buClr>
              <a:buSzPts val="1100"/>
              <a:buFont typeface="Arial"/>
              <a:buNone/>
            </a:pPr>
            <a:r>
              <a:rPr lang="en" sz="800">
                <a:latin typeface="Courier New"/>
                <a:ea typeface="Courier New"/>
                <a:cs typeface="Courier New"/>
                <a:sym typeface="Courier New"/>
              </a:rPr>
              <a:t>SID    	Assigned to</a:t>
            </a:r>
            <a:endParaRPr sz="800">
              <a:latin typeface="Courier New"/>
              <a:ea typeface="Courier New"/>
              <a:cs typeface="Courier New"/>
              <a:sym typeface="Courier New"/>
            </a:endParaRPr>
          </a:p>
          <a:p>
            <a:pPr marL="0" lvl="0" indent="0" algn="l" rtl="0">
              <a:lnSpc>
                <a:spcPct val="100000"/>
              </a:lnSpc>
              <a:spcBef>
                <a:spcPts val="0"/>
              </a:spcBef>
              <a:spcAft>
                <a:spcPts val="0"/>
              </a:spcAft>
              <a:buClr>
                <a:schemeClr val="dk1"/>
              </a:buClr>
              <a:buSzPts val="1100"/>
              <a:buFont typeface="Arial"/>
              <a:buNone/>
            </a:pPr>
            <a:r>
              <a:rPr lang="en" sz="800">
                <a:latin typeface="Courier New"/>
                <a:ea typeface="Courier New"/>
                <a:cs typeface="Courier New"/>
                <a:sym typeface="Courier New"/>
              </a:rPr>
              <a:t>---------  --------------------------------------------------</a:t>
            </a:r>
            <a:endParaRPr sz="800">
              <a:latin typeface="Courier New"/>
              <a:ea typeface="Courier New"/>
              <a:cs typeface="Courier New"/>
              <a:sym typeface="Courier New"/>
            </a:endParaRPr>
          </a:p>
          <a:p>
            <a:pPr marL="0" lvl="0" indent="0" algn="l" rtl="0">
              <a:lnSpc>
                <a:spcPct val="100000"/>
              </a:lnSpc>
              <a:spcBef>
                <a:spcPts val="0"/>
              </a:spcBef>
              <a:spcAft>
                <a:spcPts val="0"/>
              </a:spcAft>
              <a:buClr>
                <a:schemeClr val="dk1"/>
              </a:buClr>
              <a:buSzPts val="1100"/>
              <a:buFont typeface="Arial"/>
              <a:buNone/>
            </a:pPr>
            <a:r>
              <a:rPr lang="en" sz="800">
                <a:latin typeface="Courier New"/>
                <a:ea typeface="Courier New"/>
                <a:cs typeface="Courier New"/>
                <a:sym typeface="Courier New"/>
              </a:rPr>
              <a:t>10000  	identity /compression-decompression-action-base-type</a:t>
            </a:r>
            <a:endParaRPr sz="800">
              <a:latin typeface="Courier New"/>
              <a:ea typeface="Courier New"/>
              <a:cs typeface="Courier New"/>
              <a:sym typeface="Courier New"/>
            </a:endParaRPr>
          </a:p>
          <a:p>
            <a:pPr marL="0" lvl="0" indent="0" algn="l" rtl="0">
              <a:lnSpc>
                <a:spcPct val="100000"/>
              </a:lnSpc>
              <a:spcBef>
                <a:spcPts val="0"/>
              </a:spcBef>
              <a:spcAft>
                <a:spcPts val="0"/>
              </a:spcAft>
              <a:buClr>
                <a:schemeClr val="dk1"/>
              </a:buClr>
              <a:buSzPts val="1100"/>
              <a:buFont typeface="Arial"/>
              <a:buNone/>
            </a:pPr>
            <a:r>
              <a:rPr lang="en" sz="800">
                <a:latin typeface="Courier New"/>
                <a:ea typeface="Courier New"/>
                <a:cs typeface="Courier New"/>
                <a:sym typeface="Courier New"/>
              </a:rPr>
              <a:t>10001  	identity /compression-decompression-action-base-type/cda-appiid</a:t>
            </a:r>
            <a:endParaRPr sz="800">
              <a:latin typeface="Courier New"/>
              <a:ea typeface="Courier New"/>
              <a:cs typeface="Courier New"/>
              <a:sym typeface="Courier New"/>
            </a:endParaRPr>
          </a:p>
          <a:p>
            <a:pPr marL="0" lvl="0" indent="0" algn="l" rtl="0">
              <a:lnSpc>
                <a:spcPct val="100000"/>
              </a:lnSpc>
              <a:spcBef>
                <a:spcPts val="0"/>
              </a:spcBef>
              <a:spcAft>
                <a:spcPts val="0"/>
              </a:spcAft>
              <a:buClr>
                <a:schemeClr val="dk1"/>
              </a:buClr>
              <a:buSzPts val="1100"/>
              <a:buFont typeface="Arial"/>
              <a:buNone/>
            </a:pPr>
            <a:r>
              <a:rPr lang="en" sz="800">
                <a:latin typeface="Courier New"/>
                <a:ea typeface="Courier New"/>
                <a:cs typeface="Courier New"/>
                <a:sym typeface="Courier New"/>
              </a:rPr>
              <a:t>10002  	identity /compression-decompression-action-base-type/cda-compute-checksum</a:t>
            </a:r>
            <a:endParaRPr sz="800">
              <a:latin typeface="Courier New"/>
              <a:ea typeface="Courier New"/>
              <a:cs typeface="Courier New"/>
              <a:sym typeface="Courier New"/>
            </a:endParaRPr>
          </a:p>
          <a:p>
            <a:pPr marL="0" lvl="0" indent="0" algn="l" rtl="0">
              <a:lnSpc>
                <a:spcPct val="100000"/>
              </a:lnSpc>
              <a:spcBef>
                <a:spcPts val="0"/>
              </a:spcBef>
              <a:spcAft>
                <a:spcPts val="0"/>
              </a:spcAft>
              <a:buClr>
                <a:schemeClr val="dk1"/>
              </a:buClr>
              <a:buSzPts val="1100"/>
              <a:buFont typeface="Arial"/>
              <a:buNone/>
            </a:pPr>
            <a:r>
              <a:rPr lang="en" sz="800">
                <a:latin typeface="Courier New"/>
                <a:ea typeface="Courier New"/>
                <a:cs typeface="Courier New"/>
                <a:sym typeface="Courier New"/>
              </a:rPr>
              <a:t>10003  	identity /compression-decompression-action-base-type/cda-compute-length</a:t>
            </a:r>
            <a:endParaRPr sz="800">
              <a:latin typeface="Courier New"/>
              <a:ea typeface="Courier New"/>
              <a:cs typeface="Courier New"/>
              <a:sym typeface="Courier New"/>
            </a:endParaRPr>
          </a:p>
          <a:p>
            <a:pPr marL="0" lvl="0" indent="0" algn="l" rtl="0">
              <a:lnSpc>
                <a:spcPct val="100000"/>
              </a:lnSpc>
              <a:spcBef>
                <a:spcPts val="0"/>
              </a:spcBef>
              <a:spcAft>
                <a:spcPts val="0"/>
              </a:spcAft>
              <a:buClr>
                <a:schemeClr val="dk1"/>
              </a:buClr>
              <a:buSzPts val="1100"/>
              <a:buFont typeface="Arial"/>
              <a:buNone/>
            </a:pPr>
            <a:r>
              <a:rPr lang="en" sz="800">
                <a:latin typeface="Courier New"/>
                <a:ea typeface="Courier New"/>
                <a:cs typeface="Courier New"/>
                <a:sym typeface="Courier New"/>
              </a:rPr>
              <a:t>10004  	identity /compression-decompression-action-base-type/cda-deviid</a:t>
            </a:r>
            <a:endParaRPr sz="800">
              <a:latin typeface="Courier New"/>
              <a:ea typeface="Courier New"/>
              <a:cs typeface="Courier New"/>
              <a:sym typeface="Courier New"/>
            </a:endParaRPr>
          </a:p>
          <a:p>
            <a:pPr marL="0" lvl="0" indent="0" algn="l" rtl="0">
              <a:lnSpc>
                <a:spcPct val="100000"/>
              </a:lnSpc>
              <a:spcBef>
                <a:spcPts val="0"/>
              </a:spcBef>
              <a:spcAft>
                <a:spcPts val="0"/>
              </a:spcAft>
              <a:buClr>
                <a:schemeClr val="dk1"/>
              </a:buClr>
              <a:buSzPts val="1100"/>
              <a:buFont typeface="Arial"/>
              <a:buNone/>
            </a:pPr>
            <a:r>
              <a:rPr lang="en" sz="800">
                <a:latin typeface="Courier New"/>
                <a:ea typeface="Courier New"/>
                <a:cs typeface="Courier New"/>
                <a:sym typeface="Courier New"/>
              </a:rPr>
              <a:t>10005  	identity /compression-decompression-action-base-type/cda-lsb</a:t>
            </a:r>
            <a:endParaRPr sz="800">
              <a:latin typeface="Courier New"/>
              <a:ea typeface="Courier New"/>
              <a:cs typeface="Courier New"/>
              <a:sym typeface="Courier New"/>
            </a:endParaRPr>
          </a:p>
          <a:p>
            <a:pPr marL="0" lvl="0" indent="0" algn="l" rtl="0">
              <a:lnSpc>
                <a:spcPct val="100000"/>
              </a:lnSpc>
              <a:spcBef>
                <a:spcPts val="0"/>
              </a:spcBef>
              <a:spcAft>
                <a:spcPts val="0"/>
              </a:spcAft>
              <a:buClr>
                <a:schemeClr val="dk1"/>
              </a:buClr>
              <a:buSzPts val="1100"/>
              <a:buFont typeface="Arial"/>
              <a:buNone/>
            </a:pPr>
            <a:r>
              <a:rPr lang="en" sz="800">
                <a:latin typeface="Courier New"/>
                <a:ea typeface="Courier New"/>
                <a:cs typeface="Courier New"/>
                <a:sym typeface="Courier New"/>
              </a:rPr>
              <a:t>10006  	identity /compression-decompression-action-base-type/cda-mapping-sent</a:t>
            </a:r>
            <a:endParaRPr sz="800">
              <a:latin typeface="Courier New"/>
              <a:ea typeface="Courier New"/>
              <a:cs typeface="Courier New"/>
              <a:sym typeface="Courier New"/>
            </a:endParaRPr>
          </a:p>
          <a:p>
            <a:pPr marL="0" lvl="0" indent="0" algn="l" rtl="0">
              <a:lnSpc>
                <a:spcPct val="100000"/>
              </a:lnSpc>
              <a:spcBef>
                <a:spcPts val="0"/>
              </a:spcBef>
              <a:spcAft>
                <a:spcPts val="0"/>
              </a:spcAft>
              <a:buClr>
                <a:schemeClr val="dk1"/>
              </a:buClr>
              <a:buSzPts val="1100"/>
              <a:buFont typeface="Arial"/>
              <a:buNone/>
            </a:pPr>
            <a:r>
              <a:rPr lang="en" sz="800">
                <a:latin typeface="Courier New"/>
                <a:ea typeface="Courier New"/>
                <a:cs typeface="Courier New"/>
                <a:sym typeface="Courier New"/>
              </a:rPr>
              <a:t>10007  	identity /compression-decompression-action-base-type/cda-not-sent</a:t>
            </a:r>
            <a:endParaRPr sz="800">
              <a:latin typeface="Courier New"/>
              <a:ea typeface="Courier New"/>
              <a:cs typeface="Courier New"/>
              <a:sym typeface="Courier New"/>
            </a:endParaRPr>
          </a:p>
          <a:p>
            <a:pPr marL="0" lvl="0" indent="0" algn="l" rtl="0">
              <a:lnSpc>
                <a:spcPct val="100000"/>
              </a:lnSpc>
              <a:spcBef>
                <a:spcPts val="0"/>
              </a:spcBef>
              <a:spcAft>
                <a:spcPts val="0"/>
              </a:spcAft>
              <a:buClr>
                <a:schemeClr val="dk1"/>
              </a:buClr>
              <a:buSzPts val="1100"/>
              <a:buFont typeface="Arial"/>
              <a:buNone/>
            </a:pPr>
            <a:r>
              <a:rPr lang="en" sz="800">
                <a:latin typeface="Courier New"/>
                <a:ea typeface="Courier New"/>
                <a:cs typeface="Courier New"/>
                <a:sym typeface="Courier New"/>
              </a:rPr>
              <a:t>10008  	identity /compression-decompression-action-base-type/cda-value-sent</a:t>
            </a:r>
            <a:endParaRPr sz="800">
              <a:latin typeface="Courier New"/>
              <a:ea typeface="Courier New"/>
              <a:cs typeface="Courier New"/>
              <a:sym typeface="Courier New"/>
            </a:endParaRPr>
          </a:p>
          <a:p>
            <a:pPr marL="0" lvl="0" indent="0" algn="l" rtl="0">
              <a:lnSpc>
                <a:spcPct val="100000"/>
              </a:lnSpc>
              <a:spcBef>
                <a:spcPts val="0"/>
              </a:spcBef>
              <a:spcAft>
                <a:spcPts val="0"/>
              </a:spcAft>
              <a:buClr>
                <a:schemeClr val="dk1"/>
              </a:buClr>
              <a:buSzPts val="1100"/>
              <a:buFont typeface="Arial"/>
              <a:buNone/>
            </a:pPr>
            <a:r>
              <a:rPr lang="en" sz="800">
                <a:latin typeface="Courier New"/>
                <a:ea typeface="Courier New"/>
                <a:cs typeface="Courier New"/>
                <a:sym typeface="Courier New"/>
              </a:rPr>
              <a:t>10009  	identity /direction-indicator-base-type</a:t>
            </a:r>
            <a:endParaRPr sz="800">
              <a:latin typeface="Courier New"/>
              <a:ea typeface="Courier New"/>
              <a:cs typeface="Courier New"/>
              <a:sym typeface="Courier New"/>
            </a:endParaRPr>
          </a:p>
          <a:p>
            <a:pPr marL="0" lvl="0" indent="0" algn="l" rtl="0">
              <a:lnSpc>
                <a:spcPct val="100000"/>
              </a:lnSpc>
              <a:spcBef>
                <a:spcPts val="0"/>
              </a:spcBef>
              <a:spcAft>
                <a:spcPts val="0"/>
              </a:spcAft>
              <a:buClr>
                <a:schemeClr val="dk1"/>
              </a:buClr>
              <a:buSzPts val="1100"/>
              <a:buFont typeface="Arial"/>
              <a:buNone/>
            </a:pPr>
            <a:r>
              <a:rPr lang="en" sz="800">
                <a:latin typeface="Courier New"/>
                <a:ea typeface="Courier New"/>
                <a:cs typeface="Courier New"/>
                <a:sym typeface="Courier New"/>
              </a:rPr>
              <a:t>10010  	identity /direction-indicator-base-type/di-bidirectional</a:t>
            </a:r>
            <a:endParaRPr sz="800">
              <a:latin typeface="Courier New"/>
              <a:ea typeface="Courier New"/>
              <a:cs typeface="Courier New"/>
              <a:sym typeface="Courier New"/>
            </a:endParaRPr>
          </a:p>
          <a:p>
            <a:pPr marL="0" lvl="0" indent="0" algn="l" rtl="0">
              <a:lnSpc>
                <a:spcPct val="100000"/>
              </a:lnSpc>
              <a:spcBef>
                <a:spcPts val="0"/>
              </a:spcBef>
              <a:spcAft>
                <a:spcPts val="0"/>
              </a:spcAft>
              <a:buClr>
                <a:schemeClr val="dk1"/>
              </a:buClr>
              <a:buSzPts val="1100"/>
              <a:buFont typeface="Arial"/>
              <a:buNone/>
            </a:pPr>
            <a:r>
              <a:rPr lang="en" sz="800">
                <a:latin typeface="Courier New"/>
                <a:ea typeface="Courier New"/>
                <a:cs typeface="Courier New"/>
                <a:sym typeface="Courier New"/>
              </a:rPr>
              <a:t>10011  	identity /direction-indicator-base-type/di-down</a:t>
            </a:r>
            <a:endParaRPr sz="800">
              <a:latin typeface="Courier New"/>
              <a:ea typeface="Courier New"/>
              <a:cs typeface="Courier New"/>
              <a:sym typeface="Courier New"/>
            </a:endParaRPr>
          </a:p>
          <a:p>
            <a:pPr marL="0" lvl="0" indent="0" algn="l" rtl="0">
              <a:lnSpc>
                <a:spcPct val="100000"/>
              </a:lnSpc>
              <a:spcBef>
                <a:spcPts val="0"/>
              </a:spcBef>
              <a:spcAft>
                <a:spcPts val="0"/>
              </a:spcAft>
              <a:buClr>
                <a:schemeClr val="dk1"/>
              </a:buClr>
              <a:buSzPts val="1100"/>
              <a:buFont typeface="Arial"/>
              <a:buNone/>
            </a:pPr>
            <a:r>
              <a:rPr lang="en" sz="800">
                <a:latin typeface="Courier New"/>
                <a:ea typeface="Courier New"/>
                <a:cs typeface="Courier New"/>
                <a:sym typeface="Courier New"/>
              </a:rPr>
              <a:t>10012  	identity /direction-indicator-base-type/di-up</a:t>
            </a:r>
            <a:endParaRPr sz="800">
              <a:latin typeface="Courier New"/>
              <a:ea typeface="Courier New"/>
              <a:cs typeface="Courier New"/>
              <a:sym typeface="Courier New"/>
            </a:endParaRPr>
          </a:p>
          <a:p>
            <a:pPr marL="0" lvl="0" indent="0" algn="l" rtl="0">
              <a:lnSpc>
                <a:spcPct val="100000"/>
              </a:lnSpc>
              <a:spcBef>
                <a:spcPts val="0"/>
              </a:spcBef>
              <a:spcAft>
                <a:spcPts val="0"/>
              </a:spcAft>
              <a:buClr>
                <a:schemeClr val="dk1"/>
              </a:buClr>
              <a:buSzPts val="1100"/>
              <a:buFont typeface="Arial"/>
              <a:buNone/>
            </a:pPr>
            <a:r>
              <a:rPr lang="en" sz="800">
                <a:latin typeface="Courier New"/>
                <a:ea typeface="Courier New"/>
                <a:cs typeface="Courier New"/>
                <a:sym typeface="Courier New"/>
              </a:rPr>
              <a:t>10013  	identity /field-id-base-type</a:t>
            </a:r>
            <a:endParaRPr sz="800">
              <a:latin typeface="Courier New"/>
              <a:ea typeface="Courier New"/>
              <a:cs typeface="Courier New"/>
              <a:sym typeface="Courier New"/>
            </a:endParaRPr>
          </a:p>
          <a:p>
            <a:pPr marL="0" lvl="0" indent="0" algn="l" rtl="0">
              <a:lnSpc>
                <a:spcPct val="100000"/>
              </a:lnSpc>
              <a:spcBef>
                <a:spcPts val="0"/>
              </a:spcBef>
              <a:spcAft>
                <a:spcPts val="0"/>
              </a:spcAft>
              <a:buClr>
                <a:schemeClr val="dk1"/>
              </a:buClr>
              <a:buSzPts val="1100"/>
              <a:buFont typeface="Arial"/>
              <a:buNone/>
            </a:pPr>
            <a:r>
              <a:rPr lang="en" sz="800">
                <a:latin typeface="Courier New"/>
                <a:ea typeface="Courier New"/>
                <a:cs typeface="Courier New"/>
                <a:sym typeface="Courier New"/>
              </a:rPr>
              <a:t>10014  	identity /field-id-base-type/fid-coap-code</a:t>
            </a:r>
            <a:endParaRPr sz="800">
              <a:latin typeface="Courier New"/>
              <a:ea typeface="Courier New"/>
              <a:cs typeface="Courier New"/>
              <a:sym typeface="Courier New"/>
            </a:endParaRPr>
          </a:p>
          <a:p>
            <a:pPr marL="0" lvl="0" indent="0" algn="l" rtl="0">
              <a:lnSpc>
                <a:spcPct val="100000"/>
              </a:lnSpc>
              <a:spcBef>
                <a:spcPts val="0"/>
              </a:spcBef>
              <a:spcAft>
                <a:spcPts val="0"/>
              </a:spcAft>
              <a:buClr>
                <a:schemeClr val="dk1"/>
              </a:buClr>
              <a:buSzPts val="1100"/>
              <a:buFont typeface="Arial"/>
              <a:buNone/>
            </a:pPr>
            <a:r>
              <a:rPr lang="en" sz="800">
                <a:highlight>
                  <a:srgbClr val="FFFF00"/>
                </a:highlight>
                <a:latin typeface="Courier New"/>
                <a:ea typeface="Courier New"/>
                <a:cs typeface="Courier New"/>
                <a:sym typeface="Courier New"/>
              </a:rPr>
              <a:t>10015  	identity /field-id-base-type/fid-coap-code-class</a:t>
            </a:r>
            <a:endParaRPr sz="800">
              <a:highlight>
                <a:srgbClr val="FFFF00"/>
              </a:highlight>
              <a:latin typeface="Courier New"/>
              <a:ea typeface="Courier New"/>
              <a:cs typeface="Courier New"/>
              <a:sym typeface="Courier New"/>
            </a:endParaRPr>
          </a:p>
          <a:p>
            <a:pPr marL="0" lvl="0" indent="0" algn="l" rtl="0">
              <a:lnSpc>
                <a:spcPct val="100000"/>
              </a:lnSpc>
              <a:spcBef>
                <a:spcPts val="0"/>
              </a:spcBef>
              <a:spcAft>
                <a:spcPts val="0"/>
              </a:spcAft>
              <a:buClr>
                <a:schemeClr val="dk1"/>
              </a:buClr>
              <a:buSzPts val="1100"/>
              <a:buFont typeface="Arial"/>
              <a:buNone/>
            </a:pPr>
            <a:r>
              <a:rPr lang="en" sz="800">
                <a:highlight>
                  <a:srgbClr val="FFFF00"/>
                </a:highlight>
                <a:latin typeface="Courier New"/>
                <a:ea typeface="Courier New"/>
                <a:cs typeface="Courier New"/>
                <a:sym typeface="Courier New"/>
              </a:rPr>
              <a:t>10016  	identity /field-id-base-type/fid-coap-code-detail</a:t>
            </a:r>
            <a:endParaRPr sz="800">
              <a:highlight>
                <a:srgbClr val="FFFF00"/>
              </a:highlight>
              <a:latin typeface="Courier New"/>
              <a:ea typeface="Courier New"/>
              <a:cs typeface="Courier New"/>
              <a:sym typeface="Courier New"/>
            </a:endParaRPr>
          </a:p>
          <a:p>
            <a:pPr marL="0" lvl="0" indent="0" algn="l" rtl="0">
              <a:lnSpc>
                <a:spcPct val="100000"/>
              </a:lnSpc>
              <a:spcBef>
                <a:spcPts val="0"/>
              </a:spcBef>
              <a:spcAft>
                <a:spcPts val="0"/>
              </a:spcAft>
              <a:buClr>
                <a:schemeClr val="dk1"/>
              </a:buClr>
              <a:buSzPts val="1100"/>
              <a:buFont typeface="Arial"/>
              <a:buNone/>
            </a:pPr>
            <a:r>
              <a:rPr lang="en" sz="800">
                <a:latin typeface="Courier New"/>
                <a:ea typeface="Courier New"/>
                <a:cs typeface="Courier New"/>
                <a:sym typeface="Courier New"/>
              </a:rPr>
              <a:t>10017  	identity /field-id-base-type/fid-coap-mid</a:t>
            </a:r>
            <a:endParaRPr sz="800">
              <a:latin typeface="Courier New"/>
              <a:ea typeface="Courier New"/>
              <a:cs typeface="Courier New"/>
              <a:sym typeface="Courier New"/>
            </a:endParaRPr>
          </a:p>
          <a:p>
            <a:pPr marL="0" lvl="0" indent="0" algn="l" rtl="0">
              <a:lnSpc>
                <a:spcPct val="100000"/>
              </a:lnSpc>
              <a:spcBef>
                <a:spcPts val="0"/>
              </a:spcBef>
              <a:spcAft>
                <a:spcPts val="0"/>
              </a:spcAft>
              <a:buClr>
                <a:schemeClr val="dk1"/>
              </a:buClr>
              <a:buSzPts val="1100"/>
              <a:buFont typeface="Arial"/>
              <a:buNone/>
            </a:pPr>
            <a:r>
              <a:rPr lang="en" sz="800">
                <a:latin typeface="Courier New"/>
                <a:ea typeface="Courier New"/>
                <a:cs typeface="Courier New"/>
                <a:sym typeface="Courier New"/>
              </a:rPr>
              <a:t>10018  	identity /field-id-base-type/fid-coap-option-accept</a:t>
            </a:r>
            <a:endParaRPr sz="800">
              <a:latin typeface="Courier New"/>
              <a:ea typeface="Courier New"/>
              <a:cs typeface="Courier New"/>
              <a:sym typeface="Courier New"/>
            </a:endParaRPr>
          </a:p>
          <a:p>
            <a:pPr marL="0" lvl="0" indent="0" algn="l" rtl="0">
              <a:lnSpc>
                <a:spcPct val="100000"/>
              </a:lnSpc>
              <a:spcBef>
                <a:spcPts val="0"/>
              </a:spcBef>
              <a:spcAft>
                <a:spcPts val="0"/>
              </a:spcAft>
              <a:buClr>
                <a:schemeClr val="dk1"/>
              </a:buClr>
              <a:buSzPts val="1100"/>
              <a:buFont typeface="Arial"/>
              <a:buNone/>
            </a:pPr>
            <a:r>
              <a:rPr lang="en" sz="800">
                <a:latin typeface="Courier New"/>
                <a:ea typeface="Courier New"/>
                <a:cs typeface="Courier New"/>
                <a:sym typeface="Courier New"/>
              </a:rPr>
              <a:t>10019  	identity /field-id-base-type/fid-coap-option-block1</a:t>
            </a:r>
            <a:endParaRPr sz="800">
              <a:latin typeface="Courier New"/>
              <a:ea typeface="Courier New"/>
              <a:cs typeface="Courier New"/>
              <a:sym typeface="Courier New"/>
            </a:endParaRPr>
          </a:p>
          <a:p>
            <a:pPr marL="0" lvl="0" indent="0" algn="l" rtl="0">
              <a:lnSpc>
                <a:spcPct val="100000"/>
              </a:lnSpc>
              <a:spcBef>
                <a:spcPts val="0"/>
              </a:spcBef>
              <a:spcAft>
                <a:spcPts val="0"/>
              </a:spcAft>
              <a:buClr>
                <a:schemeClr val="dk1"/>
              </a:buClr>
              <a:buSzPts val="1100"/>
              <a:buFont typeface="Arial"/>
              <a:buNone/>
            </a:pPr>
            <a:r>
              <a:rPr lang="en" sz="800">
                <a:latin typeface="Courier New"/>
                <a:ea typeface="Courier New"/>
                <a:cs typeface="Courier New"/>
                <a:sym typeface="Courier New"/>
              </a:rPr>
              <a:t>10020  	identity /field-id-base-type/fid-coap-option-block2</a:t>
            </a:r>
            <a:endParaRPr sz="800">
              <a:latin typeface="Courier New"/>
              <a:ea typeface="Courier New"/>
              <a:cs typeface="Courier New"/>
              <a:sym typeface="Courier New"/>
            </a:endParaRPr>
          </a:p>
          <a:p>
            <a:pPr marL="0" lvl="0" indent="0" algn="l" rtl="0">
              <a:lnSpc>
                <a:spcPct val="100000"/>
              </a:lnSpc>
              <a:spcBef>
                <a:spcPts val="0"/>
              </a:spcBef>
              <a:spcAft>
                <a:spcPts val="0"/>
              </a:spcAft>
              <a:buClr>
                <a:schemeClr val="dk1"/>
              </a:buClr>
              <a:buSzPts val="1100"/>
              <a:buFont typeface="Arial"/>
              <a:buNone/>
            </a:pPr>
            <a:r>
              <a:rPr lang="en" sz="800">
                <a:latin typeface="Courier New"/>
                <a:ea typeface="Courier New"/>
                <a:cs typeface="Courier New"/>
                <a:sym typeface="Courier New"/>
              </a:rPr>
              <a:t>10021  	identity /field-id-base-type/fid-coap-option-content-format</a:t>
            </a:r>
            <a:endParaRPr sz="800">
              <a:latin typeface="Courier New"/>
              <a:ea typeface="Courier New"/>
              <a:cs typeface="Courier New"/>
              <a:sym typeface="Courier New"/>
            </a:endParaRPr>
          </a:p>
          <a:p>
            <a:pPr marL="0" lvl="0" indent="0" algn="l" rtl="0">
              <a:lnSpc>
                <a:spcPct val="100000"/>
              </a:lnSpc>
              <a:spcBef>
                <a:spcPts val="0"/>
              </a:spcBef>
              <a:spcAft>
                <a:spcPts val="0"/>
              </a:spcAft>
              <a:buClr>
                <a:schemeClr val="dk1"/>
              </a:buClr>
              <a:buSzPts val="1100"/>
              <a:buFont typeface="Arial"/>
              <a:buNone/>
            </a:pPr>
            <a:r>
              <a:rPr lang="en" sz="800">
                <a:highlight>
                  <a:srgbClr val="93C47D"/>
                </a:highlight>
                <a:latin typeface="Courier New"/>
                <a:ea typeface="Courier New"/>
                <a:cs typeface="Courier New"/>
                <a:sym typeface="Courier New"/>
              </a:rPr>
              <a:t>10022  	identity /field-id-base-type/fid-coap-option-end-option</a:t>
            </a:r>
            <a:endParaRPr sz="800">
              <a:highlight>
                <a:srgbClr val="93C47D"/>
              </a:highlight>
              <a:latin typeface="Courier New"/>
              <a:ea typeface="Courier New"/>
              <a:cs typeface="Courier New"/>
              <a:sym typeface="Courier New"/>
            </a:endParaRPr>
          </a:p>
          <a:p>
            <a:pPr marL="0" lvl="0" indent="0" algn="l" rtl="0">
              <a:lnSpc>
                <a:spcPct val="100000"/>
              </a:lnSpc>
              <a:spcBef>
                <a:spcPts val="0"/>
              </a:spcBef>
              <a:spcAft>
                <a:spcPts val="0"/>
              </a:spcAft>
              <a:buClr>
                <a:schemeClr val="dk1"/>
              </a:buClr>
              <a:buSzPts val="1100"/>
              <a:buFont typeface="Arial"/>
              <a:buNone/>
            </a:pPr>
            <a:r>
              <a:rPr lang="en" sz="800">
                <a:latin typeface="Courier New"/>
                <a:ea typeface="Courier New"/>
                <a:cs typeface="Courier New"/>
                <a:sym typeface="Courier New"/>
              </a:rPr>
              <a:t>10023  	identity /field-id-base-type/fid-coap-option-etag</a:t>
            </a:r>
            <a:endParaRPr sz="800">
              <a:latin typeface="Courier New"/>
              <a:ea typeface="Courier New"/>
              <a:cs typeface="Courier New"/>
              <a:sym typeface="Courier New"/>
            </a:endParaRPr>
          </a:p>
          <a:p>
            <a:pPr marL="0" lvl="0" indent="0" algn="l" rtl="0">
              <a:lnSpc>
                <a:spcPct val="100000"/>
              </a:lnSpc>
              <a:spcBef>
                <a:spcPts val="0"/>
              </a:spcBef>
              <a:spcAft>
                <a:spcPts val="0"/>
              </a:spcAft>
              <a:buClr>
                <a:schemeClr val="dk1"/>
              </a:buClr>
              <a:buSzPts val="1100"/>
              <a:buFont typeface="Arial"/>
              <a:buNone/>
            </a:pPr>
            <a:r>
              <a:rPr lang="en" sz="800">
                <a:latin typeface="Courier New"/>
                <a:ea typeface="Courier New"/>
                <a:cs typeface="Courier New"/>
                <a:sym typeface="Courier New"/>
              </a:rPr>
              <a:t>10024  	identity /field-id-base-type/fid-coap-option-if-match</a:t>
            </a:r>
            <a:endParaRPr sz="800">
              <a:latin typeface="Courier New"/>
              <a:ea typeface="Courier New"/>
              <a:cs typeface="Courier New"/>
              <a:sym typeface="Courier New"/>
            </a:endParaRPr>
          </a:p>
          <a:p>
            <a:pPr marL="0" lvl="0" indent="0" algn="l" rtl="0">
              <a:lnSpc>
                <a:spcPct val="100000"/>
              </a:lnSpc>
              <a:spcBef>
                <a:spcPts val="0"/>
              </a:spcBef>
              <a:spcAft>
                <a:spcPts val="0"/>
              </a:spcAft>
              <a:buClr>
                <a:schemeClr val="dk1"/>
              </a:buClr>
              <a:buSzPts val="1100"/>
              <a:buFont typeface="Arial"/>
              <a:buNone/>
            </a:pPr>
            <a:r>
              <a:rPr lang="en" sz="800">
                <a:latin typeface="Courier New"/>
                <a:ea typeface="Courier New"/>
                <a:cs typeface="Courier New"/>
                <a:sym typeface="Courier New"/>
              </a:rPr>
              <a:t>10025  	identity /field-id-base-type/fid-coap-option-if-none-match</a:t>
            </a:r>
            <a:endParaRPr sz="800">
              <a:latin typeface="Courier New"/>
              <a:ea typeface="Courier New"/>
              <a:cs typeface="Courier New"/>
              <a:sym typeface="Courier New"/>
            </a:endParaRPr>
          </a:p>
          <a:p>
            <a:pPr marL="0" lvl="0" indent="0" algn="l" rtl="0">
              <a:lnSpc>
                <a:spcPct val="100000"/>
              </a:lnSpc>
              <a:spcBef>
                <a:spcPts val="0"/>
              </a:spcBef>
              <a:spcAft>
                <a:spcPts val="0"/>
              </a:spcAft>
              <a:buClr>
                <a:schemeClr val="dk1"/>
              </a:buClr>
              <a:buSzPts val="1100"/>
              <a:buFont typeface="Arial"/>
              <a:buNone/>
            </a:pPr>
            <a:r>
              <a:rPr lang="en" sz="800">
                <a:latin typeface="Courier New"/>
                <a:ea typeface="Courier New"/>
                <a:cs typeface="Courier New"/>
                <a:sym typeface="Courier New"/>
              </a:rPr>
              <a:t>10026  	identity /field-id-base-type/fid-coap-option-location-path</a:t>
            </a:r>
            <a:endParaRPr sz="800">
              <a:latin typeface="Courier New"/>
              <a:ea typeface="Courier New"/>
              <a:cs typeface="Courier New"/>
              <a:sym typeface="Courier New"/>
            </a:endParaRPr>
          </a:p>
          <a:p>
            <a:pPr marL="0" lvl="0" indent="0" algn="l" rtl="0">
              <a:lnSpc>
                <a:spcPct val="100000"/>
              </a:lnSpc>
              <a:spcBef>
                <a:spcPts val="0"/>
              </a:spcBef>
              <a:spcAft>
                <a:spcPts val="0"/>
              </a:spcAft>
              <a:buClr>
                <a:schemeClr val="dk1"/>
              </a:buClr>
              <a:buSzPts val="1100"/>
              <a:buFont typeface="Arial"/>
              <a:buNone/>
            </a:pPr>
            <a:r>
              <a:rPr lang="en" sz="800">
                <a:latin typeface="Courier New"/>
                <a:ea typeface="Courier New"/>
                <a:cs typeface="Courier New"/>
                <a:sym typeface="Courier New"/>
              </a:rPr>
              <a:t>10027  	identity /field-id-base-type/fid-coap-option-location-query</a:t>
            </a:r>
            <a:endParaRPr sz="800">
              <a:latin typeface="Courier New"/>
              <a:ea typeface="Courier New"/>
              <a:cs typeface="Courier New"/>
              <a:sym typeface="Courier New"/>
            </a:endParaRPr>
          </a:p>
          <a:p>
            <a:pPr marL="0" lvl="0" indent="0" algn="l" rtl="0">
              <a:lnSpc>
                <a:spcPct val="100000"/>
              </a:lnSpc>
              <a:spcBef>
                <a:spcPts val="0"/>
              </a:spcBef>
              <a:spcAft>
                <a:spcPts val="0"/>
              </a:spcAft>
              <a:buClr>
                <a:schemeClr val="dk1"/>
              </a:buClr>
              <a:buSzPts val="1100"/>
              <a:buFont typeface="Arial"/>
              <a:buNone/>
            </a:pPr>
            <a:r>
              <a:rPr lang="en" sz="800">
                <a:latin typeface="Courier New"/>
                <a:ea typeface="Courier New"/>
                <a:cs typeface="Courier New"/>
                <a:sym typeface="Courier New"/>
              </a:rPr>
              <a:t>10028  	identity /field-id-base-type/fid-coap-option-max-age</a:t>
            </a:r>
            <a:endParaRPr sz="800">
              <a:latin typeface="Courier New"/>
              <a:ea typeface="Courier New"/>
              <a:cs typeface="Courier New"/>
              <a:sym typeface="Courier New"/>
            </a:endParaRPr>
          </a:p>
          <a:p>
            <a:pPr marL="0" lvl="0" indent="0" algn="l" rtl="0">
              <a:lnSpc>
                <a:spcPct val="100000"/>
              </a:lnSpc>
              <a:spcBef>
                <a:spcPts val="0"/>
              </a:spcBef>
              <a:spcAft>
                <a:spcPts val="0"/>
              </a:spcAft>
              <a:buClr>
                <a:schemeClr val="dk1"/>
              </a:buClr>
              <a:buSzPts val="1100"/>
              <a:buFont typeface="Arial"/>
              <a:buNone/>
            </a:pPr>
            <a:r>
              <a:rPr lang="en" sz="800">
                <a:latin typeface="Courier New"/>
                <a:ea typeface="Courier New"/>
                <a:cs typeface="Courier New"/>
                <a:sym typeface="Courier New"/>
              </a:rPr>
              <a:t>10029  	identity /field-id-base-type/fid-coap-option-no-response</a:t>
            </a:r>
            <a:endParaRPr sz="800">
              <a:latin typeface="Courier New"/>
              <a:ea typeface="Courier New"/>
              <a:cs typeface="Courier New"/>
              <a:sym typeface="Courier New"/>
            </a:endParaRPr>
          </a:p>
          <a:p>
            <a:pPr marL="0" lvl="0" indent="0" algn="l" rtl="0">
              <a:lnSpc>
                <a:spcPct val="100000"/>
              </a:lnSpc>
              <a:spcBef>
                <a:spcPts val="0"/>
              </a:spcBef>
              <a:spcAft>
                <a:spcPts val="0"/>
              </a:spcAft>
              <a:buClr>
                <a:schemeClr val="dk1"/>
              </a:buClr>
              <a:buSzPts val="1100"/>
              <a:buFont typeface="Arial"/>
              <a:buNone/>
            </a:pPr>
            <a:r>
              <a:rPr lang="en" sz="800">
                <a:latin typeface="Courier New"/>
                <a:ea typeface="Courier New"/>
                <a:cs typeface="Courier New"/>
                <a:sym typeface="Courier New"/>
              </a:rPr>
              <a:t>10030  	identity /field-id-base-type/fid-coap-option-observe</a:t>
            </a:r>
            <a:endParaRPr sz="800">
              <a:latin typeface="Courier New"/>
              <a:ea typeface="Courier New"/>
              <a:cs typeface="Courier New"/>
              <a:sym typeface="Courier New"/>
            </a:endParaRPr>
          </a:p>
          <a:p>
            <a:pPr marL="0" lvl="0" indent="0" algn="l" rtl="0">
              <a:lnSpc>
                <a:spcPct val="100000"/>
              </a:lnSpc>
              <a:spcBef>
                <a:spcPts val="0"/>
              </a:spcBef>
              <a:spcAft>
                <a:spcPts val="0"/>
              </a:spcAft>
              <a:buClr>
                <a:schemeClr val="dk1"/>
              </a:buClr>
              <a:buSzPts val="1100"/>
              <a:buFont typeface="Arial"/>
              <a:buNone/>
            </a:pPr>
            <a:r>
              <a:rPr lang="en" sz="800">
                <a:latin typeface="Courier New"/>
                <a:ea typeface="Courier New"/>
                <a:cs typeface="Courier New"/>
                <a:sym typeface="Courier New"/>
              </a:rPr>
              <a:t>10031  	identity /field-id-base-type/fid-coap-option-proxy-scheme</a:t>
            </a:r>
            <a:endParaRPr sz="800">
              <a:latin typeface="Courier New"/>
              <a:ea typeface="Courier New"/>
              <a:cs typeface="Courier New"/>
              <a:sym typeface="Courier New"/>
            </a:endParaRPr>
          </a:p>
          <a:p>
            <a:pPr marL="0" lvl="0" indent="0" algn="l" rtl="0">
              <a:lnSpc>
                <a:spcPct val="100000"/>
              </a:lnSpc>
              <a:spcBef>
                <a:spcPts val="0"/>
              </a:spcBef>
              <a:spcAft>
                <a:spcPts val="0"/>
              </a:spcAft>
              <a:buClr>
                <a:schemeClr val="dk1"/>
              </a:buClr>
              <a:buSzPts val="1100"/>
              <a:buFont typeface="Arial"/>
              <a:buNone/>
            </a:pPr>
            <a:r>
              <a:rPr lang="en" sz="800">
                <a:latin typeface="Courier New"/>
                <a:ea typeface="Courier New"/>
                <a:cs typeface="Courier New"/>
                <a:sym typeface="Courier New"/>
              </a:rPr>
              <a:t>10032  	identity /field-id-base-type/fid-coap-option-proxy-uri</a:t>
            </a:r>
            <a:endParaRPr sz="800">
              <a:latin typeface="Courier New"/>
              <a:ea typeface="Courier New"/>
              <a:cs typeface="Courier New"/>
              <a:sym typeface="Courier New"/>
            </a:endParaRPr>
          </a:p>
          <a:p>
            <a:pPr marL="0" lvl="0" indent="0" algn="l" rtl="0">
              <a:lnSpc>
                <a:spcPct val="100000"/>
              </a:lnSpc>
              <a:spcBef>
                <a:spcPts val="0"/>
              </a:spcBef>
              <a:spcAft>
                <a:spcPts val="0"/>
              </a:spcAft>
              <a:buClr>
                <a:schemeClr val="dk1"/>
              </a:buClr>
              <a:buSzPts val="1100"/>
              <a:buFont typeface="Arial"/>
              <a:buNone/>
            </a:pPr>
            <a:r>
              <a:rPr lang="en" sz="800">
                <a:latin typeface="Courier New"/>
                <a:ea typeface="Courier New"/>
                <a:cs typeface="Courier New"/>
                <a:sym typeface="Courier New"/>
              </a:rPr>
              <a:t>10033  	identity /field-id-base-type/fid-coap-option-size1</a:t>
            </a:r>
            <a:endParaRPr sz="800">
              <a:latin typeface="Courier New"/>
              <a:ea typeface="Courier New"/>
              <a:cs typeface="Courier New"/>
              <a:sym typeface="Courier New"/>
            </a:endParaRPr>
          </a:p>
          <a:p>
            <a:pPr marL="0" lvl="0" indent="0" algn="l" rtl="0">
              <a:lnSpc>
                <a:spcPct val="100000"/>
              </a:lnSpc>
              <a:spcBef>
                <a:spcPts val="0"/>
              </a:spcBef>
              <a:spcAft>
                <a:spcPts val="0"/>
              </a:spcAft>
              <a:buClr>
                <a:schemeClr val="dk1"/>
              </a:buClr>
              <a:buSzPts val="1100"/>
              <a:buFont typeface="Arial"/>
              <a:buNone/>
            </a:pPr>
            <a:r>
              <a:rPr lang="en" sz="800">
                <a:latin typeface="Courier New"/>
                <a:ea typeface="Courier New"/>
                <a:cs typeface="Courier New"/>
                <a:sym typeface="Courier New"/>
              </a:rPr>
              <a:t>10034  	identity /field-id-base-type/fid-coap-option-size2</a:t>
            </a:r>
            <a:endParaRPr sz="800">
              <a:latin typeface="Courier New"/>
              <a:ea typeface="Courier New"/>
              <a:cs typeface="Courier New"/>
              <a:sym typeface="Courier New"/>
            </a:endParaRPr>
          </a:p>
          <a:p>
            <a:pPr marL="0" lvl="0" indent="0" algn="l" rtl="0">
              <a:lnSpc>
                <a:spcPct val="100000"/>
              </a:lnSpc>
              <a:spcBef>
                <a:spcPts val="0"/>
              </a:spcBef>
              <a:spcAft>
                <a:spcPts val="0"/>
              </a:spcAft>
              <a:buClr>
                <a:schemeClr val="dk1"/>
              </a:buClr>
              <a:buSzPts val="1100"/>
              <a:buFont typeface="Arial"/>
              <a:buNone/>
            </a:pPr>
            <a:r>
              <a:rPr lang="en" sz="800">
                <a:latin typeface="Courier New"/>
                <a:ea typeface="Courier New"/>
                <a:cs typeface="Courier New"/>
                <a:sym typeface="Courier New"/>
              </a:rPr>
              <a:t>10035  	identity /field-id-base-type/fid-coap-option-uri-host</a:t>
            </a:r>
            <a:endParaRPr sz="800">
              <a:latin typeface="Courier New"/>
              <a:ea typeface="Courier New"/>
              <a:cs typeface="Courier New"/>
              <a:sym typeface="Courier New"/>
            </a:endParaRPr>
          </a:p>
          <a:p>
            <a:pPr marL="0" lvl="0" indent="0" algn="l" rtl="0">
              <a:lnSpc>
                <a:spcPct val="100000"/>
              </a:lnSpc>
              <a:spcBef>
                <a:spcPts val="0"/>
              </a:spcBef>
              <a:spcAft>
                <a:spcPts val="0"/>
              </a:spcAft>
              <a:buClr>
                <a:schemeClr val="dk1"/>
              </a:buClr>
              <a:buSzPts val="1100"/>
              <a:buFont typeface="Arial"/>
              <a:buNone/>
            </a:pPr>
            <a:r>
              <a:rPr lang="en" sz="800">
                <a:latin typeface="Courier New"/>
                <a:ea typeface="Courier New"/>
                <a:cs typeface="Courier New"/>
                <a:sym typeface="Courier New"/>
              </a:rPr>
              <a:t>10036  	identity /field-id-base-type/fid-coap-option-uri-path</a:t>
            </a:r>
            <a:endParaRPr sz="800">
              <a:latin typeface="Courier New"/>
              <a:ea typeface="Courier New"/>
              <a:cs typeface="Courier New"/>
              <a:sym typeface="Courier New"/>
            </a:endParaRPr>
          </a:p>
          <a:p>
            <a:pPr marL="0" lvl="0" indent="0" algn="l" rtl="0">
              <a:lnSpc>
                <a:spcPct val="100000"/>
              </a:lnSpc>
              <a:spcBef>
                <a:spcPts val="0"/>
              </a:spcBef>
              <a:spcAft>
                <a:spcPts val="0"/>
              </a:spcAft>
              <a:buNone/>
            </a:pPr>
            <a:endParaRPr sz="800">
              <a:latin typeface="Courier New"/>
              <a:ea typeface="Courier New"/>
              <a:cs typeface="Courier New"/>
              <a:sym typeface="Courier New"/>
            </a:endParaRPr>
          </a:p>
        </p:txBody>
      </p:sp>
      <p:sp>
        <p:nvSpPr>
          <p:cNvPr id="74" name="Google Shape;74;p16"/>
          <p:cNvSpPr txBox="1">
            <a:spLocks noGrp="1"/>
          </p:cNvSpPr>
          <p:nvPr>
            <p:ph type="body" idx="1"/>
          </p:nvPr>
        </p:nvSpPr>
        <p:spPr>
          <a:xfrm>
            <a:off x="5135525" y="263250"/>
            <a:ext cx="5138100" cy="4917000"/>
          </a:xfrm>
          <a:prstGeom prst="rect">
            <a:avLst/>
          </a:prstGeom>
        </p:spPr>
        <p:txBody>
          <a:bodyPr spcFirstLastPara="1" wrap="square" lIns="91425" tIns="91425" rIns="91425" bIns="91425" anchor="t" anchorCtr="0">
            <a:noAutofit/>
          </a:bodyPr>
          <a:lstStyle/>
          <a:p>
            <a:pPr marL="0" lvl="0" indent="0" algn="l" rtl="0">
              <a:lnSpc>
                <a:spcPct val="100000"/>
              </a:lnSpc>
              <a:spcBef>
                <a:spcPts val="0"/>
              </a:spcBef>
              <a:spcAft>
                <a:spcPts val="0"/>
              </a:spcAft>
              <a:buNone/>
            </a:pPr>
            <a:r>
              <a:rPr lang="en" sz="800">
                <a:latin typeface="Courier New"/>
                <a:ea typeface="Courier New"/>
                <a:cs typeface="Courier New"/>
                <a:sym typeface="Courier New"/>
              </a:rPr>
              <a:t>10037  	identity /field-id-base-type/fid-coap-option-uri-port</a:t>
            </a:r>
            <a:endParaRPr sz="800">
              <a:latin typeface="Courier New"/>
              <a:ea typeface="Courier New"/>
              <a:cs typeface="Courier New"/>
              <a:sym typeface="Courier New"/>
            </a:endParaRPr>
          </a:p>
          <a:p>
            <a:pPr marL="0" lvl="0" indent="0" algn="l" rtl="0">
              <a:lnSpc>
                <a:spcPct val="100000"/>
              </a:lnSpc>
              <a:spcBef>
                <a:spcPts val="0"/>
              </a:spcBef>
              <a:spcAft>
                <a:spcPts val="0"/>
              </a:spcAft>
              <a:buNone/>
            </a:pPr>
            <a:r>
              <a:rPr lang="en" sz="800">
                <a:latin typeface="Courier New"/>
                <a:ea typeface="Courier New"/>
                <a:cs typeface="Courier New"/>
                <a:sym typeface="Courier New"/>
              </a:rPr>
              <a:t>10038  	identity /field-id-base-type/fid-coap-option-uri-query</a:t>
            </a:r>
            <a:endParaRPr sz="800">
              <a:latin typeface="Courier New"/>
              <a:ea typeface="Courier New"/>
              <a:cs typeface="Courier New"/>
              <a:sym typeface="Courier New"/>
            </a:endParaRPr>
          </a:p>
          <a:p>
            <a:pPr marL="0" lvl="0" indent="0" algn="l" rtl="0">
              <a:lnSpc>
                <a:spcPct val="100000"/>
              </a:lnSpc>
              <a:spcBef>
                <a:spcPts val="0"/>
              </a:spcBef>
              <a:spcAft>
                <a:spcPts val="0"/>
              </a:spcAft>
              <a:buNone/>
            </a:pPr>
            <a:r>
              <a:rPr lang="en" sz="800">
                <a:latin typeface="Courier New"/>
                <a:ea typeface="Courier New"/>
                <a:cs typeface="Courier New"/>
                <a:sym typeface="Courier New"/>
              </a:rPr>
              <a:t>10039  	identity /field-id-base-type/fid-coap-tkl</a:t>
            </a:r>
            <a:endParaRPr sz="800">
              <a:latin typeface="Courier New"/>
              <a:ea typeface="Courier New"/>
              <a:cs typeface="Courier New"/>
              <a:sym typeface="Courier New"/>
            </a:endParaRPr>
          </a:p>
          <a:p>
            <a:pPr marL="0" lvl="0" indent="0" algn="l" rtl="0">
              <a:lnSpc>
                <a:spcPct val="100000"/>
              </a:lnSpc>
              <a:spcBef>
                <a:spcPts val="0"/>
              </a:spcBef>
              <a:spcAft>
                <a:spcPts val="0"/>
              </a:spcAft>
              <a:buNone/>
            </a:pPr>
            <a:r>
              <a:rPr lang="en" sz="800">
                <a:latin typeface="Courier New"/>
                <a:ea typeface="Courier New"/>
                <a:cs typeface="Courier New"/>
                <a:sym typeface="Courier New"/>
              </a:rPr>
              <a:t>10040  	identity /field-id-base-type/fid-coap-token</a:t>
            </a:r>
            <a:endParaRPr sz="800">
              <a:latin typeface="Courier New"/>
              <a:ea typeface="Courier New"/>
              <a:cs typeface="Courier New"/>
              <a:sym typeface="Courier New"/>
            </a:endParaRPr>
          </a:p>
          <a:p>
            <a:pPr marL="0" lvl="0" indent="0" algn="l" rtl="0">
              <a:lnSpc>
                <a:spcPct val="100000"/>
              </a:lnSpc>
              <a:spcBef>
                <a:spcPts val="0"/>
              </a:spcBef>
              <a:spcAft>
                <a:spcPts val="0"/>
              </a:spcAft>
              <a:buNone/>
            </a:pPr>
            <a:r>
              <a:rPr lang="en" sz="800">
                <a:latin typeface="Courier New"/>
                <a:ea typeface="Courier New"/>
                <a:cs typeface="Courier New"/>
                <a:sym typeface="Courier New"/>
              </a:rPr>
              <a:t>10041  	identity /field-id-base-type/fid-coap-type</a:t>
            </a:r>
            <a:endParaRPr sz="800">
              <a:latin typeface="Courier New"/>
              <a:ea typeface="Courier New"/>
              <a:cs typeface="Courier New"/>
              <a:sym typeface="Courier New"/>
            </a:endParaRPr>
          </a:p>
          <a:p>
            <a:pPr marL="0" lvl="0" indent="0" algn="l" rtl="0">
              <a:lnSpc>
                <a:spcPct val="100000"/>
              </a:lnSpc>
              <a:spcBef>
                <a:spcPts val="0"/>
              </a:spcBef>
              <a:spcAft>
                <a:spcPts val="0"/>
              </a:spcAft>
              <a:buNone/>
            </a:pPr>
            <a:r>
              <a:rPr lang="en" sz="800">
                <a:latin typeface="Courier New"/>
                <a:ea typeface="Courier New"/>
                <a:cs typeface="Courier New"/>
                <a:sym typeface="Courier New"/>
              </a:rPr>
              <a:t>10042  	identity /field-id-base-type/fid-coap-version</a:t>
            </a:r>
            <a:endParaRPr sz="800">
              <a:latin typeface="Courier New"/>
              <a:ea typeface="Courier New"/>
              <a:cs typeface="Courier New"/>
              <a:sym typeface="Courier New"/>
            </a:endParaRPr>
          </a:p>
          <a:p>
            <a:pPr marL="0" lvl="0" indent="0" algn="l" rtl="0">
              <a:lnSpc>
                <a:spcPct val="100000"/>
              </a:lnSpc>
              <a:spcBef>
                <a:spcPts val="0"/>
              </a:spcBef>
              <a:spcAft>
                <a:spcPts val="0"/>
              </a:spcAft>
              <a:buNone/>
            </a:pPr>
            <a:r>
              <a:rPr lang="en" sz="800">
                <a:latin typeface="Courier New"/>
                <a:ea typeface="Courier New"/>
                <a:cs typeface="Courier New"/>
                <a:sym typeface="Courier New"/>
              </a:rPr>
              <a:t>10043  	identity /field-id-base-type/fid-ipv6-appiid</a:t>
            </a:r>
            <a:endParaRPr sz="800">
              <a:latin typeface="Courier New"/>
              <a:ea typeface="Courier New"/>
              <a:cs typeface="Courier New"/>
              <a:sym typeface="Courier New"/>
            </a:endParaRPr>
          </a:p>
          <a:p>
            <a:pPr marL="0" lvl="0" indent="0" algn="l" rtl="0">
              <a:lnSpc>
                <a:spcPct val="100000"/>
              </a:lnSpc>
              <a:spcBef>
                <a:spcPts val="0"/>
              </a:spcBef>
              <a:spcAft>
                <a:spcPts val="0"/>
              </a:spcAft>
              <a:buNone/>
            </a:pPr>
            <a:r>
              <a:rPr lang="en" sz="800">
                <a:latin typeface="Courier New"/>
                <a:ea typeface="Courier New"/>
                <a:cs typeface="Courier New"/>
                <a:sym typeface="Courier New"/>
              </a:rPr>
              <a:t>10044  	identity /field-id-base-type/fid-ipv6-appprefix</a:t>
            </a:r>
            <a:endParaRPr sz="800">
              <a:latin typeface="Courier New"/>
              <a:ea typeface="Courier New"/>
              <a:cs typeface="Courier New"/>
              <a:sym typeface="Courier New"/>
            </a:endParaRPr>
          </a:p>
          <a:p>
            <a:pPr marL="0" lvl="0" indent="0" algn="l" rtl="0">
              <a:lnSpc>
                <a:spcPct val="100000"/>
              </a:lnSpc>
              <a:spcBef>
                <a:spcPts val="0"/>
              </a:spcBef>
              <a:spcAft>
                <a:spcPts val="0"/>
              </a:spcAft>
              <a:buNone/>
            </a:pPr>
            <a:r>
              <a:rPr lang="en" sz="800">
                <a:latin typeface="Courier New"/>
                <a:ea typeface="Courier New"/>
                <a:cs typeface="Courier New"/>
                <a:sym typeface="Courier New"/>
              </a:rPr>
              <a:t>10045  	identity /field-id-base-type/fid-ipv6-deviid</a:t>
            </a:r>
            <a:endParaRPr sz="800">
              <a:latin typeface="Courier New"/>
              <a:ea typeface="Courier New"/>
              <a:cs typeface="Courier New"/>
              <a:sym typeface="Courier New"/>
            </a:endParaRPr>
          </a:p>
          <a:p>
            <a:pPr marL="0" lvl="0" indent="0" algn="l" rtl="0">
              <a:lnSpc>
                <a:spcPct val="100000"/>
              </a:lnSpc>
              <a:spcBef>
                <a:spcPts val="0"/>
              </a:spcBef>
              <a:spcAft>
                <a:spcPts val="0"/>
              </a:spcAft>
              <a:buNone/>
            </a:pPr>
            <a:r>
              <a:rPr lang="en" sz="800">
                <a:latin typeface="Courier New"/>
                <a:ea typeface="Courier New"/>
                <a:cs typeface="Courier New"/>
                <a:sym typeface="Courier New"/>
              </a:rPr>
              <a:t>10046  	identity /field-id-base-type/fid-ipv6-devprefix</a:t>
            </a:r>
            <a:endParaRPr sz="800">
              <a:latin typeface="Courier New"/>
              <a:ea typeface="Courier New"/>
              <a:cs typeface="Courier New"/>
              <a:sym typeface="Courier New"/>
            </a:endParaRPr>
          </a:p>
          <a:p>
            <a:pPr marL="0" lvl="0" indent="0" algn="l" rtl="0">
              <a:lnSpc>
                <a:spcPct val="100000"/>
              </a:lnSpc>
              <a:spcBef>
                <a:spcPts val="0"/>
              </a:spcBef>
              <a:spcAft>
                <a:spcPts val="0"/>
              </a:spcAft>
              <a:buNone/>
            </a:pPr>
            <a:r>
              <a:rPr lang="en" sz="800">
                <a:latin typeface="Courier New"/>
                <a:ea typeface="Courier New"/>
                <a:cs typeface="Courier New"/>
                <a:sym typeface="Courier New"/>
              </a:rPr>
              <a:t>10047  	identity /field-id-base-type/fid-ipv6-flowlabel</a:t>
            </a:r>
            <a:endParaRPr sz="800">
              <a:latin typeface="Courier New"/>
              <a:ea typeface="Courier New"/>
              <a:cs typeface="Courier New"/>
              <a:sym typeface="Courier New"/>
            </a:endParaRPr>
          </a:p>
          <a:p>
            <a:pPr marL="0" lvl="0" indent="0" algn="l" rtl="0">
              <a:lnSpc>
                <a:spcPct val="100000"/>
              </a:lnSpc>
              <a:spcBef>
                <a:spcPts val="0"/>
              </a:spcBef>
              <a:spcAft>
                <a:spcPts val="0"/>
              </a:spcAft>
              <a:buNone/>
            </a:pPr>
            <a:r>
              <a:rPr lang="en" sz="800">
                <a:latin typeface="Courier New"/>
                <a:ea typeface="Courier New"/>
                <a:cs typeface="Courier New"/>
                <a:sym typeface="Courier New"/>
              </a:rPr>
              <a:t>10048  	identity /field-id-base-type/fid-ipv6-hoplimit</a:t>
            </a:r>
            <a:endParaRPr sz="800">
              <a:latin typeface="Courier New"/>
              <a:ea typeface="Courier New"/>
              <a:cs typeface="Courier New"/>
              <a:sym typeface="Courier New"/>
            </a:endParaRPr>
          </a:p>
          <a:p>
            <a:pPr marL="0" lvl="0" indent="0" algn="l" rtl="0">
              <a:lnSpc>
                <a:spcPct val="100000"/>
              </a:lnSpc>
              <a:spcBef>
                <a:spcPts val="0"/>
              </a:spcBef>
              <a:spcAft>
                <a:spcPts val="0"/>
              </a:spcAft>
              <a:buNone/>
            </a:pPr>
            <a:r>
              <a:rPr lang="en" sz="800">
                <a:latin typeface="Courier New"/>
                <a:ea typeface="Courier New"/>
                <a:cs typeface="Courier New"/>
                <a:sym typeface="Courier New"/>
              </a:rPr>
              <a:t>10049  	identity /field-id-base-type/fid-ipv6-nextheader</a:t>
            </a:r>
            <a:endParaRPr sz="800">
              <a:latin typeface="Courier New"/>
              <a:ea typeface="Courier New"/>
              <a:cs typeface="Courier New"/>
              <a:sym typeface="Courier New"/>
            </a:endParaRPr>
          </a:p>
          <a:p>
            <a:pPr marL="0" lvl="0" indent="0" algn="l" rtl="0">
              <a:lnSpc>
                <a:spcPct val="100000"/>
              </a:lnSpc>
              <a:spcBef>
                <a:spcPts val="0"/>
              </a:spcBef>
              <a:spcAft>
                <a:spcPts val="0"/>
              </a:spcAft>
              <a:buNone/>
            </a:pPr>
            <a:r>
              <a:rPr lang="en" sz="800">
                <a:latin typeface="Courier New"/>
                <a:ea typeface="Courier New"/>
                <a:cs typeface="Courier New"/>
                <a:sym typeface="Courier New"/>
              </a:rPr>
              <a:t>10050  	identity /field-id-base-type/fid-ipv6-payloadlength</a:t>
            </a:r>
            <a:endParaRPr sz="800">
              <a:latin typeface="Courier New"/>
              <a:ea typeface="Courier New"/>
              <a:cs typeface="Courier New"/>
              <a:sym typeface="Courier New"/>
            </a:endParaRPr>
          </a:p>
          <a:p>
            <a:pPr marL="0" lvl="0" indent="0" algn="l" rtl="0">
              <a:lnSpc>
                <a:spcPct val="100000"/>
              </a:lnSpc>
              <a:spcBef>
                <a:spcPts val="0"/>
              </a:spcBef>
              <a:spcAft>
                <a:spcPts val="0"/>
              </a:spcAft>
              <a:buNone/>
            </a:pPr>
            <a:r>
              <a:rPr lang="en" sz="800">
                <a:latin typeface="Courier New"/>
                <a:ea typeface="Courier New"/>
                <a:cs typeface="Courier New"/>
                <a:sym typeface="Courier New"/>
              </a:rPr>
              <a:t>10051  	identity /field-id-base-type/fid-ipv6-trafficclass</a:t>
            </a:r>
            <a:endParaRPr sz="800">
              <a:latin typeface="Courier New"/>
              <a:ea typeface="Courier New"/>
              <a:cs typeface="Courier New"/>
              <a:sym typeface="Courier New"/>
            </a:endParaRPr>
          </a:p>
          <a:p>
            <a:pPr marL="0" lvl="0" indent="0" algn="l" rtl="0">
              <a:lnSpc>
                <a:spcPct val="100000"/>
              </a:lnSpc>
              <a:spcBef>
                <a:spcPts val="0"/>
              </a:spcBef>
              <a:spcAft>
                <a:spcPts val="0"/>
              </a:spcAft>
              <a:buNone/>
            </a:pPr>
            <a:r>
              <a:rPr lang="en" sz="800">
                <a:highlight>
                  <a:srgbClr val="FFFF00"/>
                </a:highlight>
                <a:latin typeface="Courier New"/>
                <a:ea typeface="Courier New"/>
                <a:cs typeface="Courier New"/>
                <a:sym typeface="Courier New"/>
              </a:rPr>
              <a:t>10052  	identity /field-id-base-type/fid-ipv6-trafficclass-ds</a:t>
            </a:r>
            <a:endParaRPr sz="800">
              <a:highlight>
                <a:srgbClr val="FFFF00"/>
              </a:highlight>
              <a:latin typeface="Courier New"/>
              <a:ea typeface="Courier New"/>
              <a:cs typeface="Courier New"/>
              <a:sym typeface="Courier New"/>
            </a:endParaRPr>
          </a:p>
          <a:p>
            <a:pPr marL="0" lvl="0" indent="0" algn="l" rtl="0">
              <a:lnSpc>
                <a:spcPct val="100000"/>
              </a:lnSpc>
              <a:spcBef>
                <a:spcPts val="0"/>
              </a:spcBef>
              <a:spcAft>
                <a:spcPts val="0"/>
              </a:spcAft>
              <a:buNone/>
            </a:pPr>
            <a:r>
              <a:rPr lang="en" sz="800">
                <a:highlight>
                  <a:srgbClr val="FFFF00"/>
                </a:highlight>
                <a:latin typeface="Courier New"/>
                <a:ea typeface="Courier New"/>
                <a:cs typeface="Courier New"/>
                <a:sym typeface="Courier New"/>
              </a:rPr>
              <a:t>10053  	identity /field-id-base-type/fid-ipv6-trafficclass-ecn</a:t>
            </a:r>
            <a:endParaRPr sz="800">
              <a:highlight>
                <a:srgbClr val="FFFF00"/>
              </a:highlight>
              <a:latin typeface="Courier New"/>
              <a:ea typeface="Courier New"/>
              <a:cs typeface="Courier New"/>
              <a:sym typeface="Courier New"/>
            </a:endParaRPr>
          </a:p>
          <a:p>
            <a:pPr marL="0" lvl="0" indent="0" algn="l" rtl="0">
              <a:lnSpc>
                <a:spcPct val="100000"/>
              </a:lnSpc>
              <a:spcBef>
                <a:spcPts val="0"/>
              </a:spcBef>
              <a:spcAft>
                <a:spcPts val="0"/>
              </a:spcAft>
              <a:buNone/>
            </a:pPr>
            <a:r>
              <a:rPr lang="en" sz="800">
                <a:latin typeface="Courier New"/>
                <a:ea typeface="Courier New"/>
                <a:cs typeface="Courier New"/>
                <a:sym typeface="Courier New"/>
              </a:rPr>
              <a:t>10054  	identity /field-id-base-type/fid-ipv6-version</a:t>
            </a:r>
            <a:endParaRPr sz="800">
              <a:latin typeface="Courier New"/>
              <a:ea typeface="Courier New"/>
              <a:cs typeface="Courier New"/>
              <a:sym typeface="Courier New"/>
            </a:endParaRPr>
          </a:p>
          <a:p>
            <a:pPr marL="0" lvl="0" indent="0" algn="l" rtl="0">
              <a:lnSpc>
                <a:spcPct val="100000"/>
              </a:lnSpc>
              <a:spcBef>
                <a:spcPts val="0"/>
              </a:spcBef>
              <a:spcAft>
                <a:spcPts val="0"/>
              </a:spcAft>
              <a:buNone/>
            </a:pPr>
            <a:r>
              <a:rPr lang="en" sz="800">
                <a:latin typeface="Courier New"/>
                <a:ea typeface="Courier New"/>
                <a:cs typeface="Courier New"/>
                <a:sym typeface="Courier New"/>
              </a:rPr>
              <a:t>10055  	identity /field-id-base-type/fid-udp-app-port</a:t>
            </a:r>
            <a:endParaRPr sz="800">
              <a:latin typeface="Courier New"/>
              <a:ea typeface="Courier New"/>
              <a:cs typeface="Courier New"/>
              <a:sym typeface="Courier New"/>
            </a:endParaRPr>
          </a:p>
          <a:p>
            <a:pPr marL="0" lvl="0" indent="0" algn="l" rtl="0">
              <a:lnSpc>
                <a:spcPct val="100000"/>
              </a:lnSpc>
              <a:spcBef>
                <a:spcPts val="0"/>
              </a:spcBef>
              <a:spcAft>
                <a:spcPts val="0"/>
              </a:spcAft>
              <a:buNone/>
            </a:pPr>
            <a:r>
              <a:rPr lang="en" sz="800">
                <a:latin typeface="Courier New"/>
                <a:ea typeface="Courier New"/>
                <a:cs typeface="Courier New"/>
                <a:sym typeface="Courier New"/>
              </a:rPr>
              <a:t>10056  	identity /field-id-base-type/fid-udp-checksum</a:t>
            </a:r>
            <a:endParaRPr sz="800">
              <a:latin typeface="Courier New"/>
              <a:ea typeface="Courier New"/>
              <a:cs typeface="Courier New"/>
              <a:sym typeface="Courier New"/>
            </a:endParaRPr>
          </a:p>
          <a:p>
            <a:pPr marL="0" lvl="0" indent="0" algn="l" rtl="0">
              <a:lnSpc>
                <a:spcPct val="100000"/>
              </a:lnSpc>
              <a:spcBef>
                <a:spcPts val="0"/>
              </a:spcBef>
              <a:spcAft>
                <a:spcPts val="0"/>
              </a:spcAft>
              <a:buNone/>
            </a:pPr>
            <a:r>
              <a:rPr lang="en" sz="800">
                <a:latin typeface="Courier New"/>
                <a:ea typeface="Courier New"/>
                <a:cs typeface="Courier New"/>
                <a:sym typeface="Courier New"/>
              </a:rPr>
              <a:t>10057  	identity /field-id-base-type/fid-udp-dev-port</a:t>
            </a:r>
            <a:endParaRPr sz="800">
              <a:latin typeface="Courier New"/>
              <a:ea typeface="Courier New"/>
              <a:cs typeface="Courier New"/>
              <a:sym typeface="Courier New"/>
            </a:endParaRPr>
          </a:p>
          <a:p>
            <a:pPr marL="0" lvl="0" indent="0" algn="l" rtl="0">
              <a:lnSpc>
                <a:spcPct val="100000"/>
              </a:lnSpc>
              <a:spcBef>
                <a:spcPts val="0"/>
              </a:spcBef>
              <a:spcAft>
                <a:spcPts val="0"/>
              </a:spcAft>
              <a:buNone/>
            </a:pPr>
            <a:r>
              <a:rPr lang="en" sz="800">
                <a:latin typeface="Courier New"/>
                <a:ea typeface="Courier New"/>
                <a:cs typeface="Courier New"/>
                <a:sym typeface="Courier New"/>
              </a:rPr>
              <a:t>10058  	identity /field-id-base-type/fid-udp-length</a:t>
            </a:r>
            <a:endParaRPr sz="800">
              <a:latin typeface="Courier New"/>
              <a:ea typeface="Courier New"/>
              <a:cs typeface="Courier New"/>
              <a:sym typeface="Courier New"/>
            </a:endParaRPr>
          </a:p>
          <a:p>
            <a:pPr marL="0" lvl="0" indent="0" algn="l" rtl="0">
              <a:lnSpc>
                <a:spcPct val="100000"/>
              </a:lnSpc>
              <a:spcBef>
                <a:spcPts val="0"/>
              </a:spcBef>
              <a:spcAft>
                <a:spcPts val="0"/>
              </a:spcAft>
              <a:buNone/>
            </a:pPr>
            <a:r>
              <a:rPr lang="en" sz="800">
                <a:latin typeface="Courier New"/>
                <a:ea typeface="Courier New"/>
                <a:cs typeface="Courier New"/>
                <a:sym typeface="Courier New"/>
              </a:rPr>
              <a:t>10059  	identity /field-length-base-type</a:t>
            </a:r>
            <a:endParaRPr sz="800">
              <a:latin typeface="Courier New"/>
              <a:ea typeface="Courier New"/>
              <a:cs typeface="Courier New"/>
              <a:sym typeface="Courier New"/>
            </a:endParaRPr>
          </a:p>
          <a:p>
            <a:pPr marL="0" lvl="0" indent="0" algn="l" rtl="0">
              <a:lnSpc>
                <a:spcPct val="100000"/>
              </a:lnSpc>
              <a:spcBef>
                <a:spcPts val="0"/>
              </a:spcBef>
              <a:spcAft>
                <a:spcPts val="0"/>
              </a:spcAft>
              <a:buNone/>
            </a:pPr>
            <a:r>
              <a:rPr lang="en" sz="800">
                <a:latin typeface="Courier New"/>
                <a:ea typeface="Courier New"/>
                <a:cs typeface="Courier New"/>
                <a:sym typeface="Courier New"/>
              </a:rPr>
              <a:t>10060  	identity /field-length-base-type/fl-token-length</a:t>
            </a:r>
            <a:endParaRPr sz="800">
              <a:latin typeface="Courier New"/>
              <a:ea typeface="Courier New"/>
              <a:cs typeface="Courier New"/>
              <a:sym typeface="Courier New"/>
            </a:endParaRPr>
          </a:p>
          <a:p>
            <a:pPr marL="0" lvl="0" indent="0" algn="l" rtl="0">
              <a:lnSpc>
                <a:spcPct val="100000"/>
              </a:lnSpc>
              <a:spcBef>
                <a:spcPts val="0"/>
              </a:spcBef>
              <a:spcAft>
                <a:spcPts val="0"/>
              </a:spcAft>
              <a:buNone/>
            </a:pPr>
            <a:r>
              <a:rPr lang="en" sz="800">
                <a:latin typeface="Courier New"/>
                <a:ea typeface="Courier New"/>
                <a:cs typeface="Courier New"/>
                <a:sym typeface="Courier New"/>
              </a:rPr>
              <a:t>10061  	identity /field-length-base-type/fl-variable</a:t>
            </a:r>
            <a:endParaRPr sz="800">
              <a:latin typeface="Courier New"/>
              <a:ea typeface="Courier New"/>
              <a:cs typeface="Courier New"/>
              <a:sym typeface="Courier New"/>
            </a:endParaRPr>
          </a:p>
          <a:p>
            <a:pPr marL="0" lvl="0" indent="0" algn="l" rtl="0">
              <a:lnSpc>
                <a:spcPct val="100000"/>
              </a:lnSpc>
              <a:spcBef>
                <a:spcPts val="0"/>
              </a:spcBef>
              <a:spcAft>
                <a:spcPts val="0"/>
              </a:spcAft>
              <a:buNone/>
            </a:pPr>
            <a:r>
              <a:rPr lang="en" sz="800">
                <a:latin typeface="Courier New"/>
                <a:ea typeface="Courier New"/>
                <a:cs typeface="Courier New"/>
                <a:sym typeface="Courier New"/>
              </a:rPr>
              <a:t>10062  	identity /matching-operator-base-type</a:t>
            </a:r>
            <a:endParaRPr sz="800">
              <a:latin typeface="Courier New"/>
              <a:ea typeface="Courier New"/>
              <a:cs typeface="Courier New"/>
              <a:sym typeface="Courier New"/>
            </a:endParaRPr>
          </a:p>
          <a:p>
            <a:pPr marL="0" lvl="0" indent="0" algn="l" rtl="0">
              <a:lnSpc>
                <a:spcPct val="100000"/>
              </a:lnSpc>
              <a:spcBef>
                <a:spcPts val="0"/>
              </a:spcBef>
              <a:spcAft>
                <a:spcPts val="0"/>
              </a:spcAft>
              <a:buNone/>
            </a:pPr>
            <a:r>
              <a:rPr lang="en" sz="800">
                <a:latin typeface="Courier New"/>
                <a:ea typeface="Courier New"/>
                <a:cs typeface="Courier New"/>
                <a:sym typeface="Courier New"/>
              </a:rPr>
              <a:t>10063  	identity /matching-operator-base-type/mo-equal</a:t>
            </a:r>
            <a:endParaRPr sz="800">
              <a:latin typeface="Courier New"/>
              <a:ea typeface="Courier New"/>
              <a:cs typeface="Courier New"/>
              <a:sym typeface="Courier New"/>
            </a:endParaRPr>
          </a:p>
          <a:p>
            <a:pPr marL="0" lvl="0" indent="0" algn="l" rtl="0">
              <a:lnSpc>
                <a:spcPct val="100000"/>
              </a:lnSpc>
              <a:spcBef>
                <a:spcPts val="0"/>
              </a:spcBef>
              <a:spcAft>
                <a:spcPts val="0"/>
              </a:spcAft>
              <a:buNone/>
            </a:pPr>
            <a:r>
              <a:rPr lang="en" sz="800">
                <a:latin typeface="Courier New"/>
                <a:ea typeface="Courier New"/>
                <a:cs typeface="Courier New"/>
                <a:sym typeface="Courier New"/>
              </a:rPr>
              <a:t>10064  	identity /matching-operator-base-type/mo-ignore</a:t>
            </a:r>
            <a:endParaRPr sz="800">
              <a:latin typeface="Courier New"/>
              <a:ea typeface="Courier New"/>
              <a:cs typeface="Courier New"/>
              <a:sym typeface="Courier New"/>
            </a:endParaRPr>
          </a:p>
          <a:p>
            <a:pPr marL="0" lvl="0" indent="0" algn="l" rtl="0">
              <a:lnSpc>
                <a:spcPct val="100000"/>
              </a:lnSpc>
              <a:spcBef>
                <a:spcPts val="0"/>
              </a:spcBef>
              <a:spcAft>
                <a:spcPts val="0"/>
              </a:spcAft>
              <a:buNone/>
            </a:pPr>
            <a:r>
              <a:rPr lang="en" sz="800">
                <a:latin typeface="Courier New"/>
                <a:ea typeface="Courier New"/>
                <a:cs typeface="Courier New"/>
                <a:sym typeface="Courier New"/>
              </a:rPr>
              <a:t>10065  	identity /matching-operator-base-type/mo-matching</a:t>
            </a:r>
            <a:endParaRPr sz="800">
              <a:latin typeface="Courier New"/>
              <a:ea typeface="Courier New"/>
              <a:cs typeface="Courier New"/>
              <a:sym typeface="Courier New"/>
            </a:endParaRPr>
          </a:p>
          <a:p>
            <a:pPr marL="0" lvl="0" indent="0" algn="l" rtl="0">
              <a:lnSpc>
                <a:spcPct val="100000"/>
              </a:lnSpc>
              <a:spcBef>
                <a:spcPts val="0"/>
              </a:spcBef>
              <a:spcAft>
                <a:spcPts val="0"/>
              </a:spcAft>
              <a:buNone/>
            </a:pPr>
            <a:r>
              <a:rPr lang="en" sz="800">
                <a:latin typeface="Courier New"/>
                <a:ea typeface="Courier New"/>
                <a:cs typeface="Courier New"/>
                <a:sym typeface="Courier New"/>
              </a:rPr>
              <a:t>10066  	identity /matching-operator-base-type/mo-msb</a:t>
            </a:r>
            <a:endParaRPr sz="800">
              <a:latin typeface="Courier New"/>
              <a:ea typeface="Courier New"/>
              <a:cs typeface="Courier New"/>
              <a:sym typeface="Courier New"/>
            </a:endParaRPr>
          </a:p>
          <a:p>
            <a:pPr marL="0" lvl="0" indent="0" algn="l" rtl="0">
              <a:lnSpc>
                <a:spcPct val="100000"/>
              </a:lnSpc>
              <a:spcBef>
                <a:spcPts val="0"/>
              </a:spcBef>
              <a:spcAft>
                <a:spcPts val="0"/>
              </a:spcAft>
              <a:buNone/>
            </a:pPr>
            <a:endParaRPr sz="800">
              <a:latin typeface="Courier New"/>
              <a:ea typeface="Courier New"/>
              <a:cs typeface="Courier New"/>
              <a:sym typeface="Courier New"/>
            </a:endParaRPr>
          </a:p>
          <a:p>
            <a:pPr marL="0" lvl="0" indent="0" algn="l" rtl="0">
              <a:lnSpc>
                <a:spcPct val="100000"/>
              </a:lnSpc>
              <a:spcBef>
                <a:spcPts val="0"/>
              </a:spcBef>
              <a:spcAft>
                <a:spcPts val="0"/>
              </a:spcAft>
              <a:buNone/>
            </a:pPr>
            <a:endParaRPr sz="800">
              <a:latin typeface="Courier New"/>
              <a:ea typeface="Courier New"/>
              <a:cs typeface="Courier New"/>
              <a:sym typeface="Courier New"/>
            </a:endParaRPr>
          </a:p>
        </p:txBody>
      </p:sp>
    </p:spTree>
    <p:extLst>
      <p:ext uri="{BB962C8B-B14F-4D97-AF65-F5344CB8AC3E}">
        <p14:creationId xmlns:p14="http://schemas.microsoft.com/office/powerpoint/2010/main" val="39191038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78"/>
        <p:cNvGrpSpPr/>
        <p:nvPr/>
      </p:nvGrpSpPr>
      <p:grpSpPr>
        <a:xfrm>
          <a:off x="0" y="0"/>
          <a:ext cx="0" cy="0"/>
          <a:chOff x="0" y="0"/>
          <a:chExt cx="0" cy="0"/>
        </a:xfrm>
      </p:grpSpPr>
      <p:sp>
        <p:nvSpPr>
          <p:cNvPr id="79" name="Google Shape;79;p17"/>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Questions - CoAP identityref</a:t>
            </a:r>
            <a:endParaRPr/>
          </a:p>
        </p:txBody>
      </p:sp>
      <p:sp>
        <p:nvSpPr>
          <p:cNvPr id="80" name="Google Shape;80;p17"/>
          <p:cNvSpPr txBox="1">
            <a:spLocks noGrp="1"/>
          </p:cNvSpPr>
          <p:nvPr>
            <p:ph type="body" idx="1"/>
          </p:nvPr>
        </p:nvSpPr>
        <p:spPr>
          <a:xfrm>
            <a:off x="311700" y="1152475"/>
            <a:ext cx="8019600" cy="3416400"/>
          </a:xfrm>
          <a:prstGeom prst="rect">
            <a:avLst/>
          </a:prstGeom>
        </p:spPr>
        <p:txBody>
          <a:bodyPr spcFirstLastPara="1" wrap="square" lIns="91425" tIns="91425" rIns="91425" bIns="91425" anchor="t" anchorCtr="0">
            <a:noAutofit/>
          </a:bodyPr>
          <a:lstStyle/>
          <a:p>
            <a:pPr marL="457200" lvl="0" indent="-317500" algn="l" rtl="0">
              <a:spcBef>
                <a:spcPts val="0"/>
              </a:spcBef>
              <a:spcAft>
                <a:spcPts val="0"/>
              </a:spcAft>
              <a:buSzPts val="1400"/>
              <a:buChar char="●"/>
            </a:pPr>
            <a:r>
              <a:rPr lang="en"/>
              <a:t>Do you agree to divide fields into sub-fields (coap-code-class, coap-code-detail,...) ?</a:t>
            </a:r>
            <a:endParaRPr/>
          </a:p>
          <a:p>
            <a:pPr marL="457200" lvl="0" indent="-317500" algn="l" rtl="0">
              <a:spcBef>
                <a:spcPts val="0"/>
              </a:spcBef>
              <a:spcAft>
                <a:spcPts val="0"/>
              </a:spcAft>
              <a:buSzPts val="1400"/>
              <a:buChar char="●"/>
            </a:pPr>
            <a:r>
              <a:rPr lang="en"/>
              <a:t>CoAP option naming space:</a:t>
            </a:r>
            <a:endParaRPr/>
          </a:p>
          <a:p>
            <a:pPr marL="914400" lvl="1" indent="-304800" algn="l" rtl="0">
              <a:spcBef>
                <a:spcPts val="0"/>
              </a:spcBef>
              <a:spcAft>
                <a:spcPts val="0"/>
              </a:spcAft>
              <a:buSzPts val="1200"/>
              <a:buChar char="○"/>
            </a:pPr>
            <a:r>
              <a:rPr lang="en"/>
              <a:t>Carsten proposes to reserve the whole space to link the option repository to the id</a:t>
            </a:r>
            <a:endParaRPr/>
          </a:p>
          <a:p>
            <a:pPr marL="914400" lvl="1" indent="-304800" algn="l" rtl="0">
              <a:spcBef>
                <a:spcPts val="0"/>
              </a:spcBef>
              <a:spcAft>
                <a:spcPts val="0"/>
              </a:spcAft>
              <a:buSzPts val="1200"/>
              <a:buChar char="○"/>
            </a:pPr>
            <a:r>
              <a:rPr lang="en"/>
              <a:t>How can we do that in Yang ?</a:t>
            </a:r>
            <a:endParaRPr/>
          </a:p>
          <a:p>
            <a:pPr marL="914400" lvl="1" indent="-304800" algn="l" rtl="0">
              <a:spcBef>
                <a:spcPts val="0"/>
              </a:spcBef>
              <a:spcAft>
                <a:spcPts val="0"/>
              </a:spcAft>
              <a:buSzPts val="1200"/>
              <a:buChar char="○"/>
            </a:pPr>
            <a:r>
              <a:rPr lang="en"/>
              <a:t>What size we reserve ? </a:t>
            </a:r>
            <a:endParaRPr/>
          </a:p>
          <a:p>
            <a:pPr marL="1371600" lvl="2" indent="-304800" algn="l" rtl="0">
              <a:spcBef>
                <a:spcPts val="0"/>
              </a:spcBef>
              <a:spcAft>
                <a:spcPts val="0"/>
              </a:spcAft>
              <a:buSzPts val="1200"/>
              <a:buChar char="■"/>
            </a:pPr>
            <a:r>
              <a:rPr lang="en"/>
              <a:t>Largest one in IANA : </a:t>
            </a:r>
            <a:r>
              <a:rPr lang="en" sz="1100">
                <a:solidFill>
                  <a:schemeClr val="dk1"/>
                </a:solidFill>
              </a:rPr>
              <a:t>2053 OCF-Content-Format-Version [</a:t>
            </a:r>
            <a:r>
              <a:rPr lang="en" sz="1100" u="sng">
                <a:solidFill>
                  <a:schemeClr val="hlink"/>
                </a:solidFill>
                <a:hlinkClick r:id="rId3"/>
              </a:rPr>
              <a:t>Michael_Koster</a:t>
            </a:r>
            <a:r>
              <a:rPr lang="en" sz="1100">
                <a:solidFill>
                  <a:schemeClr val="dk1"/>
                </a:solidFill>
              </a:rPr>
              <a:t>]</a:t>
            </a:r>
            <a:endParaRPr sz="1100">
              <a:solidFill>
                <a:schemeClr val="dk1"/>
              </a:solidFill>
            </a:endParaRPr>
          </a:p>
          <a:p>
            <a:pPr marL="0" lvl="0" indent="0" algn="l" rtl="0">
              <a:lnSpc>
                <a:spcPct val="100000"/>
              </a:lnSpc>
              <a:spcBef>
                <a:spcPts val="1600"/>
              </a:spcBef>
              <a:spcAft>
                <a:spcPts val="0"/>
              </a:spcAft>
              <a:buNone/>
            </a:pPr>
            <a:r>
              <a:rPr lang="en" sz="1100">
                <a:solidFill>
                  <a:schemeClr val="dk1"/>
                </a:solidFill>
                <a:latin typeface="Courier New"/>
                <a:ea typeface="Courier New"/>
                <a:cs typeface="Courier New"/>
                <a:sym typeface="Courier New"/>
              </a:rPr>
              <a:t>0-255 IETF Review or IESG Approval</a:t>
            </a:r>
            <a:endParaRPr sz="1100">
              <a:solidFill>
                <a:schemeClr val="dk1"/>
              </a:solidFill>
              <a:latin typeface="Courier New"/>
              <a:ea typeface="Courier New"/>
              <a:cs typeface="Courier New"/>
              <a:sym typeface="Courier New"/>
            </a:endParaRPr>
          </a:p>
          <a:p>
            <a:pPr marL="0" lvl="0" indent="0" algn="l" rtl="0">
              <a:lnSpc>
                <a:spcPct val="100000"/>
              </a:lnSpc>
              <a:spcBef>
                <a:spcPts val="0"/>
              </a:spcBef>
              <a:spcAft>
                <a:spcPts val="0"/>
              </a:spcAft>
              <a:buNone/>
            </a:pPr>
            <a:r>
              <a:rPr lang="en" sz="1100">
                <a:solidFill>
                  <a:schemeClr val="dk1"/>
                </a:solidFill>
                <a:latin typeface="Courier New"/>
                <a:ea typeface="Courier New"/>
                <a:cs typeface="Courier New"/>
                <a:sym typeface="Courier New"/>
              </a:rPr>
              <a:t>256-2047 Specification Required</a:t>
            </a:r>
            <a:endParaRPr sz="1100">
              <a:solidFill>
                <a:schemeClr val="dk1"/>
              </a:solidFill>
              <a:latin typeface="Courier New"/>
              <a:ea typeface="Courier New"/>
              <a:cs typeface="Courier New"/>
              <a:sym typeface="Courier New"/>
            </a:endParaRPr>
          </a:p>
          <a:p>
            <a:pPr marL="0" lvl="0" indent="0" algn="l" rtl="0">
              <a:lnSpc>
                <a:spcPct val="100000"/>
              </a:lnSpc>
              <a:spcBef>
                <a:spcPts val="0"/>
              </a:spcBef>
              <a:spcAft>
                <a:spcPts val="0"/>
              </a:spcAft>
              <a:buNone/>
            </a:pPr>
            <a:r>
              <a:rPr lang="en" sz="1100">
                <a:solidFill>
                  <a:schemeClr val="dk1"/>
                </a:solidFill>
                <a:latin typeface="Courier New"/>
                <a:ea typeface="Courier New"/>
                <a:cs typeface="Courier New"/>
                <a:sym typeface="Courier New"/>
              </a:rPr>
              <a:t>2048-64999 Expert Review</a:t>
            </a:r>
            <a:endParaRPr sz="1100">
              <a:solidFill>
                <a:schemeClr val="dk1"/>
              </a:solidFill>
              <a:latin typeface="Courier New"/>
              <a:ea typeface="Courier New"/>
              <a:cs typeface="Courier New"/>
              <a:sym typeface="Courier New"/>
            </a:endParaRPr>
          </a:p>
          <a:p>
            <a:pPr marL="0" lvl="0" indent="0" algn="l" rtl="0">
              <a:lnSpc>
                <a:spcPct val="100000"/>
              </a:lnSpc>
              <a:spcBef>
                <a:spcPts val="0"/>
              </a:spcBef>
              <a:spcAft>
                <a:spcPts val="0"/>
              </a:spcAft>
              <a:buNone/>
            </a:pPr>
            <a:r>
              <a:rPr lang="en" sz="1100">
                <a:solidFill>
                  <a:schemeClr val="dk1"/>
                </a:solidFill>
                <a:latin typeface="Courier New"/>
                <a:ea typeface="Courier New"/>
                <a:cs typeface="Courier New"/>
                <a:sym typeface="Courier New"/>
              </a:rPr>
              <a:t>65000-65535 Experimental use (no operational use)</a:t>
            </a:r>
            <a:br>
              <a:rPr lang="en" sz="1100">
                <a:solidFill>
                  <a:schemeClr val="dk1"/>
                </a:solidFill>
                <a:latin typeface="Courier New"/>
                <a:ea typeface="Courier New"/>
                <a:cs typeface="Courier New"/>
                <a:sym typeface="Courier New"/>
              </a:rPr>
            </a:br>
            <a:endParaRPr sz="1100">
              <a:solidFill>
                <a:schemeClr val="dk1"/>
              </a:solidFill>
              <a:latin typeface="Courier New"/>
              <a:ea typeface="Courier New"/>
              <a:cs typeface="Courier New"/>
              <a:sym typeface="Courier New"/>
            </a:endParaRPr>
          </a:p>
          <a:p>
            <a:pPr marL="914400" lvl="1" indent="-304800" algn="l" rtl="0">
              <a:spcBef>
                <a:spcPts val="0"/>
              </a:spcBef>
              <a:spcAft>
                <a:spcPts val="0"/>
              </a:spcAft>
              <a:buSzPts val="1200"/>
              <a:buChar char="○"/>
            </a:pPr>
            <a:r>
              <a:rPr lang="en"/>
              <a:t>LT: may be a waste of space, what procedure when new option created ? </a:t>
            </a:r>
            <a:endParaRPr/>
          </a:p>
          <a:p>
            <a:pPr marL="457200" lvl="0" indent="-317500" algn="l" rtl="0">
              <a:spcBef>
                <a:spcPts val="0"/>
              </a:spcBef>
              <a:spcAft>
                <a:spcPts val="0"/>
              </a:spcAft>
              <a:buSzPts val="1400"/>
              <a:buChar char="●"/>
            </a:pPr>
            <a:r>
              <a:rPr lang="en"/>
              <a:t>CoAP End Option (0xFF) is treated as an option </a:t>
            </a:r>
            <a:endParaRPr/>
          </a:p>
          <a:p>
            <a:pPr marL="914400" lvl="1" indent="-304800" algn="l" rtl="0">
              <a:spcBef>
                <a:spcPts val="0"/>
              </a:spcBef>
              <a:spcAft>
                <a:spcPts val="0"/>
              </a:spcAft>
              <a:buSzPts val="1200"/>
              <a:buChar char="○"/>
            </a:pPr>
            <a:r>
              <a:rPr lang="en"/>
              <a:t>Conflict if Core uses this value for a specific option.</a:t>
            </a:r>
            <a:endParaRPr/>
          </a:p>
        </p:txBody>
      </p:sp>
    </p:spTree>
    <p:extLst>
      <p:ext uri="{BB962C8B-B14F-4D97-AF65-F5344CB8AC3E}">
        <p14:creationId xmlns:p14="http://schemas.microsoft.com/office/powerpoint/2010/main" val="33902329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84"/>
        <p:cNvGrpSpPr/>
        <p:nvPr/>
      </p:nvGrpSpPr>
      <p:grpSpPr>
        <a:xfrm>
          <a:off x="0" y="0"/>
          <a:ext cx="0" cy="0"/>
          <a:chOff x="0" y="0"/>
          <a:chExt cx="0" cy="0"/>
        </a:xfrm>
      </p:grpSpPr>
      <p:sp>
        <p:nvSpPr>
          <p:cNvPr id="85" name="Google Shape;85;p18"/>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SCHC model</a:t>
            </a:r>
            <a:endParaRPr/>
          </a:p>
        </p:txBody>
      </p:sp>
      <p:sp>
        <p:nvSpPr>
          <p:cNvPr id="86" name="Google Shape;86;p18"/>
          <p:cNvSpPr txBox="1">
            <a:spLocks noGrp="1"/>
          </p:cNvSpPr>
          <p:nvPr>
            <p:ph type="body" idx="1"/>
          </p:nvPr>
        </p:nvSpPr>
        <p:spPr>
          <a:xfrm>
            <a:off x="311700" y="1152475"/>
            <a:ext cx="4143300" cy="3416400"/>
          </a:xfrm>
          <a:prstGeom prst="rect">
            <a:avLst/>
          </a:prstGeom>
        </p:spPr>
        <p:txBody>
          <a:bodyPr spcFirstLastPara="1" wrap="square" lIns="91425" tIns="91425" rIns="91425" bIns="91425" anchor="t" anchorCtr="0">
            <a:noAutofit/>
          </a:bodyPr>
          <a:lstStyle/>
          <a:p>
            <a:pPr marL="0" lvl="0" indent="0" algn="l" rtl="0">
              <a:lnSpc>
                <a:spcPct val="100000"/>
              </a:lnSpc>
              <a:spcBef>
                <a:spcPts val="0"/>
              </a:spcBef>
              <a:spcAft>
                <a:spcPts val="0"/>
              </a:spcAft>
              <a:buClr>
                <a:schemeClr val="dk1"/>
              </a:buClr>
              <a:buSzPts val="1100"/>
              <a:buFont typeface="Arial"/>
              <a:buNone/>
            </a:pPr>
            <a:r>
              <a:rPr lang="en" sz="900">
                <a:latin typeface="Courier New"/>
                <a:ea typeface="Courier New"/>
                <a:cs typeface="Courier New"/>
                <a:sym typeface="Courier New"/>
              </a:rPr>
              <a:t>module: schc</a:t>
            </a:r>
            <a:endParaRPr sz="900">
              <a:latin typeface="Courier New"/>
              <a:ea typeface="Courier New"/>
              <a:cs typeface="Courier New"/>
              <a:sym typeface="Courier New"/>
            </a:endParaRPr>
          </a:p>
          <a:p>
            <a:pPr marL="0" lvl="0" indent="0" algn="l" rtl="0">
              <a:lnSpc>
                <a:spcPct val="100000"/>
              </a:lnSpc>
              <a:spcBef>
                <a:spcPts val="0"/>
              </a:spcBef>
              <a:spcAft>
                <a:spcPts val="0"/>
              </a:spcAft>
              <a:buClr>
                <a:schemeClr val="dk1"/>
              </a:buClr>
              <a:buSzPts val="1100"/>
              <a:buFont typeface="Arial"/>
              <a:buNone/>
            </a:pPr>
            <a:r>
              <a:rPr lang="en" sz="900">
                <a:latin typeface="Courier New"/>
                <a:ea typeface="Courier New"/>
                <a:cs typeface="Courier New"/>
                <a:sym typeface="Courier New"/>
              </a:rPr>
              <a:t>  +--rw schc</a:t>
            </a:r>
            <a:endParaRPr sz="900">
              <a:latin typeface="Courier New"/>
              <a:ea typeface="Courier New"/>
              <a:cs typeface="Courier New"/>
              <a:sym typeface="Courier New"/>
            </a:endParaRPr>
          </a:p>
          <a:p>
            <a:pPr marL="0" lvl="0" indent="0" algn="l" rtl="0">
              <a:lnSpc>
                <a:spcPct val="100000"/>
              </a:lnSpc>
              <a:spcBef>
                <a:spcPts val="0"/>
              </a:spcBef>
              <a:spcAft>
                <a:spcPts val="0"/>
              </a:spcAft>
              <a:buClr>
                <a:schemeClr val="dk1"/>
              </a:buClr>
              <a:buSzPts val="1100"/>
              <a:buFont typeface="Arial"/>
              <a:buNone/>
            </a:pPr>
            <a:r>
              <a:rPr lang="en" sz="900">
                <a:highlight>
                  <a:srgbClr val="FF9900"/>
                </a:highlight>
                <a:latin typeface="Courier New"/>
                <a:ea typeface="Courier New"/>
                <a:cs typeface="Courier New"/>
                <a:sym typeface="Courier New"/>
              </a:rPr>
              <a:t> 	+--rw version?   uint64</a:t>
            </a:r>
            <a:endParaRPr sz="900">
              <a:highlight>
                <a:srgbClr val="FF9900"/>
              </a:highlight>
              <a:latin typeface="Courier New"/>
              <a:ea typeface="Courier New"/>
              <a:cs typeface="Courier New"/>
              <a:sym typeface="Courier New"/>
            </a:endParaRPr>
          </a:p>
          <a:p>
            <a:pPr marL="0" lvl="0" indent="0" algn="l" rtl="0">
              <a:lnSpc>
                <a:spcPct val="100000"/>
              </a:lnSpc>
              <a:spcBef>
                <a:spcPts val="0"/>
              </a:spcBef>
              <a:spcAft>
                <a:spcPts val="0"/>
              </a:spcAft>
              <a:buClr>
                <a:schemeClr val="dk1"/>
              </a:buClr>
              <a:buSzPts val="1100"/>
              <a:buFont typeface="Arial"/>
              <a:buNone/>
            </a:pPr>
            <a:r>
              <a:rPr lang="en" sz="900">
                <a:latin typeface="Courier New"/>
                <a:ea typeface="Courier New"/>
                <a:cs typeface="Courier New"/>
                <a:sym typeface="Courier New"/>
              </a:rPr>
              <a:t> 	</a:t>
            </a:r>
            <a:r>
              <a:rPr lang="en" sz="900">
                <a:solidFill>
                  <a:srgbClr val="38761D"/>
                </a:solidFill>
                <a:latin typeface="Courier New"/>
                <a:ea typeface="Courier New"/>
                <a:cs typeface="Courier New"/>
                <a:sym typeface="Courier New"/>
              </a:rPr>
              <a:t>+--rw rule* [rule-id rule-length]</a:t>
            </a:r>
            <a:endParaRPr sz="900">
              <a:solidFill>
                <a:srgbClr val="38761D"/>
              </a:solidFill>
              <a:latin typeface="Courier New"/>
              <a:ea typeface="Courier New"/>
              <a:cs typeface="Courier New"/>
              <a:sym typeface="Courier New"/>
            </a:endParaRPr>
          </a:p>
          <a:p>
            <a:pPr marL="0" lvl="0" indent="0" algn="l" rtl="0">
              <a:lnSpc>
                <a:spcPct val="100000"/>
              </a:lnSpc>
              <a:spcBef>
                <a:spcPts val="0"/>
              </a:spcBef>
              <a:spcAft>
                <a:spcPts val="0"/>
              </a:spcAft>
              <a:buClr>
                <a:schemeClr val="dk1"/>
              </a:buClr>
              <a:buSzPts val="1100"/>
              <a:buFont typeface="Arial"/>
              <a:buNone/>
            </a:pPr>
            <a:r>
              <a:rPr lang="en" sz="900">
                <a:solidFill>
                  <a:srgbClr val="38761D"/>
                </a:solidFill>
                <a:latin typeface="Courier New"/>
                <a:ea typeface="Courier New"/>
                <a:cs typeface="Courier New"/>
                <a:sym typeface="Courier New"/>
              </a:rPr>
              <a:t>    	+--rw rule-id               	uint32</a:t>
            </a:r>
            <a:endParaRPr sz="900">
              <a:solidFill>
                <a:srgbClr val="38761D"/>
              </a:solidFill>
              <a:latin typeface="Courier New"/>
              <a:ea typeface="Courier New"/>
              <a:cs typeface="Courier New"/>
              <a:sym typeface="Courier New"/>
            </a:endParaRPr>
          </a:p>
          <a:p>
            <a:pPr marL="0" lvl="0" indent="0" algn="l" rtl="0">
              <a:lnSpc>
                <a:spcPct val="100000"/>
              </a:lnSpc>
              <a:spcBef>
                <a:spcPts val="0"/>
              </a:spcBef>
              <a:spcAft>
                <a:spcPts val="0"/>
              </a:spcAft>
              <a:buClr>
                <a:schemeClr val="dk1"/>
              </a:buClr>
              <a:buSzPts val="1100"/>
              <a:buFont typeface="Arial"/>
              <a:buNone/>
            </a:pPr>
            <a:r>
              <a:rPr lang="en" sz="900">
                <a:solidFill>
                  <a:srgbClr val="38761D"/>
                </a:solidFill>
                <a:latin typeface="Courier New"/>
                <a:ea typeface="Courier New"/>
                <a:cs typeface="Courier New"/>
                <a:sym typeface="Courier New"/>
              </a:rPr>
              <a:t>    	+--rw rule-length           	rule-length-type</a:t>
            </a:r>
            <a:endParaRPr sz="900">
              <a:solidFill>
                <a:srgbClr val="38761D"/>
              </a:solidFill>
              <a:latin typeface="Courier New"/>
              <a:ea typeface="Courier New"/>
              <a:cs typeface="Courier New"/>
              <a:sym typeface="Courier New"/>
            </a:endParaRPr>
          </a:p>
          <a:p>
            <a:pPr marL="0" lvl="0" indent="0" algn="l" rtl="0">
              <a:lnSpc>
                <a:spcPct val="100000"/>
              </a:lnSpc>
              <a:spcBef>
                <a:spcPts val="0"/>
              </a:spcBef>
              <a:spcAft>
                <a:spcPts val="0"/>
              </a:spcAft>
              <a:buClr>
                <a:schemeClr val="dk1"/>
              </a:buClr>
              <a:buSzPts val="1100"/>
              <a:buFont typeface="Arial"/>
              <a:buNone/>
            </a:pPr>
            <a:r>
              <a:rPr lang="en" sz="900">
                <a:latin typeface="Courier New"/>
                <a:ea typeface="Courier New"/>
                <a:cs typeface="Courier New"/>
                <a:sym typeface="Courier New"/>
              </a:rPr>
              <a:t>    	+--rw (nature)?</a:t>
            </a:r>
            <a:endParaRPr sz="900">
              <a:latin typeface="Courier New"/>
              <a:ea typeface="Courier New"/>
              <a:cs typeface="Courier New"/>
              <a:sym typeface="Courier New"/>
            </a:endParaRPr>
          </a:p>
          <a:p>
            <a:pPr marL="0" lvl="0" indent="0" algn="l" rtl="0">
              <a:lnSpc>
                <a:spcPct val="100000"/>
              </a:lnSpc>
              <a:spcBef>
                <a:spcPts val="0"/>
              </a:spcBef>
              <a:spcAft>
                <a:spcPts val="0"/>
              </a:spcAft>
              <a:buClr>
                <a:schemeClr val="dk1"/>
              </a:buClr>
              <a:buSzPts val="1100"/>
              <a:buFont typeface="Arial"/>
              <a:buNone/>
            </a:pPr>
            <a:r>
              <a:rPr lang="en" sz="900">
                <a:latin typeface="Courier New"/>
                <a:ea typeface="Courier New"/>
                <a:cs typeface="Courier New"/>
                <a:sym typeface="Courier New"/>
              </a:rPr>
              <a:t>       	</a:t>
            </a:r>
            <a:r>
              <a:rPr lang="en" sz="900">
                <a:solidFill>
                  <a:srgbClr val="0000FF"/>
                </a:solidFill>
                <a:latin typeface="Courier New"/>
                <a:ea typeface="Courier New"/>
                <a:cs typeface="Courier New"/>
                <a:sym typeface="Courier New"/>
              </a:rPr>
              <a:t>+--:(fragmentation)</a:t>
            </a:r>
            <a:endParaRPr sz="900">
              <a:solidFill>
                <a:srgbClr val="0000FF"/>
              </a:solidFill>
              <a:latin typeface="Courier New"/>
              <a:ea typeface="Courier New"/>
              <a:cs typeface="Courier New"/>
              <a:sym typeface="Courier New"/>
            </a:endParaRPr>
          </a:p>
          <a:p>
            <a:pPr marL="0" lvl="0" indent="0" algn="l" rtl="0">
              <a:lnSpc>
                <a:spcPct val="100000"/>
              </a:lnSpc>
              <a:spcBef>
                <a:spcPts val="0"/>
              </a:spcBef>
              <a:spcAft>
                <a:spcPts val="0"/>
              </a:spcAft>
              <a:buClr>
                <a:schemeClr val="dk1"/>
              </a:buClr>
              <a:buSzPts val="1100"/>
              <a:buFont typeface="Arial"/>
              <a:buNone/>
            </a:pPr>
            <a:r>
              <a:rPr lang="en" sz="900">
                <a:solidFill>
                  <a:srgbClr val="0000FF"/>
                </a:solidFill>
                <a:latin typeface="Courier New"/>
                <a:ea typeface="Courier New"/>
                <a:cs typeface="Courier New"/>
                <a:sym typeface="Courier New"/>
              </a:rPr>
              <a:t>       	|  +--rw dtagsize?       	uint8</a:t>
            </a:r>
            <a:endParaRPr sz="900">
              <a:solidFill>
                <a:srgbClr val="0000FF"/>
              </a:solidFill>
              <a:latin typeface="Courier New"/>
              <a:ea typeface="Courier New"/>
              <a:cs typeface="Courier New"/>
              <a:sym typeface="Courier New"/>
            </a:endParaRPr>
          </a:p>
          <a:p>
            <a:pPr marL="0" lvl="0" indent="0" algn="l" rtl="0">
              <a:lnSpc>
                <a:spcPct val="100000"/>
              </a:lnSpc>
              <a:spcBef>
                <a:spcPts val="0"/>
              </a:spcBef>
              <a:spcAft>
                <a:spcPts val="0"/>
              </a:spcAft>
              <a:buClr>
                <a:schemeClr val="dk1"/>
              </a:buClr>
              <a:buSzPts val="1100"/>
              <a:buFont typeface="Arial"/>
              <a:buNone/>
            </a:pPr>
            <a:r>
              <a:rPr lang="en" sz="900">
                <a:solidFill>
                  <a:srgbClr val="0000FF"/>
                </a:solidFill>
                <a:latin typeface="Courier New"/>
                <a:ea typeface="Courier New"/>
                <a:cs typeface="Courier New"/>
                <a:sym typeface="Courier New"/>
              </a:rPr>
              <a:t>       	|  +--rw wsize?          	uint8</a:t>
            </a:r>
            <a:endParaRPr sz="900">
              <a:solidFill>
                <a:srgbClr val="0000FF"/>
              </a:solidFill>
              <a:latin typeface="Courier New"/>
              <a:ea typeface="Courier New"/>
              <a:cs typeface="Courier New"/>
              <a:sym typeface="Courier New"/>
            </a:endParaRPr>
          </a:p>
          <a:p>
            <a:pPr marL="0" lvl="0" indent="0" algn="l" rtl="0">
              <a:lnSpc>
                <a:spcPct val="100000"/>
              </a:lnSpc>
              <a:spcBef>
                <a:spcPts val="0"/>
              </a:spcBef>
              <a:spcAft>
                <a:spcPts val="0"/>
              </a:spcAft>
              <a:buClr>
                <a:schemeClr val="dk1"/>
              </a:buClr>
              <a:buSzPts val="1100"/>
              <a:buFont typeface="Arial"/>
              <a:buNone/>
            </a:pPr>
            <a:r>
              <a:rPr lang="en" sz="900">
                <a:solidFill>
                  <a:srgbClr val="0000FF"/>
                </a:solidFill>
                <a:latin typeface="Courier New"/>
                <a:ea typeface="Courier New"/>
                <a:cs typeface="Courier New"/>
                <a:sym typeface="Courier New"/>
              </a:rPr>
              <a:t>       	|  +--rw fcnsize?        	uint8</a:t>
            </a:r>
            <a:endParaRPr sz="900">
              <a:solidFill>
                <a:srgbClr val="0000FF"/>
              </a:solidFill>
              <a:latin typeface="Courier New"/>
              <a:ea typeface="Courier New"/>
              <a:cs typeface="Courier New"/>
              <a:sym typeface="Courier New"/>
            </a:endParaRPr>
          </a:p>
          <a:p>
            <a:pPr marL="0" lvl="0" indent="0" algn="l" rtl="0">
              <a:lnSpc>
                <a:spcPct val="100000"/>
              </a:lnSpc>
              <a:spcBef>
                <a:spcPts val="0"/>
              </a:spcBef>
              <a:spcAft>
                <a:spcPts val="0"/>
              </a:spcAft>
              <a:buClr>
                <a:schemeClr val="dk1"/>
              </a:buClr>
              <a:buSzPts val="1100"/>
              <a:buFont typeface="Arial"/>
              <a:buNone/>
            </a:pPr>
            <a:r>
              <a:rPr lang="en" sz="900">
                <a:solidFill>
                  <a:srgbClr val="0000FF"/>
                </a:solidFill>
                <a:latin typeface="Courier New"/>
                <a:ea typeface="Courier New"/>
                <a:cs typeface="Courier New"/>
                <a:sym typeface="Courier New"/>
              </a:rPr>
              <a:t>       	|  +--rw (mode)?</a:t>
            </a:r>
            <a:endParaRPr sz="900">
              <a:solidFill>
                <a:srgbClr val="0000FF"/>
              </a:solidFill>
              <a:latin typeface="Courier New"/>
              <a:ea typeface="Courier New"/>
              <a:cs typeface="Courier New"/>
              <a:sym typeface="Courier New"/>
            </a:endParaRPr>
          </a:p>
          <a:p>
            <a:pPr marL="0" lvl="0" indent="0" algn="l" rtl="0">
              <a:lnSpc>
                <a:spcPct val="100000"/>
              </a:lnSpc>
              <a:spcBef>
                <a:spcPts val="0"/>
              </a:spcBef>
              <a:spcAft>
                <a:spcPts val="0"/>
              </a:spcAft>
              <a:buClr>
                <a:schemeClr val="dk1"/>
              </a:buClr>
              <a:buSzPts val="1100"/>
              <a:buFont typeface="Arial"/>
              <a:buNone/>
            </a:pPr>
            <a:r>
              <a:rPr lang="en" sz="900">
                <a:solidFill>
                  <a:srgbClr val="0000FF"/>
                </a:solidFill>
                <a:latin typeface="Courier New"/>
                <a:ea typeface="Courier New"/>
                <a:cs typeface="Courier New"/>
                <a:sym typeface="Courier New"/>
              </a:rPr>
              <a:t>       	| 	+--:(no-ack)</a:t>
            </a:r>
            <a:endParaRPr sz="900">
              <a:solidFill>
                <a:srgbClr val="0000FF"/>
              </a:solidFill>
              <a:latin typeface="Courier New"/>
              <a:ea typeface="Courier New"/>
              <a:cs typeface="Courier New"/>
              <a:sym typeface="Courier New"/>
            </a:endParaRPr>
          </a:p>
          <a:p>
            <a:pPr marL="0" lvl="0" indent="0" algn="l" rtl="0">
              <a:lnSpc>
                <a:spcPct val="100000"/>
              </a:lnSpc>
              <a:spcBef>
                <a:spcPts val="0"/>
              </a:spcBef>
              <a:spcAft>
                <a:spcPts val="0"/>
              </a:spcAft>
              <a:buClr>
                <a:schemeClr val="dk1"/>
              </a:buClr>
              <a:buSzPts val="1100"/>
              <a:buFont typeface="Arial"/>
              <a:buNone/>
            </a:pPr>
            <a:r>
              <a:rPr lang="en" sz="900">
                <a:solidFill>
                  <a:srgbClr val="0000FF"/>
                </a:solidFill>
                <a:latin typeface="Courier New"/>
                <a:ea typeface="Courier New"/>
                <a:cs typeface="Courier New"/>
                <a:sym typeface="Courier New"/>
              </a:rPr>
              <a:t>       	| 	+--:(ack-always)</a:t>
            </a:r>
            <a:endParaRPr sz="900">
              <a:solidFill>
                <a:srgbClr val="0000FF"/>
              </a:solidFill>
              <a:latin typeface="Courier New"/>
              <a:ea typeface="Courier New"/>
              <a:cs typeface="Courier New"/>
              <a:sym typeface="Courier New"/>
            </a:endParaRPr>
          </a:p>
          <a:p>
            <a:pPr marL="0" lvl="0" indent="0" algn="l" rtl="0">
              <a:lnSpc>
                <a:spcPct val="100000"/>
              </a:lnSpc>
              <a:spcBef>
                <a:spcPts val="0"/>
              </a:spcBef>
              <a:spcAft>
                <a:spcPts val="0"/>
              </a:spcAft>
              <a:buClr>
                <a:schemeClr val="dk1"/>
              </a:buClr>
              <a:buSzPts val="1100"/>
              <a:buFont typeface="Arial"/>
              <a:buNone/>
            </a:pPr>
            <a:r>
              <a:rPr lang="en" sz="900">
                <a:solidFill>
                  <a:srgbClr val="0000FF"/>
                </a:solidFill>
                <a:latin typeface="Courier New"/>
                <a:ea typeface="Courier New"/>
                <a:cs typeface="Courier New"/>
                <a:sym typeface="Courier New"/>
              </a:rPr>
              <a:t>       	| 	+--:(ack-on-error)</a:t>
            </a:r>
            <a:endParaRPr sz="900">
              <a:solidFill>
                <a:srgbClr val="0000FF"/>
              </a:solidFill>
              <a:latin typeface="Courier New"/>
              <a:ea typeface="Courier New"/>
              <a:cs typeface="Courier New"/>
              <a:sym typeface="Courier New"/>
            </a:endParaRPr>
          </a:p>
          <a:p>
            <a:pPr marL="0" lvl="0" indent="0" algn="l" rtl="0">
              <a:lnSpc>
                <a:spcPct val="100000"/>
              </a:lnSpc>
              <a:spcBef>
                <a:spcPts val="0"/>
              </a:spcBef>
              <a:spcAft>
                <a:spcPts val="0"/>
              </a:spcAft>
              <a:buClr>
                <a:schemeClr val="dk1"/>
              </a:buClr>
              <a:buSzPts val="1100"/>
              <a:buFont typeface="Arial"/>
              <a:buNone/>
            </a:pPr>
            <a:r>
              <a:rPr lang="en" sz="900">
                <a:solidFill>
                  <a:srgbClr val="0000FF"/>
                </a:solidFill>
                <a:latin typeface="Courier New"/>
                <a:ea typeface="Courier New"/>
                <a:cs typeface="Courier New"/>
                <a:sym typeface="Courier New"/>
              </a:rPr>
              <a:t>       	|    	+--rw ack-method?   enumeration</a:t>
            </a:r>
            <a:endParaRPr sz="900">
              <a:solidFill>
                <a:srgbClr val="0000FF"/>
              </a:solidFill>
              <a:latin typeface="Courier New"/>
              <a:ea typeface="Courier New"/>
              <a:cs typeface="Courier New"/>
              <a:sym typeface="Courier New"/>
            </a:endParaRPr>
          </a:p>
          <a:p>
            <a:pPr marL="0" lvl="0" indent="0" algn="l" rtl="0">
              <a:lnSpc>
                <a:spcPct val="100000"/>
              </a:lnSpc>
              <a:spcBef>
                <a:spcPts val="0"/>
              </a:spcBef>
              <a:spcAft>
                <a:spcPts val="0"/>
              </a:spcAft>
              <a:buNone/>
            </a:pPr>
            <a:endParaRPr sz="900">
              <a:solidFill>
                <a:srgbClr val="0000FF"/>
              </a:solidFill>
              <a:latin typeface="Courier New"/>
              <a:ea typeface="Courier New"/>
              <a:cs typeface="Courier New"/>
              <a:sym typeface="Courier New"/>
            </a:endParaRPr>
          </a:p>
        </p:txBody>
      </p:sp>
      <p:sp>
        <p:nvSpPr>
          <p:cNvPr id="87" name="Google Shape;87;p18"/>
          <p:cNvSpPr txBox="1">
            <a:spLocks noGrp="1"/>
          </p:cNvSpPr>
          <p:nvPr>
            <p:ph type="body" idx="1"/>
          </p:nvPr>
        </p:nvSpPr>
        <p:spPr>
          <a:xfrm>
            <a:off x="3741775" y="1215100"/>
            <a:ext cx="8520600" cy="3416400"/>
          </a:xfrm>
          <a:prstGeom prst="rect">
            <a:avLst/>
          </a:prstGeom>
        </p:spPr>
        <p:txBody>
          <a:bodyPr spcFirstLastPara="1" wrap="square" lIns="91425" tIns="91425" rIns="91425" bIns="91425" anchor="t" anchorCtr="0">
            <a:noAutofit/>
          </a:bodyPr>
          <a:lstStyle/>
          <a:p>
            <a:pPr marL="0" lvl="0" indent="0" algn="l" rtl="0">
              <a:lnSpc>
                <a:spcPct val="100000"/>
              </a:lnSpc>
              <a:spcBef>
                <a:spcPts val="0"/>
              </a:spcBef>
              <a:spcAft>
                <a:spcPts val="0"/>
              </a:spcAft>
              <a:buNone/>
            </a:pPr>
            <a:r>
              <a:rPr lang="en" sz="900">
                <a:latin typeface="Courier New"/>
                <a:ea typeface="Courier New"/>
                <a:cs typeface="Courier New"/>
                <a:sym typeface="Courier New"/>
              </a:rPr>
              <a:t>       	+--:(compression)</a:t>
            </a:r>
            <a:endParaRPr sz="900">
              <a:latin typeface="Courier New"/>
              <a:ea typeface="Courier New"/>
              <a:cs typeface="Courier New"/>
              <a:sym typeface="Courier New"/>
            </a:endParaRPr>
          </a:p>
          <a:p>
            <a:pPr marL="0" lvl="0" indent="0" algn="l" rtl="0">
              <a:lnSpc>
                <a:spcPct val="100000"/>
              </a:lnSpc>
              <a:spcBef>
                <a:spcPts val="0"/>
              </a:spcBef>
              <a:spcAft>
                <a:spcPts val="0"/>
              </a:spcAft>
              <a:buNone/>
            </a:pPr>
            <a:r>
              <a:rPr lang="en" sz="900">
                <a:latin typeface="Courier New"/>
                <a:ea typeface="Courier New"/>
                <a:cs typeface="Courier New"/>
                <a:sym typeface="Courier New"/>
              </a:rPr>
              <a:t>          	+--rw entry* [field-id field-position direction-indicator]</a:t>
            </a:r>
            <a:endParaRPr sz="900">
              <a:latin typeface="Courier New"/>
              <a:ea typeface="Courier New"/>
              <a:cs typeface="Courier New"/>
              <a:sym typeface="Courier New"/>
            </a:endParaRPr>
          </a:p>
          <a:p>
            <a:pPr marL="0" lvl="0" indent="0" algn="l" rtl="0">
              <a:lnSpc>
                <a:spcPct val="100000"/>
              </a:lnSpc>
              <a:spcBef>
                <a:spcPts val="0"/>
              </a:spcBef>
              <a:spcAft>
                <a:spcPts val="0"/>
              </a:spcAft>
              <a:buNone/>
            </a:pPr>
            <a:r>
              <a:rPr lang="en" sz="900">
                <a:latin typeface="Courier New"/>
                <a:ea typeface="Courier New"/>
                <a:cs typeface="Courier New"/>
                <a:sym typeface="Courier New"/>
              </a:rPr>
              <a:t>             	+--rw field-id           	schc-id:field-id-type</a:t>
            </a:r>
            <a:endParaRPr sz="900">
              <a:latin typeface="Courier New"/>
              <a:ea typeface="Courier New"/>
              <a:cs typeface="Courier New"/>
              <a:sym typeface="Courier New"/>
            </a:endParaRPr>
          </a:p>
          <a:p>
            <a:pPr marL="0" lvl="0" indent="0" algn="l" rtl="0">
              <a:lnSpc>
                <a:spcPct val="100000"/>
              </a:lnSpc>
              <a:spcBef>
                <a:spcPts val="0"/>
              </a:spcBef>
              <a:spcAft>
                <a:spcPts val="0"/>
              </a:spcAft>
              <a:buNone/>
            </a:pPr>
            <a:r>
              <a:rPr lang="en" sz="900">
                <a:latin typeface="Courier New"/>
                <a:ea typeface="Courier New"/>
                <a:cs typeface="Courier New"/>
                <a:sym typeface="Courier New"/>
              </a:rPr>
              <a:t>             	+--rw field-length?      	schc-id:field-length-type</a:t>
            </a:r>
            <a:endParaRPr sz="900">
              <a:latin typeface="Courier New"/>
              <a:ea typeface="Courier New"/>
              <a:cs typeface="Courier New"/>
              <a:sym typeface="Courier New"/>
            </a:endParaRPr>
          </a:p>
          <a:p>
            <a:pPr marL="0" lvl="0" indent="0" algn="l" rtl="0">
              <a:lnSpc>
                <a:spcPct val="100000"/>
              </a:lnSpc>
              <a:spcBef>
                <a:spcPts val="0"/>
              </a:spcBef>
              <a:spcAft>
                <a:spcPts val="0"/>
              </a:spcAft>
              <a:buNone/>
            </a:pPr>
            <a:r>
              <a:rPr lang="en" sz="900">
                <a:latin typeface="Courier New"/>
                <a:ea typeface="Courier New"/>
                <a:cs typeface="Courier New"/>
                <a:sym typeface="Courier New"/>
              </a:rPr>
              <a:t>             	+--rw field-position     	int8</a:t>
            </a:r>
            <a:endParaRPr sz="900">
              <a:latin typeface="Courier New"/>
              <a:ea typeface="Courier New"/>
              <a:cs typeface="Courier New"/>
              <a:sym typeface="Courier New"/>
            </a:endParaRPr>
          </a:p>
          <a:p>
            <a:pPr marL="0" lvl="0" indent="0" algn="l" rtl="0">
              <a:lnSpc>
                <a:spcPct val="100000"/>
              </a:lnSpc>
              <a:spcBef>
                <a:spcPts val="0"/>
              </a:spcBef>
              <a:spcAft>
                <a:spcPts val="0"/>
              </a:spcAft>
              <a:buNone/>
            </a:pPr>
            <a:r>
              <a:rPr lang="en" sz="900">
                <a:latin typeface="Courier New"/>
                <a:ea typeface="Courier New"/>
                <a:cs typeface="Courier New"/>
                <a:sym typeface="Courier New"/>
              </a:rPr>
              <a:t>             	+--rw direction-indicator	schc-id:direction-indicator-type</a:t>
            </a:r>
            <a:endParaRPr sz="900">
              <a:latin typeface="Courier New"/>
              <a:ea typeface="Courier New"/>
              <a:cs typeface="Courier New"/>
              <a:sym typeface="Courier New"/>
            </a:endParaRPr>
          </a:p>
          <a:p>
            <a:pPr marL="0" lvl="0" indent="0" algn="l" rtl="0">
              <a:lnSpc>
                <a:spcPct val="100000"/>
              </a:lnSpc>
              <a:spcBef>
                <a:spcPts val="0"/>
              </a:spcBef>
              <a:spcAft>
                <a:spcPts val="0"/>
              </a:spcAft>
              <a:buNone/>
            </a:pPr>
            <a:r>
              <a:rPr lang="en" sz="900">
                <a:latin typeface="Courier New"/>
                <a:ea typeface="Courier New"/>
                <a:cs typeface="Courier New"/>
                <a:sym typeface="Courier New"/>
              </a:rPr>
              <a:t>             	</a:t>
            </a:r>
            <a:r>
              <a:rPr lang="en" sz="900">
                <a:highlight>
                  <a:srgbClr val="FFFF00"/>
                </a:highlight>
                <a:latin typeface="Courier New"/>
                <a:ea typeface="Courier New"/>
                <a:cs typeface="Courier New"/>
                <a:sym typeface="Courier New"/>
              </a:rPr>
              <a:t>+--rw target-values* [position]</a:t>
            </a:r>
            <a:endParaRPr sz="900">
              <a:highlight>
                <a:srgbClr val="FFFF00"/>
              </a:highlight>
              <a:latin typeface="Courier New"/>
              <a:ea typeface="Courier New"/>
              <a:cs typeface="Courier New"/>
              <a:sym typeface="Courier New"/>
            </a:endParaRPr>
          </a:p>
          <a:p>
            <a:pPr marL="0" lvl="0" indent="0" algn="l" rtl="0">
              <a:lnSpc>
                <a:spcPct val="100000"/>
              </a:lnSpc>
              <a:spcBef>
                <a:spcPts val="0"/>
              </a:spcBef>
              <a:spcAft>
                <a:spcPts val="0"/>
              </a:spcAft>
              <a:buNone/>
            </a:pPr>
            <a:r>
              <a:rPr lang="en" sz="900">
                <a:highlight>
                  <a:srgbClr val="FFFF00"/>
                </a:highlight>
                <a:latin typeface="Courier New"/>
                <a:ea typeface="Courier New"/>
                <a:cs typeface="Courier New"/>
                <a:sym typeface="Courier New"/>
              </a:rPr>
              <a:t>             	|  +--rw numerical?   uint64</a:t>
            </a:r>
            <a:endParaRPr sz="900">
              <a:highlight>
                <a:srgbClr val="FFFF00"/>
              </a:highlight>
              <a:latin typeface="Courier New"/>
              <a:ea typeface="Courier New"/>
              <a:cs typeface="Courier New"/>
              <a:sym typeface="Courier New"/>
            </a:endParaRPr>
          </a:p>
          <a:p>
            <a:pPr marL="0" lvl="0" indent="0" algn="l" rtl="0">
              <a:lnSpc>
                <a:spcPct val="100000"/>
              </a:lnSpc>
              <a:spcBef>
                <a:spcPts val="0"/>
              </a:spcBef>
              <a:spcAft>
                <a:spcPts val="0"/>
              </a:spcAft>
              <a:buNone/>
            </a:pPr>
            <a:r>
              <a:rPr lang="en" sz="900">
                <a:highlight>
                  <a:srgbClr val="FFFF00"/>
                </a:highlight>
                <a:latin typeface="Courier New"/>
                <a:ea typeface="Courier New"/>
                <a:cs typeface="Courier New"/>
                <a:sym typeface="Courier New"/>
              </a:rPr>
              <a:t>             	|  +--rw string?  	string</a:t>
            </a:r>
            <a:endParaRPr sz="900">
              <a:highlight>
                <a:srgbClr val="FFFF00"/>
              </a:highlight>
              <a:latin typeface="Courier New"/>
              <a:ea typeface="Courier New"/>
              <a:cs typeface="Courier New"/>
              <a:sym typeface="Courier New"/>
            </a:endParaRPr>
          </a:p>
          <a:p>
            <a:pPr marL="0" lvl="0" indent="0" algn="l" rtl="0">
              <a:lnSpc>
                <a:spcPct val="100000"/>
              </a:lnSpc>
              <a:spcBef>
                <a:spcPts val="0"/>
              </a:spcBef>
              <a:spcAft>
                <a:spcPts val="0"/>
              </a:spcAft>
              <a:buNone/>
            </a:pPr>
            <a:r>
              <a:rPr lang="en" sz="900">
                <a:highlight>
                  <a:srgbClr val="FFFF00"/>
                </a:highlight>
                <a:latin typeface="Courier New"/>
                <a:ea typeface="Courier New"/>
                <a:cs typeface="Courier New"/>
                <a:sym typeface="Courier New"/>
              </a:rPr>
              <a:t>             	|  +--rw position 	uint8</a:t>
            </a:r>
            <a:endParaRPr sz="900">
              <a:highlight>
                <a:srgbClr val="FFFF00"/>
              </a:highlight>
              <a:latin typeface="Courier New"/>
              <a:ea typeface="Courier New"/>
              <a:cs typeface="Courier New"/>
              <a:sym typeface="Courier New"/>
            </a:endParaRPr>
          </a:p>
          <a:p>
            <a:pPr marL="0" lvl="0" indent="0" algn="l" rtl="0">
              <a:lnSpc>
                <a:spcPct val="100000"/>
              </a:lnSpc>
              <a:spcBef>
                <a:spcPts val="0"/>
              </a:spcBef>
              <a:spcAft>
                <a:spcPts val="0"/>
              </a:spcAft>
              <a:buNone/>
            </a:pPr>
            <a:r>
              <a:rPr lang="en" sz="900">
                <a:latin typeface="Courier New"/>
                <a:ea typeface="Courier New"/>
                <a:cs typeface="Courier New"/>
                <a:sym typeface="Courier New"/>
              </a:rPr>
              <a:t>             	+--rw mo?                	schc-id:matching-operator-type</a:t>
            </a:r>
            <a:endParaRPr sz="900">
              <a:latin typeface="Courier New"/>
              <a:ea typeface="Courier New"/>
              <a:cs typeface="Courier New"/>
              <a:sym typeface="Courier New"/>
            </a:endParaRPr>
          </a:p>
          <a:p>
            <a:pPr marL="0" lvl="0" indent="0" algn="l" rtl="0">
              <a:lnSpc>
                <a:spcPct val="100000"/>
              </a:lnSpc>
              <a:spcBef>
                <a:spcPts val="0"/>
              </a:spcBef>
              <a:spcAft>
                <a:spcPts val="0"/>
              </a:spcAft>
              <a:buNone/>
            </a:pPr>
            <a:r>
              <a:rPr lang="en" sz="900">
                <a:latin typeface="Courier New"/>
                <a:ea typeface="Courier New"/>
                <a:cs typeface="Courier New"/>
                <a:sym typeface="Courier New"/>
              </a:rPr>
              <a:t>             	+--rw mo-value* [position]</a:t>
            </a:r>
            <a:endParaRPr sz="900">
              <a:latin typeface="Courier New"/>
              <a:ea typeface="Courier New"/>
              <a:cs typeface="Courier New"/>
              <a:sym typeface="Courier New"/>
            </a:endParaRPr>
          </a:p>
          <a:p>
            <a:pPr marL="0" lvl="0" indent="0" algn="l" rtl="0">
              <a:lnSpc>
                <a:spcPct val="100000"/>
              </a:lnSpc>
              <a:spcBef>
                <a:spcPts val="0"/>
              </a:spcBef>
              <a:spcAft>
                <a:spcPts val="0"/>
              </a:spcAft>
              <a:buNone/>
            </a:pPr>
            <a:r>
              <a:rPr lang="en" sz="900">
                <a:latin typeface="Courier New"/>
                <a:ea typeface="Courier New"/>
                <a:cs typeface="Courier New"/>
                <a:sym typeface="Courier New"/>
              </a:rPr>
              <a:t>             	|  +--rw numerical?   uint64</a:t>
            </a:r>
            <a:endParaRPr sz="900">
              <a:latin typeface="Courier New"/>
              <a:ea typeface="Courier New"/>
              <a:cs typeface="Courier New"/>
              <a:sym typeface="Courier New"/>
            </a:endParaRPr>
          </a:p>
          <a:p>
            <a:pPr marL="0" lvl="0" indent="0" algn="l" rtl="0">
              <a:lnSpc>
                <a:spcPct val="100000"/>
              </a:lnSpc>
              <a:spcBef>
                <a:spcPts val="0"/>
              </a:spcBef>
              <a:spcAft>
                <a:spcPts val="0"/>
              </a:spcAft>
              <a:buNone/>
            </a:pPr>
            <a:r>
              <a:rPr lang="en" sz="900">
                <a:latin typeface="Courier New"/>
                <a:ea typeface="Courier New"/>
                <a:cs typeface="Courier New"/>
                <a:sym typeface="Courier New"/>
              </a:rPr>
              <a:t>             	|  +--rw string?  	string</a:t>
            </a:r>
            <a:endParaRPr sz="900">
              <a:latin typeface="Courier New"/>
              <a:ea typeface="Courier New"/>
              <a:cs typeface="Courier New"/>
              <a:sym typeface="Courier New"/>
            </a:endParaRPr>
          </a:p>
          <a:p>
            <a:pPr marL="0" lvl="0" indent="0" algn="l" rtl="0">
              <a:lnSpc>
                <a:spcPct val="100000"/>
              </a:lnSpc>
              <a:spcBef>
                <a:spcPts val="0"/>
              </a:spcBef>
              <a:spcAft>
                <a:spcPts val="0"/>
              </a:spcAft>
              <a:buNone/>
            </a:pPr>
            <a:r>
              <a:rPr lang="en" sz="900">
                <a:latin typeface="Courier New"/>
                <a:ea typeface="Courier New"/>
                <a:cs typeface="Courier New"/>
                <a:sym typeface="Courier New"/>
              </a:rPr>
              <a:t>             	|  +--rw position 	uint8</a:t>
            </a:r>
            <a:endParaRPr sz="900">
              <a:latin typeface="Courier New"/>
              <a:ea typeface="Courier New"/>
              <a:cs typeface="Courier New"/>
              <a:sym typeface="Courier New"/>
            </a:endParaRPr>
          </a:p>
          <a:p>
            <a:pPr marL="0" lvl="0" indent="0" algn="l" rtl="0">
              <a:lnSpc>
                <a:spcPct val="100000"/>
              </a:lnSpc>
              <a:spcBef>
                <a:spcPts val="0"/>
              </a:spcBef>
              <a:spcAft>
                <a:spcPts val="0"/>
              </a:spcAft>
              <a:buNone/>
            </a:pPr>
            <a:r>
              <a:rPr lang="en" sz="900">
                <a:latin typeface="Courier New"/>
                <a:ea typeface="Courier New"/>
                <a:cs typeface="Courier New"/>
                <a:sym typeface="Courier New"/>
              </a:rPr>
              <a:t>             	+--rw cda?               	schc-id:cda-type</a:t>
            </a:r>
            <a:endParaRPr sz="900">
              <a:latin typeface="Courier New"/>
              <a:ea typeface="Courier New"/>
              <a:cs typeface="Courier New"/>
              <a:sym typeface="Courier New"/>
            </a:endParaRPr>
          </a:p>
          <a:p>
            <a:pPr marL="0" lvl="0" indent="0" algn="l" rtl="0">
              <a:lnSpc>
                <a:spcPct val="100000"/>
              </a:lnSpc>
              <a:spcBef>
                <a:spcPts val="0"/>
              </a:spcBef>
              <a:spcAft>
                <a:spcPts val="0"/>
              </a:spcAft>
              <a:buNone/>
            </a:pPr>
            <a:r>
              <a:rPr lang="en" sz="900">
                <a:latin typeface="Courier New"/>
                <a:ea typeface="Courier New"/>
                <a:cs typeface="Courier New"/>
                <a:sym typeface="Courier New"/>
              </a:rPr>
              <a:t>             	+--rw cda-value* [position]</a:t>
            </a:r>
            <a:endParaRPr sz="900">
              <a:latin typeface="Courier New"/>
              <a:ea typeface="Courier New"/>
              <a:cs typeface="Courier New"/>
              <a:sym typeface="Courier New"/>
            </a:endParaRPr>
          </a:p>
          <a:p>
            <a:pPr marL="0" lvl="0" indent="0" algn="l" rtl="0">
              <a:lnSpc>
                <a:spcPct val="100000"/>
              </a:lnSpc>
              <a:spcBef>
                <a:spcPts val="0"/>
              </a:spcBef>
              <a:spcAft>
                <a:spcPts val="0"/>
              </a:spcAft>
              <a:buNone/>
            </a:pPr>
            <a:r>
              <a:rPr lang="en" sz="900">
                <a:latin typeface="Courier New"/>
                <a:ea typeface="Courier New"/>
                <a:cs typeface="Courier New"/>
                <a:sym typeface="Courier New"/>
              </a:rPr>
              <a:t>                	+--rw numerical?   uint64</a:t>
            </a:r>
            <a:endParaRPr sz="900">
              <a:latin typeface="Courier New"/>
              <a:ea typeface="Courier New"/>
              <a:cs typeface="Courier New"/>
              <a:sym typeface="Courier New"/>
            </a:endParaRPr>
          </a:p>
          <a:p>
            <a:pPr marL="0" lvl="0" indent="0" algn="l" rtl="0">
              <a:lnSpc>
                <a:spcPct val="100000"/>
              </a:lnSpc>
              <a:spcBef>
                <a:spcPts val="0"/>
              </a:spcBef>
              <a:spcAft>
                <a:spcPts val="0"/>
              </a:spcAft>
              <a:buNone/>
            </a:pPr>
            <a:r>
              <a:rPr lang="en" sz="900">
                <a:latin typeface="Courier New"/>
                <a:ea typeface="Courier New"/>
                <a:cs typeface="Courier New"/>
                <a:sym typeface="Courier New"/>
              </a:rPr>
              <a:t>                	+--rw string?  	string</a:t>
            </a:r>
            <a:endParaRPr sz="900">
              <a:latin typeface="Courier New"/>
              <a:ea typeface="Courier New"/>
              <a:cs typeface="Courier New"/>
              <a:sym typeface="Courier New"/>
            </a:endParaRPr>
          </a:p>
          <a:p>
            <a:pPr marL="0" lvl="0" indent="0" algn="l" rtl="0">
              <a:lnSpc>
                <a:spcPct val="100000"/>
              </a:lnSpc>
              <a:spcBef>
                <a:spcPts val="0"/>
              </a:spcBef>
              <a:spcAft>
                <a:spcPts val="0"/>
              </a:spcAft>
              <a:buNone/>
            </a:pPr>
            <a:r>
              <a:rPr lang="en" sz="900">
                <a:latin typeface="Courier New"/>
                <a:ea typeface="Courier New"/>
                <a:cs typeface="Courier New"/>
                <a:sym typeface="Courier New"/>
              </a:rPr>
              <a:t>                	+--rw position 	uint8</a:t>
            </a:r>
            <a:endParaRPr sz="900">
              <a:latin typeface="Courier New"/>
              <a:ea typeface="Courier New"/>
              <a:cs typeface="Courier New"/>
              <a:sym typeface="Courier New"/>
            </a:endParaRPr>
          </a:p>
          <a:p>
            <a:pPr marL="0" lvl="0" indent="0" algn="l" rtl="0">
              <a:lnSpc>
                <a:spcPct val="100000"/>
              </a:lnSpc>
              <a:spcBef>
                <a:spcPts val="0"/>
              </a:spcBef>
              <a:spcAft>
                <a:spcPts val="0"/>
              </a:spcAft>
              <a:buNone/>
            </a:pPr>
            <a:endParaRPr sz="900">
              <a:latin typeface="Courier New"/>
              <a:ea typeface="Courier New"/>
              <a:cs typeface="Courier New"/>
              <a:sym typeface="Courier New"/>
            </a:endParaRPr>
          </a:p>
          <a:p>
            <a:pPr marL="0" lvl="0" indent="0" algn="l" rtl="0">
              <a:lnSpc>
                <a:spcPct val="100000"/>
              </a:lnSpc>
              <a:spcBef>
                <a:spcPts val="0"/>
              </a:spcBef>
              <a:spcAft>
                <a:spcPts val="0"/>
              </a:spcAft>
              <a:buNone/>
            </a:pPr>
            <a:endParaRPr sz="900">
              <a:latin typeface="Courier New"/>
              <a:ea typeface="Courier New"/>
              <a:cs typeface="Courier New"/>
              <a:sym typeface="Courier New"/>
            </a:endParaRPr>
          </a:p>
        </p:txBody>
      </p:sp>
    </p:spTree>
    <p:extLst>
      <p:ext uri="{BB962C8B-B14F-4D97-AF65-F5344CB8AC3E}">
        <p14:creationId xmlns:p14="http://schemas.microsoft.com/office/powerpoint/2010/main" val="30995246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5"/>
          <p:cNvSpPr>
            <a:spLocks noGrp="1" noChangeArrowheads="1"/>
          </p:cNvSpPr>
          <p:nvPr>
            <p:ph type="title"/>
          </p:nvPr>
        </p:nvSpPr>
        <p:spPr>
          <a:xfrm>
            <a:off x="1437093" y="2086"/>
            <a:ext cx="5819775" cy="400050"/>
          </a:xfrm>
          <a:noFill/>
        </p:spPr>
        <p:txBody>
          <a:bodyPr/>
          <a:lstStyle/>
          <a:p>
            <a:r>
              <a:rPr lang="en-US" altLang="en-US" dirty="0">
                <a:ea typeface="ＭＳ Ｐゴシック" panose="020B0600070205080204" pitchFamily="34" charset="-128"/>
              </a:rPr>
              <a:t>Note Well</a:t>
            </a:r>
          </a:p>
        </p:txBody>
      </p:sp>
      <p:sp>
        <p:nvSpPr>
          <p:cNvPr id="15363" name="Rectangle 6"/>
          <p:cNvSpPr>
            <a:spLocks noGrp="1" noChangeArrowheads="1"/>
          </p:cNvSpPr>
          <p:nvPr>
            <p:ph type="body" idx="1"/>
          </p:nvPr>
        </p:nvSpPr>
        <p:spPr>
          <a:xfrm>
            <a:off x="446314" y="446314"/>
            <a:ext cx="8211457" cy="4106875"/>
          </a:xfrm>
        </p:spPr>
        <p:txBody>
          <a:bodyPr/>
          <a:lstStyle/>
          <a:p>
            <a:pPr algn="ctr">
              <a:lnSpc>
                <a:spcPct val="100000"/>
              </a:lnSpc>
              <a:spcBef>
                <a:spcPts val="0"/>
              </a:spcBef>
            </a:pPr>
            <a:r>
              <a:rPr lang="en-US" sz="1050" dirty="0"/>
              <a:t>This is a reminder of IETF policies in effect on various topics such as patents or code of conduct. It is only meant to point you in the right direction. Exceptions may apply. The IETF's patent policy and the definition of an IETF "contribution" and "participation" are set forth in BCP 79; please read it carefully.</a:t>
            </a:r>
          </a:p>
          <a:p>
            <a:pPr>
              <a:lnSpc>
                <a:spcPct val="100000"/>
              </a:lnSpc>
              <a:spcBef>
                <a:spcPts val="0"/>
              </a:spcBef>
            </a:pPr>
            <a:endParaRPr lang="en-US" sz="1050" dirty="0"/>
          </a:p>
          <a:p>
            <a:pPr>
              <a:lnSpc>
                <a:spcPct val="150000"/>
              </a:lnSpc>
              <a:spcBef>
                <a:spcPts val="0"/>
              </a:spcBef>
            </a:pPr>
            <a:r>
              <a:rPr lang="en-US" sz="1050" dirty="0"/>
              <a:t>As a reminder:</a:t>
            </a:r>
          </a:p>
          <a:p>
            <a:pPr>
              <a:lnSpc>
                <a:spcPct val="100000"/>
              </a:lnSpc>
              <a:spcBef>
                <a:spcPts val="0"/>
              </a:spcBef>
              <a:buFont typeface="Arial" panose="020B0604020202020204" pitchFamily="34" charset="0"/>
              <a:buChar char="•"/>
            </a:pPr>
            <a:r>
              <a:rPr lang="en-US" sz="1050" dirty="0"/>
              <a:t>By participating in the IETF, you agree to follow IETF processes and policies.</a:t>
            </a:r>
          </a:p>
          <a:p>
            <a:pPr>
              <a:lnSpc>
                <a:spcPct val="100000"/>
              </a:lnSpc>
              <a:spcBef>
                <a:spcPts val="0"/>
              </a:spcBef>
              <a:buFont typeface="Arial" panose="020B0604020202020204" pitchFamily="34" charset="0"/>
              <a:buChar char="•"/>
            </a:pPr>
            <a:r>
              <a:rPr lang="en-US" sz="1050" dirty="0"/>
              <a:t>If you are aware that any IETF contribution is covered by patents or patent applications that are owned or controlled by you or your sponsor, you must disclose that fact, or not participate in the discussion.</a:t>
            </a:r>
          </a:p>
          <a:p>
            <a:pPr>
              <a:lnSpc>
                <a:spcPct val="100000"/>
              </a:lnSpc>
              <a:spcBef>
                <a:spcPts val="0"/>
              </a:spcBef>
              <a:buFont typeface="Arial" panose="020B0604020202020204" pitchFamily="34" charset="0"/>
              <a:buChar char="•"/>
            </a:pPr>
            <a:r>
              <a:rPr lang="en-US" sz="1050" dirty="0"/>
              <a:t>As a participant in or attendee to any IETF activity you acknowledge that written, audio, video, and photographic records of meetings may be made public.</a:t>
            </a:r>
          </a:p>
          <a:p>
            <a:pPr>
              <a:lnSpc>
                <a:spcPct val="100000"/>
              </a:lnSpc>
              <a:spcBef>
                <a:spcPts val="0"/>
              </a:spcBef>
              <a:buFont typeface="Arial" panose="020B0604020202020204" pitchFamily="34" charset="0"/>
              <a:buChar char="•"/>
            </a:pPr>
            <a:r>
              <a:rPr lang="en-US" sz="1050" dirty="0"/>
              <a:t>Personal information that you provide to IETF will be handled in accordance with the IETF Privacy Statement.</a:t>
            </a:r>
          </a:p>
          <a:p>
            <a:pPr>
              <a:lnSpc>
                <a:spcPct val="100000"/>
              </a:lnSpc>
              <a:spcBef>
                <a:spcPts val="0"/>
              </a:spcBef>
              <a:buFont typeface="Arial" panose="020B0604020202020204" pitchFamily="34" charset="0"/>
              <a:buChar char="•"/>
            </a:pPr>
            <a:r>
              <a:rPr lang="en-US" sz="1050" dirty="0"/>
              <a:t>As a participant or attendee, you agree to work respectfully with other participants; please contact the </a:t>
            </a:r>
            <a:r>
              <a:rPr lang="en-US" sz="1050" dirty="0" err="1"/>
              <a:t>ombudsteam</a:t>
            </a:r>
            <a:r>
              <a:rPr lang="en-US" sz="1050" dirty="0"/>
              <a:t> (</a:t>
            </a:r>
            <a:r>
              <a:rPr lang="en-US" sz="1050" dirty="0">
                <a:hlinkClick r:id="rId3"/>
              </a:rPr>
              <a:t>https://www.ietf.org/contact/ombudsteam/</a:t>
            </a:r>
            <a:r>
              <a:rPr lang="en-US" sz="1050" dirty="0"/>
              <a:t>) if you have questions or concerns about this.</a:t>
            </a:r>
            <a:br>
              <a:rPr lang="en-US" sz="1050" dirty="0"/>
            </a:br>
            <a:endParaRPr lang="en-US" sz="1050" dirty="0"/>
          </a:p>
          <a:p>
            <a:pPr marL="0" indent="0">
              <a:spcBef>
                <a:spcPts val="0"/>
              </a:spcBef>
            </a:pPr>
            <a:r>
              <a:rPr lang="en-US" sz="1050" dirty="0"/>
              <a:t>Definitive information is in the documents listed below and other IETF BCPs. For advice, please talk to WG chairs or ADs:</a:t>
            </a:r>
          </a:p>
          <a:p>
            <a:pPr>
              <a:spcBef>
                <a:spcPts val="0"/>
              </a:spcBef>
            </a:pPr>
            <a:endParaRPr lang="en-US" sz="1050" dirty="0"/>
          </a:p>
          <a:p>
            <a:pPr>
              <a:spcBef>
                <a:spcPts val="0"/>
              </a:spcBef>
            </a:pPr>
            <a:r>
              <a:rPr lang="en-US" sz="1050" dirty="0"/>
              <a:t>			</a:t>
            </a:r>
            <a:r>
              <a:rPr lang="en-US" sz="1050" dirty="0">
                <a:hlinkClick r:id="rId4"/>
              </a:rPr>
              <a:t>BCP 9</a:t>
            </a:r>
            <a:r>
              <a:rPr lang="en-US" sz="1050" dirty="0"/>
              <a:t> (Internet Standards Process)</a:t>
            </a:r>
          </a:p>
          <a:p>
            <a:pPr>
              <a:lnSpc>
                <a:spcPct val="150000"/>
              </a:lnSpc>
              <a:spcBef>
                <a:spcPts val="0"/>
              </a:spcBef>
            </a:pPr>
            <a:r>
              <a:rPr lang="en-US" sz="1050" dirty="0"/>
              <a:t>			</a:t>
            </a:r>
            <a:r>
              <a:rPr lang="en-US" sz="1050" dirty="0">
                <a:hlinkClick r:id="rId5"/>
              </a:rPr>
              <a:t>BCP 25</a:t>
            </a:r>
            <a:r>
              <a:rPr lang="en-US" sz="1050" dirty="0"/>
              <a:t> (Working Group processes)</a:t>
            </a:r>
          </a:p>
          <a:p>
            <a:pPr>
              <a:lnSpc>
                <a:spcPct val="150000"/>
              </a:lnSpc>
              <a:spcBef>
                <a:spcPts val="0"/>
              </a:spcBef>
            </a:pPr>
            <a:r>
              <a:rPr lang="en-US" sz="1050" dirty="0"/>
              <a:t>			</a:t>
            </a:r>
            <a:r>
              <a:rPr lang="en-US" sz="1050" dirty="0">
                <a:hlinkClick r:id="rId5"/>
              </a:rPr>
              <a:t>BCP 25</a:t>
            </a:r>
            <a:r>
              <a:rPr lang="en-US" sz="1050" dirty="0"/>
              <a:t> (Anti-Harassment Procedures) </a:t>
            </a:r>
          </a:p>
          <a:p>
            <a:pPr>
              <a:lnSpc>
                <a:spcPct val="150000"/>
              </a:lnSpc>
              <a:spcBef>
                <a:spcPts val="0"/>
              </a:spcBef>
            </a:pPr>
            <a:r>
              <a:rPr lang="en-US" sz="1050" dirty="0"/>
              <a:t>			</a:t>
            </a:r>
            <a:r>
              <a:rPr lang="en-US" sz="1050" dirty="0">
                <a:hlinkClick r:id="rId6"/>
              </a:rPr>
              <a:t>BCP 54</a:t>
            </a:r>
            <a:r>
              <a:rPr lang="en-US" sz="1050" dirty="0"/>
              <a:t> (Code of Conduct)</a:t>
            </a:r>
          </a:p>
          <a:p>
            <a:pPr>
              <a:lnSpc>
                <a:spcPct val="150000"/>
              </a:lnSpc>
              <a:spcBef>
                <a:spcPts val="0"/>
              </a:spcBef>
            </a:pPr>
            <a:r>
              <a:rPr lang="en-US" sz="1050" dirty="0"/>
              <a:t>			</a:t>
            </a:r>
            <a:r>
              <a:rPr lang="en-US" sz="1050" dirty="0">
                <a:hlinkClick r:id="rId7"/>
              </a:rPr>
              <a:t>BCP 78</a:t>
            </a:r>
            <a:r>
              <a:rPr lang="en-US" sz="1050" dirty="0"/>
              <a:t> (Copyright)</a:t>
            </a:r>
          </a:p>
          <a:p>
            <a:pPr>
              <a:lnSpc>
                <a:spcPct val="150000"/>
              </a:lnSpc>
              <a:spcBef>
                <a:spcPts val="0"/>
              </a:spcBef>
            </a:pPr>
            <a:r>
              <a:rPr lang="en-US" sz="1050" dirty="0"/>
              <a:t>			</a:t>
            </a:r>
            <a:r>
              <a:rPr lang="en-US" sz="1050" dirty="0">
                <a:hlinkClick r:id="rId8"/>
              </a:rPr>
              <a:t>BCP 79</a:t>
            </a:r>
            <a:r>
              <a:rPr lang="en-US" sz="1050" dirty="0"/>
              <a:t> (Patents, Participation)                                                                                  </a:t>
            </a:r>
          </a:p>
          <a:p>
            <a:pPr>
              <a:lnSpc>
                <a:spcPct val="150000"/>
              </a:lnSpc>
              <a:spcBef>
                <a:spcPts val="0"/>
              </a:spcBef>
            </a:pPr>
            <a:r>
              <a:rPr lang="en-US" sz="1050" dirty="0"/>
              <a:t>			</a:t>
            </a:r>
            <a:r>
              <a:rPr lang="en-US" sz="1050" dirty="0">
                <a:hlinkClick r:id="rId9"/>
              </a:rPr>
              <a:t>https://www.ietf.org/privacy-policy/</a:t>
            </a:r>
            <a:r>
              <a:rPr lang="en-US" sz="1050" dirty="0"/>
              <a:t> (Privacy Policy)</a:t>
            </a:r>
          </a:p>
        </p:txBody>
      </p:sp>
    </p:spTree>
    <p:extLst>
      <p:ext uri="{BB962C8B-B14F-4D97-AF65-F5344CB8AC3E}">
        <p14:creationId xmlns:p14="http://schemas.microsoft.com/office/powerpoint/2010/main" val="379301911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91"/>
        <p:cNvGrpSpPr/>
        <p:nvPr/>
      </p:nvGrpSpPr>
      <p:grpSpPr>
        <a:xfrm>
          <a:off x="0" y="0"/>
          <a:ext cx="0" cy="0"/>
          <a:chOff x="0" y="0"/>
          <a:chExt cx="0" cy="0"/>
        </a:xfrm>
      </p:grpSpPr>
      <p:sp>
        <p:nvSpPr>
          <p:cNvPr id="92" name="Google Shape;92;p19"/>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dirty="0"/>
              <a:t>Open questions - a version number ?</a:t>
            </a:r>
            <a:endParaRPr dirty="0"/>
          </a:p>
        </p:txBody>
      </p:sp>
      <p:sp>
        <p:nvSpPr>
          <p:cNvPr id="93" name="Google Shape;93;p19"/>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Autofit/>
          </a:bodyPr>
          <a:lstStyle/>
          <a:p>
            <a:pPr marL="457200" lvl="0" indent="-342900" algn="l" rtl="0">
              <a:spcBef>
                <a:spcPts val="0"/>
              </a:spcBef>
              <a:spcAft>
                <a:spcPts val="0"/>
              </a:spcAft>
              <a:buSzPts val="1800"/>
              <a:buChar char="●"/>
            </a:pPr>
            <a:r>
              <a:rPr lang="en"/>
              <a:t>Added a version for the context</a:t>
            </a:r>
            <a:endParaRPr/>
          </a:p>
          <a:p>
            <a:pPr marL="914400" lvl="1" indent="-317500" algn="l" rtl="0">
              <a:spcBef>
                <a:spcPts val="0"/>
              </a:spcBef>
              <a:spcAft>
                <a:spcPts val="0"/>
              </a:spcAft>
              <a:buSzPts val="1400"/>
              <a:buChar char="○"/>
            </a:pPr>
            <a:r>
              <a:rPr lang="en"/>
              <a:t>Can be useful to check version between a device and core</a:t>
            </a:r>
            <a:endParaRPr/>
          </a:p>
          <a:p>
            <a:pPr marL="914400" lvl="1" indent="-317500" algn="l" rtl="0">
              <a:spcBef>
                <a:spcPts val="0"/>
              </a:spcBef>
              <a:spcAft>
                <a:spcPts val="0"/>
              </a:spcAft>
              <a:buSzPts val="1400"/>
              <a:buChar char="○"/>
            </a:pPr>
            <a:r>
              <a:rPr lang="en"/>
              <a:t>Not a key to simplify queries (don’t recopy version in each query)</a:t>
            </a:r>
            <a:endParaRPr/>
          </a:p>
          <a:p>
            <a:pPr marL="914400" lvl="1" indent="-317500" algn="l" rtl="0">
              <a:spcBef>
                <a:spcPts val="0"/>
              </a:spcBef>
              <a:spcAft>
                <a:spcPts val="0"/>
              </a:spcAft>
              <a:buSzPts val="1400"/>
              <a:buChar char="○"/>
            </a:pPr>
            <a:r>
              <a:rPr lang="en"/>
              <a:t>How to structure the version number ? a int or int.int.int ? a identityref  ?</a:t>
            </a:r>
            <a:endParaRPr/>
          </a:p>
          <a:p>
            <a:pPr marL="0" lvl="0" indent="0" algn="l" rtl="0">
              <a:spcBef>
                <a:spcPts val="1600"/>
              </a:spcBef>
              <a:spcAft>
                <a:spcPts val="1600"/>
              </a:spcAft>
              <a:buNone/>
            </a:pPr>
            <a:r>
              <a:rPr lang="en"/>
              <a:t> </a:t>
            </a:r>
            <a:endParaRPr/>
          </a:p>
        </p:txBody>
      </p:sp>
    </p:spTree>
    <p:extLst>
      <p:ext uri="{BB962C8B-B14F-4D97-AF65-F5344CB8AC3E}">
        <p14:creationId xmlns:p14="http://schemas.microsoft.com/office/powerpoint/2010/main" val="302031988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97"/>
        <p:cNvGrpSpPr/>
        <p:nvPr/>
      </p:nvGrpSpPr>
      <p:grpSpPr>
        <a:xfrm>
          <a:off x="0" y="0"/>
          <a:ext cx="0" cy="0"/>
          <a:chOff x="0" y="0"/>
          <a:chExt cx="0" cy="0"/>
        </a:xfrm>
      </p:grpSpPr>
      <p:sp>
        <p:nvSpPr>
          <p:cNvPr id="98" name="Google Shape;98;p20"/>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dirty="0"/>
              <a:t>Open questions - fragmentation TBD</a:t>
            </a:r>
            <a:endParaRPr dirty="0"/>
          </a:p>
        </p:txBody>
      </p:sp>
      <p:sp>
        <p:nvSpPr>
          <p:cNvPr id="99" name="Google Shape;99;p20"/>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Autofit/>
          </a:bodyPr>
          <a:lstStyle/>
          <a:p>
            <a:pPr marL="457200" lvl="0" indent="-342900" algn="l" rtl="0">
              <a:spcBef>
                <a:spcPts val="0"/>
              </a:spcBef>
              <a:spcAft>
                <a:spcPts val="0"/>
              </a:spcAft>
              <a:buSzPts val="1800"/>
              <a:buChar char="●"/>
            </a:pPr>
            <a:r>
              <a:rPr lang="en"/>
              <a:t>Fragmentation is not defined here</a:t>
            </a:r>
            <a:endParaRPr/>
          </a:p>
          <a:p>
            <a:pPr marL="914400" lvl="1" indent="-317500" algn="l" rtl="0">
              <a:spcBef>
                <a:spcPts val="0"/>
              </a:spcBef>
              <a:spcAft>
                <a:spcPts val="0"/>
              </a:spcAft>
              <a:buSzPts val="1400"/>
              <a:buChar char="○"/>
            </a:pPr>
            <a:r>
              <a:rPr lang="en"/>
              <a:t>Use openSCHC table ?</a:t>
            </a:r>
            <a:endParaRPr/>
          </a:p>
          <a:p>
            <a:pPr marL="914400" lvl="1" indent="-317500" algn="l" rtl="0">
              <a:spcBef>
                <a:spcPts val="0"/>
              </a:spcBef>
              <a:spcAft>
                <a:spcPts val="0"/>
              </a:spcAft>
              <a:buSzPts val="1400"/>
              <a:buChar char="○"/>
            </a:pPr>
            <a:r>
              <a:rPr lang="en"/>
              <a:t>How to implement profile (technology dependant)</a:t>
            </a:r>
            <a:endParaRPr/>
          </a:p>
          <a:p>
            <a:pPr marL="1371600" lvl="2" indent="-317500" algn="l" rtl="0">
              <a:spcBef>
                <a:spcPts val="0"/>
              </a:spcBef>
              <a:spcAft>
                <a:spcPts val="0"/>
              </a:spcAft>
              <a:buSzPts val="1400"/>
              <a:buChar char="■"/>
            </a:pPr>
            <a:r>
              <a:rPr lang="en"/>
              <a:t>What are the technologies (SF, LoRaWAN DRx, NB-IoT, …)</a:t>
            </a:r>
            <a:endParaRPr/>
          </a:p>
          <a:p>
            <a:pPr marL="0" lvl="0" indent="0" algn="l" rtl="0">
              <a:spcBef>
                <a:spcPts val="1600"/>
              </a:spcBef>
              <a:spcAft>
                <a:spcPts val="1600"/>
              </a:spcAft>
              <a:buNone/>
            </a:pPr>
            <a:r>
              <a:rPr lang="en"/>
              <a:t> </a:t>
            </a:r>
            <a:endParaRPr/>
          </a:p>
        </p:txBody>
      </p:sp>
    </p:spTree>
    <p:extLst>
      <p:ext uri="{BB962C8B-B14F-4D97-AF65-F5344CB8AC3E}">
        <p14:creationId xmlns:p14="http://schemas.microsoft.com/office/powerpoint/2010/main" val="106237380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p:sp>
        <p:nvSpPr>
          <p:cNvPr id="104" name="Google Shape;104;p21"/>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Open questions (Compression)</a:t>
            </a:r>
            <a:endParaRPr/>
          </a:p>
        </p:txBody>
      </p:sp>
      <p:sp>
        <p:nvSpPr>
          <p:cNvPr id="105" name="Google Shape;105;p21"/>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Autofit/>
          </a:bodyPr>
          <a:lstStyle/>
          <a:p>
            <a:pPr marL="457200" lvl="0" indent="-342900" algn="l" rtl="0">
              <a:spcBef>
                <a:spcPts val="0"/>
              </a:spcBef>
              <a:spcAft>
                <a:spcPts val="0"/>
              </a:spcAft>
              <a:buSzPts val="1800"/>
              <a:buChar char="●"/>
            </a:pPr>
            <a:r>
              <a:rPr lang="en"/>
              <a:t>Target value:</a:t>
            </a:r>
            <a:endParaRPr/>
          </a:p>
          <a:p>
            <a:pPr marL="914400" lvl="1" indent="-317500" algn="l" rtl="0">
              <a:spcBef>
                <a:spcPts val="0"/>
              </a:spcBef>
              <a:spcAft>
                <a:spcPts val="0"/>
              </a:spcAft>
              <a:buSzPts val="1400"/>
              <a:buChar char="○"/>
            </a:pPr>
            <a:r>
              <a:rPr lang="en"/>
              <a:t>Generalization of the matching-list</a:t>
            </a:r>
            <a:endParaRPr/>
          </a:p>
          <a:p>
            <a:pPr marL="1371600" lvl="2" indent="-317500" algn="l" rtl="0">
              <a:spcBef>
                <a:spcPts val="0"/>
              </a:spcBef>
              <a:spcAft>
                <a:spcPts val="0"/>
              </a:spcAft>
              <a:buSzPts val="1400"/>
              <a:buChar char="■"/>
            </a:pPr>
            <a:r>
              <a:rPr lang="en"/>
              <a:t>Ie a single value has position 0</a:t>
            </a:r>
            <a:endParaRPr/>
          </a:p>
          <a:p>
            <a:pPr marL="914400" lvl="1" indent="-317500" algn="l" rtl="0">
              <a:spcBef>
                <a:spcPts val="0"/>
              </a:spcBef>
              <a:spcAft>
                <a:spcPts val="0"/>
              </a:spcAft>
              <a:buSzPts val="1400"/>
              <a:buChar char="○"/>
            </a:pPr>
            <a:r>
              <a:rPr lang="en"/>
              <a:t>Pos + value:</a:t>
            </a:r>
            <a:endParaRPr/>
          </a:p>
          <a:p>
            <a:pPr marL="1371600" lvl="2" indent="-317500" algn="l" rtl="0">
              <a:spcBef>
                <a:spcPts val="0"/>
              </a:spcBef>
              <a:spcAft>
                <a:spcPts val="0"/>
              </a:spcAft>
              <a:buSzPts val="1400"/>
              <a:buChar char="■"/>
            </a:pPr>
            <a:r>
              <a:rPr lang="en"/>
              <a:t>value : int64 or string</a:t>
            </a:r>
            <a:endParaRPr/>
          </a:p>
          <a:p>
            <a:pPr marL="1371600" lvl="2" indent="-317500" algn="l" rtl="0">
              <a:spcBef>
                <a:spcPts val="0"/>
              </a:spcBef>
              <a:spcAft>
                <a:spcPts val="0"/>
              </a:spcAft>
              <a:buSzPts val="1400"/>
              <a:buChar char="■"/>
            </a:pPr>
            <a:r>
              <a:rPr lang="en"/>
              <a:t>Can be only a number (for compactness representation)</a:t>
            </a:r>
            <a:endParaRPr/>
          </a:p>
          <a:p>
            <a:pPr marL="1371600" lvl="2" indent="-317500" algn="l" rtl="0">
              <a:spcBef>
                <a:spcPts val="0"/>
              </a:spcBef>
              <a:spcAft>
                <a:spcPts val="0"/>
              </a:spcAft>
              <a:buSzPts val="1400"/>
              <a:buChar char="■"/>
            </a:pPr>
            <a:r>
              <a:rPr lang="en"/>
              <a:t>Int64 can be too small (i.e. IPv6 address)</a:t>
            </a:r>
            <a:endParaRPr/>
          </a:p>
          <a:p>
            <a:pPr marL="1828800" lvl="3" indent="-317500" algn="l" rtl="0">
              <a:spcBef>
                <a:spcPts val="0"/>
              </a:spcBef>
              <a:spcAft>
                <a:spcPts val="0"/>
              </a:spcAft>
              <a:buSzPts val="1400"/>
              <a:buChar char="●"/>
            </a:pPr>
            <a:r>
              <a:rPr lang="en"/>
              <a:t>Yang uses strings for 128 bit identifiers</a:t>
            </a:r>
            <a:endParaRPr/>
          </a:p>
          <a:p>
            <a:pPr marL="1828800" lvl="3" indent="-317500" algn="l" rtl="0">
              <a:spcBef>
                <a:spcPts val="0"/>
              </a:spcBef>
              <a:spcAft>
                <a:spcPts val="0"/>
              </a:spcAft>
              <a:buSzPts val="1400"/>
              <a:buChar char="●"/>
            </a:pPr>
            <a:r>
              <a:rPr lang="en"/>
              <a:t>No bit arrays in yang data types</a:t>
            </a:r>
            <a:endParaRPr/>
          </a:p>
          <a:p>
            <a:pPr marL="0" lvl="0" indent="0" algn="l" rtl="0">
              <a:lnSpc>
                <a:spcPct val="100000"/>
              </a:lnSpc>
              <a:spcBef>
                <a:spcPts val="1600"/>
              </a:spcBef>
              <a:spcAft>
                <a:spcPts val="0"/>
              </a:spcAft>
              <a:buNone/>
            </a:pPr>
            <a:r>
              <a:rPr lang="en"/>
              <a:t>  </a:t>
            </a:r>
            <a:endParaRPr sz="1000">
              <a:latin typeface="Courier New"/>
              <a:ea typeface="Courier New"/>
              <a:cs typeface="Courier New"/>
              <a:sym typeface="Courier New"/>
            </a:endParaRPr>
          </a:p>
        </p:txBody>
      </p:sp>
      <p:sp>
        <p:nvSpPr>
          <p:cNvPr id="106" name="Google Shape;106;p21"/>
          <p:cNvSpPr txBox="1">
            <a:spLocks noGrp="1"/>
          </p:cNvSpPr>
          <p:nvPr>
            <p:ph type="body" idx="1"/>
          </p:nvPr>
        </p:nvSpPr>
        <p:spPr>
          <a:xfrm>
            <a:off x="5976775" y="1215100"/>
            <a:ext cx="8520600" cy="3416400"/>
          </a:xfrm>
          <a:prstGeom prst="rect">
            <a:avLst/>
          </a:prstGeom>
        </p:spPr>
        <p:txBody>
          <a:bodyPr spcFirstLastPara="1" wrap="square" lIns="91425" tIns="91425" rIns="91425" bIns="91425" anchor="t" anchorCtr="0">
            <a:noAutofit/>
          </a:bodyPr>
          <a:lstStyle/>
          <a:p>
            <a:pPr marL="0" lvl="0" indent="0" algn="l" rtl="0">
              <a:lnSpc>
                <a:spcPct val="100000"/>
              </a:lnSpc>
              <a:spcBef>
                <a:spcPts val="0"/>
              </a:spcBef>
              <a:spcAft>
                <a:spcPts val="0"/>
              </a:spcAft>
              <a:buNone/>
            </a:pPr>
            <a:r>
              <a:rPr lang="en"/>
              <a:t>  </a:t>
            </a:r>
            <a:r>
              <a:rPr lang="en" sz="1000">
                <a:latin typeface="Courier New"/>
                <a:ea typeface="Courier New"/>
                <a:cs typeface="Courier New"/>
                <a:sym typeface="Courier New"/>
              </a:rPr>
              <a:t>grouping target-values-struct {</a:t>
            </a:r>
            <a:endParaRPr sz="1000">
              <a:latin typeface="Courier New"/>
              <a:ea typeface="Courier New"/>
              <a:cs typeface="Courier New"/>
              <a:sym typeface="Courier New"/>
            </a:endParaRPr>
          </a:p>
          <a:p>
            <a:pPr marL="0" lvl="0" indent="0" algn="l" rtl="0">
              <a:lnSpc>
                <a:spcPct val="100000"/>
              </a:lnSpc>
              <a:spcBef>
                <a:spcPts val="0"/>
              </a:spcBef>
              <a:spcAft>
                <a:spcPts val="0"/>
              </a:spcAft>
              <a:buNone/>
            </a:pPr>
            <a:r>
              <a:rPr lang="en" sz="1000">
                <a:latin typeface="Courier New"/>
                <a:ea typeface="Courier New"/>
                <a:cs typeface="Courier New"/>
                <a:sym typeface="Courier New"/>
              </a:rPr>
              <a:t>  	leaf numerical {</a:t>
            </a:r>
            <a:endParaRPr sz="1000">
              <a:latin typeface="Courier New"/>
              <a:ea typeface="Courier New"/>
              <a:cs typeface="Courier New"/>
              <a:sym typeface="Courier New"/>
            </a:endParaRPr>
          </a:p>
          <a:p>
            <a:pPr marL="0" lvl="0" indent="0" algn="l" rtl="0">
              <a:lnSpc>
                <a:spcPct val="100000"/>
              </a:lnSpc>
              <a:spcBef>
                <a:spcPts val="0"/>
              </a:spcBef>
              <a:spcAft>
                <a:spcPts val="0"/>
              </a:spcAft>
              <a:buNone/>
            </a:pPr>
            <a:r>
              <a:rPr lang="en" sz="1000">
                <a:latin typeface="Courier New"/>
                <a:ea typeface="Courier New"/>
                <a:cs typeface="Courier New"/>
                <a:sym typeface="Courier New"/>
              </a:rPr>
              <a:t>        	type uint64;</a:t>
            </a:r>
            <a:endParaRPr sz="1000">
              <a:latin typeface="Courier New"/>
              <a:ea typeface="Courier New"/>
              <a:cs typeface="Courier New"/>
              <a:sym typeface="Courier New"/>
            </a:endParaRPr>
          </a:p>
          <a:p>
            <a:pPr marL="0" lvl="0" indent="0" algn="l" rtl="0">
              <a:lnSpc>
                <a:spcPct val="100000"/>
              </a:lnSpc>
              <a:spcBef>
                <a:spcPts val="0"/>
              </a:spcBef>
              <a:spcAft>
                <a:spcPts val="0"/>
              </a:spcAft>
              <a:buNone/>
            </a:pPr>
            <a:r>
              <a:rPr lang="en" sz="1000">
                <a:latin typeface="Courier New"/>
                <a:ea typeface="Courier New"/>
                <a:cs typeface="Courier New"/>
                <a:sym typeface="Courier New"/>
              </a:rPr>
              <a:t>  	}</a:t>
            </a:r>
            <a:endParaRPr sz="1000">
              <a:latin typeface="Courier New"/>
              <a:ea typeface="Courier New"/>
              <a:cs typeface="Courier New"/>
              <a:sym typeface="Courier New"/>
            </a:endParaRPr>
          </a:p>
          <a:p>
            <a:pPr marL="0" lvl="0" indent="0" algn="l" rtl="0">
              <a:lnSpc>
                <a:spcPct val="100000"/>
              </a:lnSpc>
              <a:spcBef>
                <a:spcPts val="0"/>
              </a:spcBef>
              <a:spcAft>
                <a:spcPts val="0"/>
              </a:spcAft>
              <a:buNone/>
            </a:pPr>
            <a:r>
              <a:rPr lang="en" sz="1000">
                <a:latin typeface="Courier New"/>
                <a:ea typeface="Courier New"/>
                <a:cs typeface="Courier New"/>
                <a:sym typeface="Courier New"/>
              </a:rPr>
              <a:t>  	leaf string {</a:t>
            </a:r>
            <a:endParaRPr sz="1000">
              <a:latin typeface="Courier New"/>
              <a:ea typeface="Courier New"/>
              <a:cs typeface="Courier New"/>
              <a:sym typeface="Courier New"/>
            </a:endParaRPr>
          </a:p>
          <a:p>
            <a:pPr marL="0" lvl="0" indent="0" algn="l" rtl="0">
              <a:lnSpc>
                <a:spcPct val="100000"/>
              </a:lnSpc>
              <a:spcBef>
                <a:spcPts val="0"/>
              </a:spcBef>
              <a:spcAft>
                <a:spcPts val="0"/>
              </a:spcAft>
              <a:buNone/>
            </a:pPr>
            <a:r>
              <a:rPr lang="en" sz="1000">
                <a:latin typeface="Courier New"/>
                <a:ea typeface="Courier New"/>
                <a:cs typeface="Courier New"/>
                <a:sym typeface="Courier New"/>
              </a:rPr>
              <a:t>        	type string;</a:t>
            </a:r>
            <a:endParaRPr sz="1000">
              <a:latin typeface="Courier New"/>
              <a:ea typeface="Courier New"/>
              <a:cs typeface="Courier New"/>
              <a:sym typeface="Courier New"/>
            </a:endParaRPr>
          </a:p>
          <a:p>
            <a:pPr marL="0" lvl="0" indent="0" algn="l" rtl="0">
              <a:lnSpc>
                <a:spcPct val="100000"/>
              </a:lnSpc>
              <a:spcBef>
                <a:spcPts val="0"/>
              </a:spcBef>
              <a:spcAft>
                <a:spcPts val="0"/>
              </a:spcAft>
              <a:buNone/>
            </a:pPr>
            <a:r>
              <a:rPr lang="en" sz="1000">
                <a:latin typeface="Courier New"/>
                <a:ea typeface="Courier New"/>
                <a:cs typeface="Courier New"/>
                <a:sym typeface="Courier New"/>
              </a:rPr>
              <a:t>  	}</a:t>
            </a:r>
            <a:endParaRPr sz="1000">
              <a:latin typeface="Courier New"/>
              <a:ea typeface="Courier New"/>
              <a:cs typeface="Courier New"/>
              <a:sym typeface="Courier New"/>
            </a:endParaRPr>
          </a:p>
          <a:p>
            <a:pPr marL="0" lvl="0" indent="0" algn="l" rtl="0">
              <a:lnSpc>
                <a:spcPct val="100000"/>
              </a:lnSpc>
              <a:spcBef>
                <a:spcPts val="0"/>
              </a:spcBef>
              <a:spcAft>
                <a:spcPts val="0"/>
              </a:spcAft>
              <a:buNone/>
            </a:pPr>
            <a:r>
              <a:rPr lang="en" sz="1000">
                <a:latin typeface="Courier New"/>
                <a:ea typeface="Courier New"/>
                <a:cs typeface="Courier New"/>
                <a:sym typeface="Courier New"/>
              </a:rPr>
              <a:t>  	leaf position {</a:t>
            </a:r>
            <a:endParaRPr sz="1000">
              <a:latin typeface="Courier New"/>
              <a:ea typeface="Courier New"/>
              <a:cs typeface="Courier New"/>
              <a:sym typeface="Courier New"/>
            </a:endParaRPr>
          </a:p>
          <a:p>
            <a:pPr marL="0" lvl="0" indent="0" algn="l" rtl="0">
              <a:lnSpc>
                <a:spcPct val="100000"/>
              </a:lnSpc>
              <a:spcBef>
                <a:spcPts val="0"/>
              </a:spcBef>
              <a:spcAft>
                <a:spcPts val="0"/>
              </a:spcAft>
              <a:buNone/>
            </a:pPr>
            <a:r>
              <a:rPr lang="en" sz="1000">
                <a:latin typeface="Courier New"/>
                <a:ea typeface="Courier New"/>
                <a:cs typeface="Courier New"/>
                <a:sym typeface="Courier New"/>
              </a:rPr>
              <a:t>        	type uint8;</a:t>
            </a:r>
            <a:endParaRPr sz="1000">
              <a:latin typeface="Courier New"/>
              <a:ea typeface="Courier New"/>
              <a:cs typeface="Courier New"/>
              <a:sym typeface="Courier New"/>
            </a:endParaRPr>
          </a:p>
          <a:p>
            <a:pPr marL="0" lvl="0" indent="0" algn="l" rtl="0">
              <a:lnSpc>
                <a:spcPct val="100000"/>
              </a:lnSpc>
              <a:spcBef>
                <a:spcPts val="0"/>
              </a:spcBef>
              <a:spcAft>
                <a:spcPts val="0"/>
              </a:spcAft>
              <a:buNone/>
            </a:pPr>
            <a:r>
              <a:rPr lang="en" sz="1000">
                <a:latin typeface="Courier New"/>
                <a:ea typeface="Courier New"/>
                <a:cs typeface="Courier New"/>
                <a:sym typeface="Courier New"/>
              </a:rPr>
              <a:t>  	}</a:t>
            </a:r>
            <a:endParaRPr sz="1000">
              <a:latin typeface="Courier New"/>
              <a:ea typeface="Courier New"/>
              <a:cs typeface="Courier New"/>
              <a:sym typeface="Courier New"/>
            </a:endParaRPr>
          </a:p>
          <a:p>
            <a:pPr marL="0" lvl="0" indent="0" algn="l" rtl="0">
              <a:lnSpc>
                <a:spcPct val="100000"/>
              </a:lnSpc>
              <a:spcBef>
                <a:spcPts val="0"/>
              </a:spcBef>
              <a:spcAft>
                <a:spcPts val="0"/>
              </a:spcAft>
              <a:buNone/>
            </a:pPr>
            <a:r>
              <a:rPr lang="en" sz="1000">
                <a:latin typeface="Courier New"/>
                <a:ea typeface="Courier New"/>
                <a:cs typeface="Courier New"/>
                <a:sym typeface="Courier New"/>
              </a:rPr>
              <a:t>  }</a:t>
            </a:r>
            <a:endParaRPr sz="1000">
              <a:latin typeface="Courier New"/>
              <a:ea typeface="Courier New"/>
              <a:cs typeface="Courier New"/>
              <a:sym typeface="Courier New"/>
            </a:endParaRPr>
          </a:p>
          <a:p>
            <a:pPr marL="0" lvl="0" indent="0" algn="l" rtl="0">
              <a:lnSpc>
                <a:spcPct val="100000"/>
              </a:lnSpc>
              <a:spcBef>
                <a:spcPts val="0"/>
              </a:spcBef>
              <a:spcAft>
                <a:spcPts val="0"/>
              </a:spcAft>
              <a:buNone/>
            </a:pPr>
            <a:endParaRPr sz="1000">
              <a:latin typeface="Courier New"/>
              <a:ea typeface="Courier New"/>
              <a:cs typeface="Courier New"/>
              <a:sym typeface="Courier New"/>
            </a:endParaRPr>
          </a:p>
          <a:p>
            <a:pPr marL="0" lvl="0" indent="0" algn="l" rtl="0">
              <a:lnSpc>
                <a:spcPct val="100000"/>
              </a:lnSpc>
              <a:spcBef>
                <a:spcPts val="0"/>
              </a:spcBef>
              <a:spcAft>
                <a:spcPts val="0"/>
              </a:spcAft>
              <a:buNone/>
            </a:pPr>
            <a:endParaRPr sz="1000">
              <a:latin typeface="Courier New"/>
              <a:ea typeface="Courier New"/>
              <a:cs typeface="Courier New"/>
              <a:sym typeface="Courier New"/>
            </a:endParaRPr>
          </a:p>
        </p:txBody>
      </p:sp>
    </p:spTree>
    <p:extLst>
      <p:ext uri="{BB962C8B-B14F-4D97-AF65-F5344CB8AC3E}">
        <p14:creationId xmlns:p14="http://schemas.microsoft.com/office/powerpoint/2010/main" val="28523351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110"/>
        <p:cNvGrpSpPr/>
        <p:nvPr/>
      </p:nvGrpSpPr>
      <p:grpSpPr>
        <a:xfrm>
          <a:off x="0" y="0"/>
          <a:ext cx="0" cy="0"/>
          <a:chOff x="0" y="0"/>
          <a:chExt cx="0" cy="0"/>
        </a:xfrm>
      </p:grpSpPr>
      <p:sp>
        <p:nvSpPr>
          <p:cNvPr id="111" name="Google Shape;111;p22"/>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Open Questions (Compression)</a:t>
            </a:r>
            <a:endParaRPr/>
          </a:p>
        </p:txBody>
      </p:sp>
      <p:sp>
        <p:nvSpPr>
          <p:cNvPr id="112" name="Google Shape;112;p22"/>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Autofit/>
          </a:bodyPr>
          <a:lstStyle/>
          <a:p>
            <a:pPr marL="457200" lvl="0" indent="-342900" algn="l" rtl="0">
              <a:spcBef>
                <a:spcPts val="0"/>
              </a:spcBef>
              <a:spcAft>
                <a:spcPts val="0"/>
              </a:spcAft>
              <a:buSzPts val="1800"/>
              <a:buChar char="●"/>
            </a:pPr>
            <a:r>
              <a:rPr lang="en"/>
              <a:t>MO and CDA have an argument entry:</a:t>
            </a:r>
            <a:endParaRPr/>
          </a:p>
          <a:p>
            <a:pPr marL="914400" lvl="1" indent="-317500" algn="l" rtl="0">
              <a:spcBef>
                <a:spcPts val="0"/>
              </a:spcBef>
              <a:spcAft>
                <a:spcPts val="0"/>
              </a:spcAft>
              <a:buSzPts val="1400"/>
              <a:buChar char="○"/>
            </a:pPr>
            <a:r>
              <a:rPr lang="en"/>
              <a:t>Currently no usage for CDA</a:t>
            </a:r>
            <a:endParaRPr/>
          </a:p>
          <a:p>
            <a:pPr marL="914400" lvl="1" indent="-317500" algn="l" rtl="0">
              <a:spcBef>
                <a:spcPts val="0"/>
              </a:spcBef>
              <a:spcAft>
                <a:spcPts val="0"/>
              </a:spcAft>
              <a:buSzPts val="1400"/>
              <a:buChar char="○"/>
            </a:pPr>
            <a:r>
              <a:rPr lang="en"/>
              <a:t>Structured as a TV</a:t>
            </a:r>
            <a:endParaRPr/>
          </a:p>
          <a:p>
            <a:pPr marL="914400" lvl="1" indent="-317500" algn="l" rtl="0">
              <a:spcBef>
                <a:spcPts val="0"/>
              </a:spcBef>
              <a:spcAft>
                <a:spcPts val="0"/>
              </a:spcAft>
              <a:buSzPts val="1400"/>
              <a:buChar char="○"/>
            </a:pPr>
            <a:r>
              <a:rPr lang="en"/>
              <a:t>Several arguments</a:t>
            </a:r>
            <a:endParaRPr/>
          </a:p>
          <a:p>
            <a:pPr marL="1371600" lvl="2" indent="-317500" algn="l" rtl="0">
              <a:spcBef>
                <a:spcPts val="0"/>
              </a:spcBef>
              <a:spcAft>
                <a:spcPts val="0"/>
              </a:spcAft>
              <a:buSzPts val="1400"/>
              <a:buChar char="■"/>
            </a:pPr>
            <a:r>
              <a:rPr lang="en"/>
              <a:t>Limitation is one argument is also a list of arguments.</a:t>
            </a:r>
            <a:endParaRPr/>
          </a:p>
          <a:p>
            <a:pPr marL="1371600" lvl="2" indent="-317500" algn="l" rtl="0">
              <a:spcBef>
                <a:spcPts val="0"/>
              </a:spcBef>
              <a:spcAft>
                <a:spcPts val="0"/>
              </a:spcAft>
              <a:buSzPts val="1400"/>
              <a:buChar char="■"/>
            </a:pPr>
            <a:r>
              <a:rPr lang="en"/>
              <a:t>Who cares ?</a:t>
            </a:r>
            <a:endParaRPr/>
          </a:p>
          <a:p>
            <a:pPr marL="457200" lvl="0" indent="0" algn="l" rtl="0">
              <a:spcBef>
                <a:spcPts val="1600"/>
              </a:spcBef>
              <a:spcAft>
                <a:spcPts val="1600"/>
              </a:spcAft>
              <a:buNone/>
            </a:pPr>
            <a:endParaRPr/>
          </a:p>
        </p:txBody>
      </p:sp>
    </p:spTree>
    <p:extLst>
      <p:ext uri="{BB962C8B-B14F-4D97-AF65-F5344CB8AC3E}">
        <p14:creationId xmlns:p14="http://schemas.microsoft.com/office/powerpoint/2010/main" val="155957675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fr-FR" dirty="0"/>
              <a:t>LPWAN </a:t>
            </a:r>
            <a:r>
              <a:rPr lang="fr-FR" dirty="0" err="1"/>
              <a:t>interim</a:t>
            </a:r>
            <a:br>
              <a:rPr lang="fr-FR" dirty="0"/>
            </a:br>
            <a:r>
              <a:rPr lang="fr-FR" dirty="0" err="1"/>
              <a:t>LoRaWAN</a:t>
            </a:r>
            <a:r>
              <a:rPr lang="fr-FR" dirty="0"/>
              <a:t> IID</a:t>
            </a:r>
            <a:endParaRPr lang="en-GB" dirty="0"/>
          </a:p>
        </p:txBody>
      </p:sp>
      <p:sp>
        <p:nvSpPr>
          <p:cNvPr id="3" name="Subtitle 2"/>
          <p:cNvSpPr>
            <a:spLocks noGrp="1"/>
          </p:cNvSpPr>
          <p:nvPr>
            <p:ph type="subTitle" idx="1"/>
          </p:nvPr>
        </p:nvSpPr>
        <p:spPr/>
        <p:txBody>
          <a:bodyPr/>
          <a:lstStyle/>
          <a:p>
            <a:r>
              <a:rPr lang="fr-FR" dirty="0"/>
              <a:t>08/01/2020</a:t>
            </a:r>
            <a:endParaRPr lang="en-GB" dirty="0"/>
          </a:p>
        </p:txBody>
      </p:sp>
      <p:sp>
        <p:nvSpPr>
          <p:cNvPr id="4" name="ZoneTexte 3"/>
          <p:cNvSpPr txBox="1"/>
          <p:nvPr/>
        </p:nvSpPr>
        <p:spPr>
          <a:xfrm>
            <a:off x="3657123" y="3915219"/>
            <a:ext cx="1725991" cy="369332"/>
          </a:xfrm>
          <a:prstGeom prst="rect">
            <a:avLst/>
          </a:prstGeom>
          <a:noFill/>
        </p:spPr>
        <p:txBody>
          <a:bodyPr wrap="none" rtlCol="0">
            <a:spAutoFit/>
          </a:bodyPr>
          <a:lstStyle/>
          <a:p>
            <a:r>
              <a:rPr lang="en-US" dirty="0"/>
              <a:t>Olivier </a:t>
            </a:r>
            <a:r>
              <a:rPr lang="en-US" dirty="0" err="1"/>
              <a:t>Gimenez</a:t>
            </a:r>
            <a:endParaRPr lang="en-US" dirty="0"/>
          </a:p>
        </p:txBody>
      </p:sp>
    </p:spTree>
    <p:extLst>
      <p:ext uri="{BB962C8B-B14F-4D97-AF65-F5344CB8AC3E}">
        <p14:creationId xmlns:p14="http://schemas.microsoft.com/office/powerpoint/2010/main" val="25595282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fr-FR" dirty="0" err="1"/>
              <a:t>Current</a:t>
            </a:r>
            <a:r>
              <a:rPr lang="fr-FR" dirty="0"/>
              <a:t> IID proposition</a:t>
            </a:r>
            <a:endParaRPr lang="en-GB" dirty="0"/>
          </a:p>
        </p:txBody>
      </p:sp>
      <p:sp>
        <p:nvSpPr>
          <p:cNvPr id="3" name="Content Placeholder 2"/>
          <p:cNvSpPr>
            <a:spLocks noGrp="1"/>
          </p:cNvSpPr>
          <p:nvPr>
            <p:ph idx="1"/>
          </p:nvPr>
        </p:nvSpPr>
        <p:spPr/>
        <p:txBody>
          <a:bodyPr>
            <a:normAutofit lnSpcReduction="10000"/>
          </a:bodyPr>
          <a:lstStyle/>
          <a:p>
            <a:pPr marL="385763" indent="-385763">
              <a:buFont typeface="+mj-lt"/>
              <a:buAutoNum type="arabicPeriod"/>
            </a:pPr>
            <a:r>
              <a:rPr lang="en-GB" dirty="0"/>
              <a:t>key = </a:t>
            </a:r>
            <a:r>
              <a:rPr lang="en-GB" dirty="0" err="1"/>
              <a:t>LoRaWAN</a:t>
            </a:r>
            <a:r>
              <a:rPr lang="en-GB" dirty="0"/>
              <a:t> </a:t>
            </a:r>
            <a:r>
              <a:rPr lang="en-GB" dirty="0" err="1"/>
              <a:t>AppSKey</a:t>
            </a:r>
            <a:endParaRPr lang="en-GB" dirty="0"/>
          </a:p>
          <a:p>
            <a:pPr marL="385763" indent="-385763">
              <a:buFont typeface="+mj-lt"/>
              <a:buAutoNum type="arabicPeriod"/>
            </a:pPr>
            <a:r>
              <a:rPr lang="en-GB" dirty="0" err="1"/>
              <a:t>cmac</a:t>
            </a:r>
            <a:r>
              <a:rPr lang="en-GB" dirty="0"/>
              <a:t> = aes128_cmac(key, </a:t>
            </a:r>
            <a:r>
              <a:rPr lang="en-GB" dirty="0" err="1"/>
              <a:t>devEui</a:t>
            </a:r>
            <a:r>
              <a:rPr lang="en-GB" dirty="0"/>
              <a:t>)</a:t>
            </a:r>
          </a:p>
          <a:p>
            <a:pPr marL="385763" indent="-385763">
              <a:buFont typeface="+mj-lt"/>
              <a:buAutoNum type="arabicPeriod"/>
            </a:pPr>
            <a:r>
              <a:rPr lang="en-GB" dirty="0"/>
              <a:t>IID = </a:t>
            </a:r>
            <a:r>
              <a:rPr lang="en-GB" dirty="0" err="1"/>
              <a:t>cmac</a:t>
            </a:r>
            <a:r>
              <a:rPr lang="en-GB" dirty="0"/>
              <a:t>[0..7]</a:t>
            </a:r>
          </a:p>
          <a:p>
            <a:pPr marL="385763" indent="-385763">
              <a:buFont typeface="+mj-lt"/>
              <a:buAutoNum type="arabicPeriod"/>
            </a:pPr>
            <a:endParaRPr lang="en-GB" dirty="0"/>
          </a:p>
          <a:p>
            <a:pPr marL="0" indent="0">
              <a:buNone/>
            </a:pPr>
            <a:r>
              <a:rPr lang="fr-FR" dirty="0" err="1"/>
              <a:t>Potential</a:t>
            </a:r>
            <a:r>
              <a:rPr lang="fr-FR" dirty="0"/>
              <a:t> issue: </a:t>
            </a:r>
            <a:r>
              <a:rPr lang="fr-FR" dirty="0" err="1"/>
              <a:t>LoRa</a:t>
            </a:r>
            <a:r>
              <a:rPr lang="fr-FR" dirty="0"/>
              <a:t> Alliance </a:t>
            </a:r>
            <a:r>
              <a:rPr lang="fr-FR" dirty="0" err="1"/>
              <a:t>might</a:t>
            </a:r>
            <a:r>
              <a:rPr lang="fr-FR" dirty="0"/>
              <a:t> refuse to </a:t>
            </a:r>
            <a:r>
              <a:rPr lang="fr-FR" dirty="0" err="1"/>
              <a:t>reuse</a:t>
            </a:r>
            <a:r>
              <a:rPr lang="fr-FR" dirty="0"/>
              <a:t> </a:t>
            </a:r>
            <a:r>
              <a:rPr lang="fr-FR" dirty="0" err="1"/>
              <a:t>AppSKey</a:t>
            </a:r>
            <a:endParaRPr lang="en-GB" dirty="0"/>
          </a:p>
        </p:txBody>
      </p:sp>
    </p:spTree>
    <p:extLst>
      <p:ext uri="{BB962C8B-B14F-4D97-AF65-F5344CB8AC3E}">
        <p14:creationId xmlns:p14="http://schemas.microsoft.com/office/powerpoint/2010/main" val="23904580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fr-FR" dirty="0" err="1"/>
              <a:t>Other</a:t>
            </a:r>
            <a:r>
              <a:rPr lang="fr-FR" dirty="0"/>
              <a:t> proposition</a:t>
            </a:r>
            <a:endParaRPr lang="en-GB" dirty="0"/>
          </a:p>
        </p:txBody>
      </p:sp>
      <p:sp>
        <p:nvSpPr>
          <p:cNvPr id="3" name="Content Placeholder 2"/>
          <p:cNvSpPr>
            <a:spLocks noGrp="1"/>
          </p:cNvSpPr>
          <p:nvPr>
            <p:ph idx="1"/>
          </p:nvPr>
        </p:nvSpPr>
        <p:spPr/>
        <p:txBody>
          <a:bodyPr>
            <a:normAutofit fontScale="85000" lnSpcReduction="10000"/>
          </a:bodyPr>
          <a:lstStyle/>
          <a:p>
            <a:r>
              <a:rPr lang="en-US" dirty="0"/>
              <a:t>Based on RFC7217 where the IID is "stable for each subnet":</a:t>
            </a:r>
          </a:p>
          <a:p>
            <a:r>
              <a:rPr lang="en-US" dirty="0"/>
              <a:t>RID = F(Prefix, </a:t>
            </a:r>
            <a:r>
              <a:rPr lang="en-US" dirty="0" err="1"/>
              <a:t>Net_Iface</a:t>
            </a:r>
            <a:r>
              <a:rPr lang="en-US" dirty="0"/>
              <a:t>, </a:t>
            </a:r>
            <a:r>
              <a:rPr lang="en-US" dirty="0" err="1"/>
              <a:t>Network_ID</a:t>
            </a:r>
            <a:r>
              <a:rPr lang="en-US" dirty="0"/>
              <a:t>, </a:t>
            </a:r>
            <a:r>
              <a:rPr lang="en-US" dirty="0" err="1"/>
              <a:t>DAD_Counter</a:t>
            </a:r>
            <a:r>
              <a:rPr lang="en-US" dirty="0"/>
              <a:t>, </a:t>
            </a:r>
            <a:r>
              <a:rPr lang="en-US" dirty="0" err="1"/>
              <a:t>secret_key</a:t>
            </a:r>
            <a:r>
              <a:rPr lang="en-US" dirty="0"/>
              <a:t>), where </a:t>
            </a:r>
            <a:r>
              <a:rPr lang="en-US" dirty="0" err="1"/>
              <a:t>Net_Iface</a:t>
            </a:r>
            <a:r>
              <a:rPr lang="en-US" dirty="0"/>
              <a:t> can be </a:t>
            </a:r>
            <a:r>
              <a:rPr lang="en-US" dirty="0" err="1"/>
              <a:t>DevEUI</a:t>
            </a:r>
            <a:r>
              <a:rPr lang="en-US" dirty="0"/>
              <a:t> and </a:t>
            </a:r>
            <a:r>
              <a:rPr lang="en-US" dirty="0" err="1"/>
              <a:t>Network_ID</a:t>
            </a:r>
            <a:r>
              <a:rPr lang="en-US" dirty="0"/>
              <a:t> the </a:t>
            </a:r>
            <a:r>
              <a:rPr lang="en-US" dirty="0" err="1"/>
              <a:t>LoRaWAN</a:t>
            </a:r>
            <a:r>
              <a:rPr lang="en-US" dirty="0"/>
              <a:t> </a:t>
            </a:r>
            <a:r>
              <a:rPr lang="en-US" dirty="0" err="1"/>
              <a:t>netid</a:t>
            </a:r>
            <a:r>
              <a:rPr lang="en-US" dirty="0"/>
              <a:t>.</a:t>
            </a:r>
          </a:p>
          <a:p>
            <a:endParaRPr lang="en-US" dirty="0"/>
          </a:p>
          <a:p>
            <a:r>
              <a:rPr lang="en-US" dirty="0"/>
              <a:t>How </a:t>
            </a:r>
            <a:r>
              <a:rPr lang="en-US" dirty="0" err="1"/>
              <a:t>secret_key</a:t>
            </a:r>
            <a:r>
              <a:rPr lang="en-US" dirty="0"/>
              <a:t> is setup ?</a:t>
            </a:r>
          </a:p>
          <a:p>
            <a:r>
              <a:rPr lang="en-US" dirty="0"/>
              <a:t>Potential issue: will not change over time </a:t>
            </a:r>
            <a:endParaRPr lang="en-GB" dirty="0"/>
          </a:p>
        </p:txBody>
      </p:sp>
    </p:spTree>
    <p:extLst>
      <p:ext uri="{BB962C8B-B14F-4D97-AF65-F5344CB8AC3E}">
        <p14:creationId xmlns:p14="http://schemas.microsoft.com/office/powerpoint/2010/main" val="19911193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3" name="Espace réservé du numéro de diapositive 2"/>
          <p:cNvSpPr>
            <a:spLocks noGrp="1"/>
          </p:cNvSpPr>
          <p:nvPr>
            <p:ph type="sldNum" sz="quarter" idx="12"/>
          </p:nvPr>
        </p:nvSpPr>
        <p:spPr/>
        <p:txBody>
          <a:bodyPr/>
          <a:lstStyle/>
          <a:p>
            <a:pPr marL="0" marR="0" lvl="0" indent="0" algn="r" defTabSz="457061" rtl="0" eaLnBrk="1" fontAlgn="auto" latinLnBrk="0" hangingPunct="1">
              <a:lnSpc>
                <a:spcPct val="100000"/>
              </a:lnSpc>
              <a:spcBef>
                <a:spcPts val="0"/>
              </a:spcBef>
              <a:spcAft>
                <a:spcPts val="0"/>
              </a:spcAft>
              <a:buClrTx/>
              <a:buSzTx/>
              <a:buFontTx/>
              <a:buNone/>
              <a:tabLst/>
              <a:defRPr/>
            </a:pPr>
            <a:fld id="{22D2E28D-3C84-FA4F-AA95-DF0FC25EB245}" type="slidenum">
              <a:rPr kumimoji="0" lang="fr-FR" sz="1200" b="0" i="0" u="none" strike="noStrike" kern="1200" cap="none" spc="0" normalizeH="0" baseline="0" noProof="0" smtClean="0">
                <a:ln>
                  <a:noFill/>
                </a:ln>
                <a:solidFill>
                  <a:prstClr val="black"/>
                </a:solidFill>
                <a:effectLst/>
                <a:uLnTx/>
                <a:uFillTx/>
                <a:latin typeface="Gill Sans MT"/>
                <a:ea typeface="+mn-ea"/>
                <a:cs typeface="+mn-cs"/>
              </a:rPr>
              <a:pPr marL="0" marR="0" lvl="0" indent="0" algn="r" defTabSz="457061" rtl="0" eaLnBrk="1" fontAlgn="auto" latinLnBrk="0" hangingPunct="1">
                <a:lnSpc>
                  <a:spcPct val="100000"/>
                </a:lnSpc>
                <a:spcBef>
                  <a:spcPts val="0"/>
                </a:spcBef>
                <a:spcAft>
                  <a:spcPts val="0"/>
                </a:spcAft>
                <a:buClrTx/>
                <a:buSzTx/>
                <a:buFontTx/>
                <a:buNone/>
                <a:tabLst/>
                <a:defRPr/>
              </a:pPr>
              <a:t>27</a:t>
            </a:fld>
            <a:endParaRPr kumimoji="0" lang="fr-FR" sz="1200" b="0" i="0" u="none" strike="noStrike" kern="1200" cap="none" spc="0" normalizeH="0" baseline="0" noProof="0">
              <a:ln>
                <a:noFill/>
              </a:ln>
              <a:solidFill>
                <a:prstClr val="black"/>
              </a:solidFill>
              <a:effectLst/>
              <a:uLnTx/>
              <a:uFillTx/>
              <a:latin typeface="Gill Sans MT"/>
              <a:ea typeface="+mn-ea"/>
              <a:cs typeface="+mn-cs"/>
            </a:endParaRPr>
          </a:p>
        </p:txBody>
      </p:sp>
      <p:sp>
        <p:nvSpPr>
          <p:cNvPr id="4" name="Titre 1"/>
          <p:cNvSpPr txBox="1">
            <a:spLocks/>
          </p:cNvSpPr>
          <p:nvPr/>
        </p:nvSpPr>
        <p:spPr>
          <a:xfrm>
            <a:off x="-232474" y="2034034"/>
            <a:ext cx="9144000" cy="900112"/>
          </a:xfrm>
          <a:prstGeom prst="rect">
            <a:avLst/>
          </a:prstGeom>
        </p:spPr>
        <p:txBody>
          <a:bodyPr vert="horz" lIns="91411" tIns="45707" rIns="91411" bIns="45707" rtlCol="0" anchor="ctr">
            <a:normAutofit/>
          </a:bodyPr>
          <a:lstStyle>
            <a:lvl1pPr algn="ctr" defTabSz="457061" rtl="0" eaLnBrk="1" latinLnBrk="0" hangingPunct="1">
              <a:spcBef>
                <a:spcPct val="0"/>
              </a:spcBef>
              <a:buNone/>
              <a:defRPr sz="4400" kern="1200">
                <a:solidFill>
                  <a:schemeClr val="tx1"/>
                </a:solidFill>
                <a:latin typeface="+mj-lt"/>
                <a:ea typeface="+mj-ea"/>
                <a:cs typeface="+mj-cs"/>
              </a:defRPr>
            </a:lvl1pPr>
          </a:lstStyle>
          <a:p>
            <a:pPr marL="0" marR="0" lvl="0" indent="0" algn="ctr" defTabSz="457061" rtl="0" eaLnBrk="1" fontAlgn="auto" latinLnBrk="0" hangingPunct="1">
              <a:lnSpc>
                <a:spcPct val="100000"/>
              </a:lnSpc>
              <a:spcBef>
                <a:spcPct val="0"/>
              </a:spcBef>
              <a:spcAft>
                <a:spcPts val="0"/>
              </a:spcAft>
              <a:buClrTx/>
              <a:buSzTx/>
              <a:buFontTx/>
              <a:buNone/>
              <a:tabLst/>
              <a:defRPr/>
            </a:pPr>
            <a:r>
              <a:rPr kumimoji="0" lang="en-US" sz="4400" b="1" i="0" u="none" strike="noStrike" kern="1200" cap="none" spc="0" normalizeH="0" baseline="0" noProof="0" dirty="0">
                <a:ln>
                  <a:noFill/>
                </a:ln>
                <a:solidFill>
                  <a:prstClr val="black"/>
                </a:solidFill>
                <a:effectLst/>
                <a:uLnTx/>
                <a:uFillTx/>
                <a:latin typeface="Gill Sans MT"/>
                <a:ea typeface="+mj-ea"/>
                <a:cs typeface="Trebuchet MS"/>
              </a:rPr>
              <a:t>AOB ?</a:t>
            </a:r>
          </a:p>
        </p:txBody>
      </p:sp>
      <p:sp>
        <p:nvSpPr>
          <p:cNvPr id="6" name="Titre 1"/>
          <p:cNvSpPr txBox="1">
            <a:spLocks/>
          </p:cNvSpPr>
          <p:nvPr/>
        </p:nvSpPr>
        <p:spPr>
          <a:xfrm>
            <a:off x="0" y="4154768"/>
            <a:ext cx="9144000" cy="900112"/>
          </a:xfrm>
          <a:prstGeom prst="rect">
            <a:avLst/>
          </a:prstGeom>
        </p:spPr>
        <p:txBody>
          <a:bodyPr vert="horz" lIns="91411" tIns="45707" rIns="91411" bIns="45707" rtlCol="0" anchor="ctr">
            <a:normAutofit/>
          </a:bodyPr>
          <a:lstStyle>
            <a:lvl1pPr algn="ctr" defTabSz="457061" rtl="0" eaLnBrk="1" latinLnBrk="0" hangingPunct="1">
              <a:spcBef>
                <a:spcPct val="0"/>
              </a:spcBef>
              <a:buNone/>
              <a:defRPr sz="4400" kern="1200">
                <a:solidFill>
                  <a:schemeClr val="tx1"/>
                </a:solidFill>
                <a:latin typeface="+mj-lt"/>
                <a:ea typeface="+mj-ea"/>
                <a:cs typeface="+mj-cs"/>
              </a:defRPr>
            </a:lvl1pPr>
          </a:lstStyle>
          <a:p>
            <a:pPr marL="0" marR="0" lvl="0" indent="0" algn="ctr" defTabSz="457061" rtl="0" eaLnBrk="1" fontAlgn="auto" latinLnBrk="0" hangingPunct="1">
              <a:lnSpc>
                <a:spcPct val="100000"/>
              </a:lnSpc>
              <a:spcBef>
                <a:spcPct val="0"/>
              </a:spcBef>
              <a:spcAft>
                <a:spcPts val="0"/>
              </a:spcAft>
              <a:buClrTx/>
              <a:buSzTx/>
              <a:buFontTx/>
              <a:buNone/>
              <a:tabLst/>
              <a:defRPr/>
            </a:pPr>
            <a:endParaRPr kumimoji="0" lang="en-US" sz="2000" b="0" i="0" u="none" strike="noStrike" kern="1200" cap="none" spc="0" normalizeH="0" baseline="0" noProof="0" dirty="0">
              <a:ln>
                <a:noFill/>
              </a:ln>
              <a:solidFill>
                <a:prstClr val="black"/>
              </a:solidFill>
              <a:effectLst/>
              <a:uLnTx/>
              <a:uFillTx/>
              <a:latin typeface="Trebuchet MS"/>
              <a:ea typeface="+mj-ea"/>
              <a:cs typeface="Trebuchet MS"/>
            </a:endParaRPr>
          </a:p>
        </p:txBody>
      </p:sp>
      <p:sp>
        <p:nvSpPr>
          <p:cNvPr id="7" name="ZoneTexte 6"/>
          <p:cNvSpPr txBox="1"/>
          <p:nvPr/>
        </p:nvSpPr>
        <p:spPr>
          <a:xfrm>
            <a:off x="6787444" y="4684889"/>
            <a:ext cx="184666" cy="369332"/>
          </a:xfrm>
          <a:prstGeom prst="rect">
            <a:avLst/>
          </a:prstGeom>
          <a:noFill/>
        </p:spPr>
        <p:txBody>
          <a:bodyPr wrap="none" rtlCol="0">
            <a:spAutoFit/>
          </a:bodyPr>
          <a:lstStyle/>
          <a:p>
            <a:pPr marL="0" marR="0" lvl="0" indent="0" algn="l" defTabSz="457061"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Gill Sans MT"/>
              <a:ea typeface="+mn-ea"/>
              <a:cs typeface="+mn-cs"/>
            </a:endParaRPr>
          </a:p>
        </p:txBody>
      </p:sp>
    </p:spTree>
    <p:extLst>
      <p:ext uri="{BB962C8B-B14F-4D97-AF65-F5344CB8AC3E}">
        <p14:creationId xmlns:p14="http://schemas.microsoft.com/office/powerpoint/2010/main" val="60482517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22" name="Text Box 5"/>
          <p:cNvSpPr txBox="1">
            <a:spLocks noChangeArrowheads="1"/>
          </p:cNvSpPr>
          <p:nvPr/>
        </p:nvSpPr>
        <p:spPr bwMode="auto">
          <a:xfrm>
            <a:off x="1360885" y="400050"/>
            <a:ext cx="6343650" cy="2857500"/>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3465A4"/>
                </a:solidFill>
                <a:round/>
                <a:headEnd/>
                <a:tailEnd/>
              </a14:hiddenLine>
            </a:ext>
            <a:ext uri="{AF507438-7753-43e0-B8FC-AC1667EBCBE1}">
              <a14:hiddenEffects xmlns:a14="http://schemas.microsoft.com/office/drawing/2010/main" xmlns="">
                <a:effectLst>
                  <a:outerShdw dist="35921" dir="2700000" algn="ctr" rotWithShape="0">
                    <a:srgbClr val="808080"/>
                  </a:outerShdw>
                </a:effectLst>
              </a14:hiddenEffects>
            </a:ext>
          </a:extLst>
        </p:spPr>
        <p:txBody>
          <a:bodyPr lIns="68565" tIns="34283" rIns="68565" bIns="34283" anchor="ctr"/>
          <a:lstStyle>
            <a:lvl1pPr>
              <a:spcBef>
                <a:spcPct val="20000"/>
              </a:spcBef>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3200">
                <a:solidFill>
                  <a:schemeClr val="tx1"/>
                </a:solidFill>
                <a:latin typeface="Arial" panose="020B0604020202020204" pitchFamily="34" charset="0"/>
              </a:defRPr>
            </a:lvl1pPr>
            <a:lvl2pPr marL="742950" indent="-285750">
              <a:spcBef>
                <a:spcPct val="20000"/>
              </a:spcBef>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800">
                <a:solidFill>
                  <a:schemeClr val="tx1"/>
                </a:solidFill>
                <a:latin typeface="Arial" panose="020B0604020202020204" pitchFamily="34" charset="0"/>
              </a:defRPr>
            </a:lvl2pPr>
            <a:lvl3pPr marL="1143000" indent="-228600">
              <a:spcBef>
                <a:spcPct val="20000"/>
              </a:spcBef>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Arial" panose="020B0604020202020204" pitchFamily="34" charset="0"/>
              </a:defRPr>
            </a:lvl3pPr>
            <a:lvl4pPr marL="1600200" indent="-228600">
              <a:spcBef>
                <a:spcPct val="20000"/>
              </a:spcBef>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Arial" panose="020B0604020202020204" pitchFamily="34" charset="0"/>
              </a:defRPr>
            </a:lvl4pPr>
            <a:lvl5pPr marL="2057400" indent="-228600">
              <a:spcBef>
                <a:spcPct val="20000"/>
              </a:spcBef>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Arial" panose="020B0604020202020204" pitchFamily="34" charset="0"/>
              </a:defRPr>
            </a:lvl9pPr>
          </a:lstStyle>
          <a:p>
            <a:pPr algn="ctr" eaLnBrk="1" hangingPunct="1">
              <a:spcBef>
                <a:spcPct val="0"/>
              </a:spcBef>
              <a:buFontTx/>
              <a:buNone/>
            </a:pPr>
            <a:r>
              <a:rPr lang="en-US" altLang="en-US" sz="3000" dirty="0">
                <a:solidFill>
                  <a:srgbClr val="262626"/>
                </a:solidFill>
                <a:cs typeface="Droid Sans Fallback" charset="0"/>
              </a:rPr>
              <a:t>Reminder:</a:t>
            </a:r>
            <a:br>
              <a:rPr lang="en-US" altLang="en-US" sz="3000" dirty="0">
                <a:solidFill>
                  <a:srgbClr val="262626"/>
                </a:solidFill>
                <a:cs typeface="Droid Sans Fallback" charset="0"/>
              </a:rPr>
            </a:br>
            <a:br>
              <a:rPr lang="en-US" altLang="en-US" sz="3000" dirty="0">
                <a:solidFill>
                  <a:srgbClr val="262626"/>
                </a:solidFill>
                <a:cs typeface="Droid Sans Fallback" charset="0"/>
              </a:rPr>
            </a:br>
            <a:r>
              <a:rPr lang="en-US" altLang="en-US" sz="3000" dirty="0">
                <a:solidFill>
                  <a:srgbClr val="262626"/>
                </a:solidFill>
                <a:cs typeface="Droid Sans Fallback" charset="0"/>
              </a:rPr>
              <a:t>Minutes are taken *</a:t>
            </a:r>
            <a:br>
              <a:rPr lang="en-US" altLang="en-US" sz="3000" dirty="0">
                <a:solidFill>
                  <a:srgbClr val="262626"/>
                </a:solidFill>
                <a:cs typeface="Droid Sans Fallback" charset="0"/>
              </a:rPr>
            </a:br>
            <a:r>
              <a:rPr lang="en-US" altLang="en-US" sz="3000" dirty="0">
                <a:solidFill>
                  <a:srgbClr val="262626"/>
                </a:solidFill>
                <a:cs typeface="Droid Sans Fallback" charset="0"/>
              </a:rPr>
              <a:t>This meeting might be recorded ** </a:t>
            </a:r>
            <a:br>
              <a:rPr lang="en-US" altLang="en-US" sz="3000" dirty="0">
                <a:solidFill>
                  <a:srgbClr val="262626"/>
                </a:solidFill>
                <a:cs typeface="Droid Sans Fallback" charset="0"/>
              </a:rPr>
            </a:br>
            <a:r>
              <a:rPr lang="en-US" altLang="en-US" sz="3000" dirty="0">
                <a:solidFill>
                  <a:srgbClr val="262626"/>
                </a:solidFill>
                <a:cs typeface="Droid Sans Fallback" charset="0"/>
              </a:rPr>
              <a:t>Presence is logged ***</a:t>
            </a:r>
          </a:p>
        </p:txBody>
      </p:sp>
      <p:sp>
        <p:nvSpPr>
          <p:cNvPr id="9223" name="Rectangle 6"/>
          <p:cNvSpPr>
            <a:spLocks noChangeArrowheads="1"/>
          </p:cNvSpPr>
          <p:nvPr/>
        </p:nvSpPr>
        <p:spPr bwMode="auto">
          <a:xfrm>
            <a:off x="166943" y="3813572"/>
            <a:ext cx="8832878" cy="717202"/>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3465A4"/>
                </a:solidFill>
                <a:round/>
                <a:headEnd/>
                <a:tailEnd/>
              </a14:hiddenLine>
            </a:ext>
            <a:ext uri="{AF507438-7753-43e0-B8FC-AC1667EBCBE1}">
              <a14:hiddenEffects xmlns:a14="http://schemas.microsoft.com/office/drawing/2010/main" xmlns="">
                <a:effectLst>
                  <a:outerShdw dist="35921" dir="2700000" algn="ctr" rotWithShape="0">
                    <a:srgbClr val="808080"/>
                  </a:outerShdw>
                </a:effectLst>
              </a14:hiddenEffects>
            </a:ext>
          </a:extLst>
        </p:spPr>
        <p:txBody>
          <a:bodyPr wrap="square" lIns="67487" tIns="35093" rIns="67487" bIns="35093">
            <a:spAutoFit/>
          </a:bodyPr>
          <a:lstStyle>
            <a:lvl1pPr>
              <a:spcBef>
                <a:spcPct val="20000"/>
              </a:spcBef>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3200">
                <a:solidFill>
                  <a:schemeClr val="tx1"/>
                </a:solidFill>
                <a:latin typeface="Arial" panose="020B0604020202020204" pitchFamily="34" charset="0"/>
              </a:defRPr>
            </a:lvl1pPr>
            <a:lvl2pPr marL="742950" indent="-285750">
              <a:spcBef>
                <a:spcPct val="20000"/>
              </a:spcBef>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800">
                <a:solidFill>
                  <a:schemeClr val="tx1"/>
                </a:solidFill>
                <a:latin typeface="Arial" panose="020B0604020202020204" pitchFamily="34" charset="0"/>
              </a:defRPr>
            </a:lvl2pPr>
            <a:lvl3pPr marL="1143000" indent="-228600">
              <a:spcBef>
                <a:spcPct val="20000"/>
              </a:spcBef>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Arial" panose="020B0604020202020204" pitchFamily="34" charset="0"/>
              </a:defRPr>
            </a:lvl3pPr>
            <a:lvl4pPr marL="1600200" indent="-228600">
              <a:spcBef>
                <a:spcPct val="20000"/>
              </a:spcBef>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Arial" panose="020B0604020202020204" pitchFamily="34" charset="0"/>
              </a:defRPr>
            </a:lvl4pPr>
            <a:lvl5pPr marL="2057400" indent="-228600">
              <a:spcBef>
                <a:spcPct val="20000"/>
              </a:spcBef>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Arial" panose="020B0604020202020204" pitchFamily="34" charset="0"/>
              </a:defRPr>
            </a:lvl9pPr>
          </a:lstStyle>
          <a:p>
            <a:pPr>
              <a:spcBef>
                <a:spcPct val="0"/>
              </a:spcBef>
              <a:buNone/>
            </a:pPr>
            <a:r>
              <a:rPr lang="en-US" altLang="en-US" sz="1400" dirty="0">
                <a:solidFill>
                  <a:srgbClr val="000000"/>
                </a:solidFill>
                <a:cs typeface="Droid Sans Fallback" charset="0"/>
              </a:rPr>
              <a:t>*    Scribe; please contribute online to the minutes at: </a:t>
            </a:r>
            <a:r>
              <a:rPr lang="en-US" altLang="en-US" sz="1400" u="sng" dirty="0">
                <a:solidFill>
                  <a:srgbClr val="000000"/>
                </a:solidFill>
                <a:cs typeface="Droid Sans Fallback" charset="0"/>
                <a:hlinkClick r:id="rId3"/>
              </a:rPr>
              <a:t>https://etherpad.tools.ietf.org/p/lpwan</a:t>
            </a:r>
            <a:r>
              <a:rPr lang="en-US" altLang="en-US" sz="1400" u="sng" dirty="0">
                <a:solidFill>
                  <a:srgbClr val="000000"/>
                </a:solidFill>
                <a:cs typeface="Droid Sans Fallback" charset="0"/>
              </a:rPr>
              <a:t> </a:t>
            </a:r>
          </a:p>
          <a:p>
            <a:pPr eaLnBrk="1" hangingPunct="1">
              <a:spcBef>
                <a:spcPct val="0"/>
              </a:spcBef>
              <a:buFontTx/>
              <a:buNone/>
            </a:pPr>
            <a:r>
              <a:rPr lang="en-US" altLang="en-US" sz="1400" dirty="0">
                <a:solidFill>
                  <a:srgbClr val="000000"/>
                </a:solidFill>
                <a:cs typeface="Droid Sans Fallback" charset="0"/>
              </a:rPr>
              <a:t>**   Recordings and Minutes are public and may be subject to discovery in the event of litigation. </a:t>
            </a:r>
          </a:p>
          <a:p>
            <a:pPr eaLnBrk="1" hangingPunct="1">
              <a:spcBef>
                <a:spcPct val="0"/>
              </a:spcBef>
              <a:buFontTx/>
              <a:buNone/>
            </a:pPr>
            <a:r>
              <a:rPr lang="fr-FR" altLang="en-US" sz="1400" dirty="0">
                <a:solidFill>
                  <a:srgbClr val="000000"/>
                </a:solidFill>
                <a:cs typeface="Droid Sans Fallback" charset="0"/>
              </a:rPr>
              <a:t>***  </a:t>
            </a:r>
            <a:r>
              <a:rPr lang="fr-FR" altLang="en-US" sz="1400" dirty="0" err="1">
                <a:solidFill>
                  <a:srgbClr val="000000"/>
                </a:solidFill>
                <a:cs typeface="Droid Sans Fallback" charset="0"/>
              </a:rPr>
              <a:t>From</a:t>
            </a:r>
            <a:r>
              <a:rPr lang="fr-FR" altLang="en-US" sz="1400" dirty="0">
                <a:solidFill>
                  <a:srgbClr val="000000"/>
                </a:solidFill>
                <a:cs typeface="Droid Sans Fallback" charset="0"/>
              </a:rPr>
              <a:t> the </a:t>
            </a:r>
            <a:r>
              <a:rPr lang="fr-FR" altLang="en-US" sz="1400" dirty="0" err="1">
                <a:solidFill>
                  <a:srgbClr val="000000"/>
                </a:solidFill>
                <a:cs typeface="Droid Sans Fallback" charset="0"/>
              </a:rPr>
              <a:t>Webex</a:t>
            </a:r>
            <a:r>
              <a:rPr lang="fr-FR" altLang="en-US" sz="1400" dirty="0">
                <a:solidFill>
                  <a:srgbClr val="000000"/>
                </a:solidFill>
                <a:cs typeface="Droid Sans Fallback" charset="0"/>
              </a:rPr>
              <a:t> login</a:t>
            </a:r>
          </a:p>
        </p:txBody>
      </p:sp>
      <p:sp>
        <p:nvSpPr>
          <p:cNvPr id="8" name="Espace réservé du numéro de diapositive 2"/>
          <p:cNvSpPr>
            <a:spLocks noGrp="1"/>
          </p:cNvSpPr>
          <p:nvPr>
            <p:ph type="sldNum" sz="quarter" idx="12"/>
          </p:nvPr>
        </p:nvSpPr>
        <p:spPr>
          <a:xfrm>
            <a:off x="8279981" y="4824409"/>
            <a:ext cx="489445" cy="273844"/>
          </a:xfrm>
        </p:spPr>
        <p:txBody>
          <a:bodyPr/>
          <a:lstStyle/>
          <a:p>
            <a:fld id="{22D2E28D-3C84-FA4F-AA95-DF0FC25EB245}" type="slidenum">
              <a:rPr lang="fr-FR" smtClean="0"/>
              <a:t>3</a:t>
            </a:fld>
            <a:endParaRPr lang="fr-FR" dirty="0"/>
          </a:p>
        </p:txBody>
      </p:sp>
    </p:spTree>
    <p:extLst>
      <p:ext uri="{BB962C8B-B14F-4D97-AF65-F5344CB8AC3E}">
        <p14:creationId xmlns:p14="http://schemas.microsoft.com/office/powerpoint/2010/main" val="3291050132"/>
      </p:ext>
    </p:extLst>
  </p:cSld>
  <p:clrMapOvr>
    <a:masterClrMapping/>
  </p:clrMapOvr>
  <p:transition spd="slow"/>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p:cNvSpPr>
            <a:spLocks noGrp="1"/>
          </p:cNvSpPr>
          <p:nvPr>
            <p:ph type="title"/>
          </p:nvPr>
        </p:nvSpPr>
        <p:spPr/>
        <p:txBody>
          <a:bodyPr>
            <a:normAutofit fontScale="90000"/>
          </a:bodyPr>
          <a:lstStyle/>
          <a:p>
            <a:r>
              <a:rPr lang="en-US" dirty="0"/>
              <a:t>Agenda bashing</a:t>
            </a:r>
          </a:p>
        </p:txBody>
      </p:sp>
      <p:sp>
        <p:nvSpPr>
          <p:cNvPr id="2" name="Espace réservé du numéro de diapositive 1"/>
          <p:cNvSpPr>
            <a:spLocks noGrp="1"/>
          </p:cNvSpPr>
          <p:nvPr>
            <p:ph type="sldNum" sz="quarter" idx="12"/>
          </p:nvPr>
        </p:nvSpPr>
        <p:spPr/>
        <p:txBody>
          <a:bodyPr/>
          <a:lstStyle/>
          <a:p>
            <a:fld id="{22D2E28D-3C84-FA4F-AA95-DF0FC25EB245}" type="slidenum">
              <a:rPr lang="fr-FR" smtClean="0"/>
              <a:t>4</a:t>
            </a:fld>
            <a:endParaRPr lang="fr-FR"/>
          </a:p>
        </p:txBody>
      </p:sp>
      <p:sp>
        <p:nvSpPr>
          <p:cNvPr id="4" name="Rectangle 3"/>
          <p:cNvSpPr/>
          <p:nvPr/>
        </p:nvSpPr>
        <p:spPr>
          <a:xfrm>
            <a:off x="457200" y="1684831"/>
            <a:ext cx="7325119" cy="2308324"/>
          </a:xfrm>
          <a:prstGeom prst="rect">
            <a:avLst/>
          </a:prstGeom>
        </p:spPr>
        <p:txBody>
          <a:bodyPr wrap="square">
            <a:spAutoFit/>
          </a:bodyPr>
          <a:lstStyle/>
          <a:p>
            <a:r>
              <a:rPr lang="mr-IN" dirty="0"/>
              <a:t>[16:05] Administrivia                </a:t>
            </a:r>
            <a:r>
              <a:rPr lang="fr-FR" dirty="0"/>
              <a:t>                                                           </a:t>
            </a:r>
            <a:r>
              <a:rPr lang="mr-IN" dirty="0"/>
              <a:t>[ 5min]</a:t>
            </a:r>
          </a:p>
          <a:p>
            <a:r>
              <a:rPr lang="mr-IN" dirty="0"/>
              <a:t>    o    Note-Well, Scribes, Agenda Bashing</a:t>
            </a:r>
          </a:p>
          <a:p>
            <a:r>
              <a:rPr lang="mr-IN" dirty="0"/>
              <a:t>    o    Status of drafts</a:t>
            </a:r>
          </a:p>
          <a:p>
            <a:endParaRPr lang="mr-IN" dirty="0"/>
          </a:p>
          <a:p>
            <a:r>
              <a:rPr lang="mr-IN" dirty="0"/>
              <a:t>[16:10] Last updates of SCHC IP/UDP (Dominique)   </a:t>
            </a:r>
            <a:r>
              <a:rPr lang="fr-FR" dirty="0"/>
              <a:t>  </a:t>
            </a:r>
            <a:r>
              <a:rPr lang="mr-IN" dirty="0"/>
              <a:t> [15min]</a:t>
            </a:r>
          </a:p>
          <a:p>
            <a:r>
              <a:rPr lang="mr-IN" dirty="0"/>
              <a:t>[16:25] SCHC YANG Data Model (Laurent)        </a:t>
            </a:r>
            <a:r>
              <a:rPr lang="fr-FR" dirty="0"/>
              <a:t>         </a:t>
            </a:r>
            <a:r>
              <a:rPr lang="mr-IN" dirty="0"/>
              <a:t> </a:t>
            </a:r>
            <a:r>
              <a:rPr lang="fr-FR" dirty="0"/>
              <a:t> </a:t>
            </a:r>
            <a:r>
              <a:rPr lang="mr-IN" dirty="0"/>
              <a:t>   </a:t>
            </a:r>
            <a:r>
              <a:rPr lang="fr-FR" dirty="0"/>
              <a:t>  </a:t>
            </a:r>
            <a:r>
              <a:rPr lang="mr-IN" dirty="0"/>
              <a:t> [25min]</a:t>
            </a:r>
          </a:p>
          <a:p>
            <a:r>
              <a:rPr lang="mr-IN" dirty="0"/>
              <a:t>[16:50] </a:t>
            </a:r>
            <a:r>
              <a:rPr lang="fr-FR" dirty="0" err="1"/>
              <a:t>LoRAWAN</a:t>
            </a:r>
            <a:r>
              <a:rPr lang="fr-FR" dirty="0"/>
              <a:t> IID   (Olivier)                                       </a:t>
            </a:r>
            <a:r>
              <a:rPr lang="mr-IN" dirty="0"/>
              <a:t>[10min]</a:t>
            </a:r>
          </a:p>
          <a:p>
            <a:r>
              <a:rPr lang="fr-FR" dirty="0"/>
              <a:t>[17:00] AOB</a:t>
            </a:r>
          </a:p>
        </p:txBody>
      </p:sp>
    </p:spTree>
    <p:extLst>
      <p:ext uri="{BB962C8B-B14F-4D97-AF65-F5344CB8AC3E}">
        <p14:creationId xmlns:p14="http://schemas.microsoft.com/office/powerpoint/2010/main" val="134407972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B44747-FA38-4A71-A9CD-AB722C69B623}"/>
              </a:ext>
            </a:extLst>
          </p:cNvPr>
          <p:cNvSpPr>
            <a:spLocks noGrp="1"/>
          </p:cNvSpPr>
          <p:nvPr>
            <p:ph type="title"/>
          </p:nvPr>
        </p:nvSpPr>
        <p:spPr/>
        <p:txBody>
          <a:bodyPr>
            <a:normAutofit fontScale="90000"/>
          </a:bodyPr>
          <a:lstStyle/>
          <a:p>
            <a:r>
              <a:rPr lang="en-US" dirty="0"/>
              <a:t>WG progress</a:t>
            </a:r>
          </a:p>
        </p:txBody>
      </p:sp>
      <p:sp>
        <p:nvSpPr>
          <p:cNvPr id="4" name="Slide Number Placeholder 3">
            <a:extLst>
              <a:ext uri="{FF2B5EF4-FFF2-40B4-BE49-F238E27FC236}">
                <a16:creationId xmlns:a16="http://schemas.microsoft.com/office/drawing/2014/main" id="{6C9634CE-9E1C-4E7E-8139-5C08DDA70C6B}"/>
              </a:ext>
            </a:extLst>
          </p:cNvPr>
          <p:cNvSpPr>
            <a:spLocks noGrp="1"/>
          </p:cNvSpPr>
          <p:nvPr>
            <p:ph type="sldNum" sz="quarter" idx="12"/>
          </p:nvPr>
        </p:nvSpPr>
        <p:spPr/>
        <p:txBody>
          <a:bodyPr/>
          <a:lstStyle/>
          <a:p>
            <a:fld id="{22D2E28D-3C84-FA4F-AA95-DF0FC25EB245}" type="slidenum">
              <a:rPr lang="fr-FR" smtClean="0">
                <a:solidFill>
                  <a:prstClr val="black"/>
                </a:solidFill>
              </a:rPr>
              <a:pPr/>
              <a:t>5</a:t>
            </a:fld>
            <a:endParaRPr lang="fr-FR">
              <a:solidFill>
                <a:prstClr val="black"/>
              </a:solidFill>
            </a:endParaRPr>
          </a:p>
        </p:txBody>
      </p:sp>
      <p:pic>
        <p:nvPicPr>
          <p:cNvPr id="3" name="Image 2"/>
          <p:cNvPicPr>
            <a:picLocks noChangeAspect="1"/>
          </p:cNvPicPr>
          <p:nvPr/>
        </p:nvPicPr>
        <p:blipFill>
          <a:blip r:embed="rId2"/>
          <a:stretch>
            <a:fillRect/>
          </a:stretch>
        </p:blipFill>
        <p:spPr>
          <a:xfrm>
            <a:off x="1" y="1244302"/>
            <a:ext cx="9144000" cy="2831553"/>
          </a:xfrm>
          <a:prstGeom prst="rect">
            <a:avLst/>
          </a:prstGeom>
        </p:spPr>
      </p:pic>
    </p:spTree>
    <p:extLst>
      <p:ext uri="{BB962C8B-B14F-4D97-AF65-F5344CB8AC3E}">
        <p14:creationId xmlns:p14="http://schemas.microsoft.com/office/powerpoint/2010/main" val="49461292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r>
              <a:rPr lang="en-US" dirty="0"/>
              <a:t>Document advancement</a:t>
            </a:r>
          </a:p>
        </p:txBody>
      </p:sp>
      <p:sp>
        <p:nvSpPr>
          <p:cNvPr id="4" name="Espace réservé du numéro de diapositive 3"/>
          <p:cNvSpPr>
            <a:spLocks noGrp="1"/>
          </p:cNvSpPr>
          <p:nvPr>
            <p:ph type="sldNum" sz="quarter" idx="12"/>
          </p:nvPr>
        </p:nvSpPr>
        <p:spPr/>
        <p:txBody>
          <a:bodyPr/>
          <a:lstStyle/>
          <a:p>
            <a:fld id="{22D2E28D-3C84-FA4F-AA95-DF0FC25EB245}" type="slidenum">
              <a:rPr lang="fr-FR" smtClean="0"/>
              <a:t>6</a:t>
            </a:fld>
            <a:endParaRPr lang="fr-FR"/>
          </a:p>
        </p:txBody>
      </p:sp>
      <p:pic>
        <p:nvPicPr>
          <p:cNvPr id="5" name="Image 4"/>
          <p:cNvPicPr>
            <a:picLocks noChangeAspect="1"/>
          </p:cNvPicPr>
          <p:nvPr/>
        </p:nvPicPr>
        <p:blipFill>
          <a:blip r:embed="rId2"/>
          <a:stretch>
            <a:fillRect/>
          </a:stretch>
        </p:blipFill>
        <p:spPr>
          <a:xfrm>
            <a:off x="0" y="1193800"/>
            <a:ext cx="9144000" cy="2749651"/>
          </a:xfrm>
          <a:prstGeom prst="rect">
            <a:avLst/>
          </a:prstGeom>
        </p:spPr>
      </p:pic>
      <p:pic>
        <p:nvPicPr>
          <p:cNvPr id="6" name="Image 5"/>
          <p:cNvPicPr>
            <a:picLocks noChangeAspect="1"/>
          </p:cNvPicPr>
          <p:nvPr/>
        </p:nvPicPr>
        <p:blipFill>
          <a:blip r:embed="rId3"/>
          <a:stretch>
            <a:fillRect/>
          </a:stretch>
        </p:blipFill>
        <p:spPr>
          <a:xfrm>
            <a:off x="8138" y="4105353"/>
            <a:ext cx="5608917" cy="735339"/>
          </a:xfrm>
          <a:prstGeom prst="rect">
            <a:avLst/>
          </a:prstGeom>
        </p:spPr>
      </p:pic>
    </p:spTree>
    <p:extLst>
      <p:ext uri="{BB962C8B-B14F-4D97-AF65-F5344CB8AC3E}">
        <p14:creationId xmlns:p14="http://schemas.microsoft.com/office/powerpoint/2010/main" val="329042702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0DF2349-4500-43DA-8ACF-9ACD1633ADC1}"/>
              </a:ext>
            </a:extLst>
          </p:cNvPr>
          <p:cNvSpPr>
            <a:spLocks noGrp="1"/>
          </p:cNvSpPr>
          <p:nvPr>
            <p:ph type="title"/>
          </p:nvPr>
        </p:nvSpPr>
        <p:spPr/>
        <p:txBody>
          <a:bodyPr>
            <a:normAutofit fontScale="90000"/>
          </a:bodyPr>
          <a:lstStyle/>
          <a:p>
            <a:r>
              <a:rPr lang="fr-FR" dirty="0"/>
              <a:t>IETF 107 Meeting Req</a:t>
            </a:r>
            <a:endParaRPr lang="en-US" dirty="0"/>
          </a:p>
        </p:txBody>
      </p:sp>
      <p:sp>
        <p:nvSpPr>
          <p:cNvPr id="3" name="Content Placeholder 2">
            <a:extLst>
              <a:ext uri="{FF2B5EF4-FFF2-40B4-BE49-F238E27FC236}">
                <a16:creationId xmlns:a16="http://schemas.microsoft.com/office/drawing/2014/main" id="{46B98B14-FED5-4FE6-B327-92BC7A4E9CA8}"/>
              </a:ext>
            </a:extLst>
          </p:cNvPr>
          <p:cNvSpPr>
            <a:spLocks noGrp="1"/>
          </p:cNvSpPr>
          <p:nvPr>
            <p:ph idx="1"/>
          </p:nvPr>
        </p:nvSpPr>
        <p:spPr/>
        <p:txBody>
          <a:bodyPr/>
          <a:lstStyle/>
          <a:p>
            <a:endParaRPr lang="en-US"/>
          </a:p>
        </p:txBody>
      </p:sp>
      <p:sp>
        <p:nvSpPr>
          <p:cNvPr id="4" name="Slide Number Placeholder 3">
            <a:extLst>
              <a:ext uri="{FF2B5EF4-FFF2-40B4-BE49-F238E27FC236}">
                <a16:creationId xmlns:a16="http://schemas.microsoft.com/office/drawing/2014/main" id="{2791C6B8-C2CE-4A6F-BDB4-DC07E1F8680D}"/>
              </a:ext>
            </a:extLst>
          </p:cNvPr>
          <p:cNvSpPr>
            <a:spLocks noGrp="1"/>
          </p:cNvSpPr>
          <p:nvPr>
            <p:ph type="sldNum" sz="quarter" idx="12"/>
          </p:nvPr>
        </p:nvSpPr>
        <p:spPr/>
        <p:txBody>
          <a:bodyPr/>
          <a:lstStyle/>
          <a:p>
            <a:fld id="{22D2E28D-3C84-FA4F-AA95-DF0FC25EB245}" type="slidenum">
              <a:rPr lang="fr-FR" smtClean="0"/>
              <a:t>7</a:t>
            </a:fld>
            <a:endParaRPr lang="fr-FR"/>
          </a:p>
        </p:txBody>
      </p:sp>
      <p:pic>
        <p:nvPicPr>
          <p:cNvPr id="5" name="Picture 4">
            <a:extLst>
              <a:ext uri="{FF2B5EF4-FFF2-40B4-BE49-F238E27FC236}">
                <a16:creationId xmlns:a16="http://schemas.microsoft.com/office/drawing/2014/main" id="{B8FFA90D-0B03-4F57-8977-1CE0FCFF6487}"/>
              </a:ext>
            </a:extLst>
          </p:cNvPr>
          <p:cNvPicPr>
            <a:picLocks noChangeAspect="1"/>
          </p:cNvPicPr>
          <p:nvPr/>
        </p:nvPicPr>
        <p:blipFill rotWithShape="1">
          <a:blip r:embed="rId2"/>
          <a:srcRect l="21700" t="22487" r="22213" b="30274"/>
          <a:stretch/>
        </p:blipFill>
        <p:spPr>
          <a:xfrm>
            <a:off x="769832" y="1018693"/>
            <a:ext cx="7662165" cy="3630046"/>
          </a:xfrm>
          <a:prstGeom prst="rect">
            <a:avLst/>
          </a:prstGeom>
        </p:spPr>
      </p:pic>
    </p:spTree>
    <p:extLst>
      <p:ext uri="{BB962C8B-B14F-4D97-AF65-F5344CB8AC3E}">
        <p14:creationId xmlns:p14="http://schemas.microsoft.com/office/powerpoint/2010/main" val="91217537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79F3D2A-E624-4841-9E82-D40866E3FB4F}"/>
              </a:ext>
            </a:extLst>
          </p:cNvPr>
          <p:cNvSpPr>
            <a:spLocks noGrp="1"/>
          </p:cNvSpPr>
          <p:nvPr>
            <p:ph type="title"/>
          </p:nvPr>
        </p:nvSpPr>
        <p:spPr/>
        <p:txBody>
          <a:bodyPr>
            <a:normAutofit fontScale="90000"/>
          </a:bodyPr>
          <a:lstStyle/>
          <a:p>
            <a:r>
              <a:rPr lang="fr-FR" dirty="0"/>
              <a:t>IETF 107 Dates</a:t>
            </a:r>
            <a:endParaRPr lang="en-US" dirty="0"/>
          </a:p>
        </p:txBody>
      </p:sp>
      <p:sp>
        <p:nvSpPr>
          <p:cNvPr id="3" name="Content Placeholder 2">
            <a:extLst>
              <a:ext uri="{FF2B5EF4-FFF2-40B4-BE49-F238E27FC236}">
                <a16:creationId xmlns:a16="http://schemas.microsoft.com/office/drawing/2014/main" id="{CEED75E1-BF19-49FA-B444-BA652F8B2C9B}"/>
              </a:ext>
            </a:extLst>
          </p:cNvPr>
          <p:cNvSpPr>
            <a:spLocks noGrp="1"/>
          </p:cNvSpPr>
          <p:nvPr>
            <p:ph idx="1"/>
          </p:nvPr>
        </p:nvSpPr>
        <p:spPr>
          <a:xfrm>
            <a:off x="245768" y="907173"/>
            <a:ext cx="8441032" cy="3968422"/>
          </a:xfrm>
        </p:spPr>
        <p:txBody>
          <a:bodyPr>
            <a:normAutofit lnSpcReduction="10000"/>
          </a:bodyPr>
          <a:lstStyle/>
          <a:p>
            <a:r>
              <a:rPr lang="en-US" sz="1100" b="1" dirty="0"/>
              <a:t>2019-12-16 (Monday):</a:t>
            </a:r>
            <a:r>
              <a:rPr lang="en-US" sz="1100" dirty="0"/>
              <a:t> Working Group and BOF scheduling begins. To request a Working Group session, use the </a:t>
            </a:r>
            <a:r>
              <a:rPr lang="en-US" sz="1100" dirty="0">
                <a:hlinkClick r:id="rId2"/>
              </a:rPr>
              <a:t>IETF Meeting Session Request Tool</a:t>
            </a:r>
            <a:r>
              <a:rPr lang="en-US" sz="1100" dirty="0"/>
              <a:t>. If you are working on a </a:t>
            </a:r>
            <a:r>
              <a:rPr lang="en-US" sz="1100" dirty="0" err="1"/>
              <a:t>BoF</a:t>
            </a:r>
            <a:r>
              <a:rPr lang="en-US" sz="1100" dirty="0"/>
              <a:t> request, it is highly recommended to tell the IESG now by sending an email to </a:t>
            </a:r>
            <a:r>
              <a:rPr lang="en-US" sz="1100" dirty="0">
                <a:hlinkClick r:id="rId3"/>
              </a:rPr>
              <a:t>iesg@ietf.org</a:t>
            </a:r>
            <a:r>
              <a:rPr lang="en-US" sz="1100" dirty="0"/>
              <a:t> to get advance help with the request. </a:t>
            </a:r>
          </a:p>
          <a:p>
            <a:r>
              <a:rPr lang="en-US" sz="1100" b="1" dirty="0"/>
              <a:t>2019-12-16 (Week of):</a:t>
            </a:r>
            <a:r>
              <a:rPr lang="en-US" sz="1100" dirty="0"/>
              <a:t> IETF Online Registration Opens. </a:t>
            </a:r>
            <a:r>
              <a:rPr lang="en-US" sz="1100" dirty="0">
                <a:hlinkClick r:id="rId4"/>
              </a:rPr>
              <a:t>Register here</a:t>
            </a:r>
            <a:r>
              <a:rPr lang="en-US" sz="1100" dirty="0"/>
              <a:t>. </a:t>
            </a:r>
          </a:p>
          <a:p>
            <a:r>
              <a:rPr lang="en-US" sz="1100" b="1" dirty="0">
                <a:highlight>
                  <a:srgbClr val="00FF00"/>
                </a:highlight>
              </a:rPr>
              <a:t>2020-02-03 (Monday):</a:t>
            </a:r>
            <a:r>
              <a:rPr lang="en-US" sz="1100" dirty="0">
                <a:highlight>
                  <a:srgbClr val="00FF00"/>
                </a:highlight>
              </a:rPr>
              <a:t> Early Bird registration and payment cut-off at UTC 23:59. </a:t>
            </a:r>
            <a:r>
              <a:rPr lang="en-US" sz="1100" dirty="0">
                <a:highlight>
                  <a:srgbClr val="00FF00"/>
                </a:highlight>
                <a:hlinkClick r:id="rId4"/>
              </a:rPr>
              <a:t>Register here</a:t>
            </a:r>
            <a:r>
              <a:rPr lang="en-US" sz="1100" dirty="0">
                <a:highlight>
                  <a:srgbClr val="00FF00"/>
                </a:highlight>
              </a:rPr>
              <a:t>. </a:t>
            </a:r>
          </a:p>
          <a:p>
            <a:r>
              <a:rPr lang="en-US" sz="1100" b="1" dirty="0"/>
              <a:t>2020-02-07 (Friday):</a:t>
            </a:r>
            <a:r>
              <a:rPr lang="en-US" sz="1100" dirty="0"/>
              <a:t> Cut-off date for BOF proposal requests to Area Directors at UTC 23:59. To request a BOF, please see instructions on </a:t>
            </a:r>
            <a:r>
              <a:rPr lang="en-US" sz="1100" dirty="0">
                <a:hlinkClick r:id="rId5"/>
              </a:rPr>
              <a:t>Requesting a BOF</a:t>
            </a:r>
            <a:r>
              <a:rPr lang="en-US" sz="1100" dirty="0"/>
              <a:t>. </a:t>
            </a:r>
          </a:p>
          <a:p>
            <a:r>
              <a:rPr lang="en-US" sz="1100" b="1" dirty="0">
                <a:highlight>
                  <a:srgbClr val="00FF00"/>
                </a:highlight>
              </a:rPr>
              <a:t>2020-02-07 (Friday):</a:t>
            </a:r>
            <a:r>
              <a:rPr lang="en-US" sz="1100" dirty="0">
                <a:highlight>
                  <a:srgbClr val="00FF00"/>
                </a:highlight>
              </a:rPr>
              <a:t> Cut-off date for requests to schedule Working Group Meetings at UTC 23:59. To request a Working Group session, use the </a:t>
            </a:r>
            <a:r>
              <a:rPr lang="en-US" sz="1100" dirty="0">
                <a:highlight>
                  <a:srgbClr val="00FF00"/>
                </a:highlight>
                <a:hlinkClick r:id="rId2"/>
              </a:rPr>
              <a:t>IETF Meeting Session Request Tool</a:t>
            </a:r>
            <a:r>
              <a:rPr lang="en-US" sz="1100" dirty="0">
                <a:highlight>
                  <a:srgbClr val="00FF00"/>
                </a:highlight>
              </a:rPr>
              <a:t>. </a:t>
            </a:r>
          </a:p>
          <a:p>
            <a:r>
              <a:rPr lang="en-US" sz="1100" b="1" dirty="0"/>
              <a:t>2020-02-14 (Friday):</a:t>
            </a:r>
            <a:r>
              <a:rPr lang="en-US" sz="1100" dirty="0"/>
              <a:t> Cut-off date for Area Directors to approve BOFs at UTC 23:59. </a:t>
            </a:r>
          </a:p>
          <a:p>
            <a:r>
              <a:rPr lang="en-US" sz="1100" b="1" dirty="0"/>
              <a:t>2020-02-21 (Friday):</a:t>
            </a:r>
            <a:r>
              <a:rPr lang="en-US" sz="1100" dirty="0"/>
              <a:t> Preliminary Agenda published for comment. </a:t>
            </a:r>
          </a:p>
          <a:p>
            <a:r>
              <a:rPr lang="en-US" sz="1100" b="1" dirty="0"/>
              <a:t>2020-02-26 (Wednesday):</a:t>
            </a:r>
            <a:r>
              <a:rPr lang="en-US" sz="1100" dirty="0"/>
              <a:t> Cut-off date for requests to reschedule Working Group or BOF meetings UTC 23:59. </a:t>
            </a:r>
          </a:p>
          <a:p>
            <a:r>
              <a:rPr lang="en-US" sz="1100" b="1" dirty="0"/>
              <a:t>2020-02-28 (Friday):</a:t>
            </a:r>
            <a:r>
              <a:rPr lang="en-US" sz="1100" dirty="0"/>
              <a:t> Final agenda to be published. </a:t>
            </a:r>
          </a:p>
          <a:p>
            <a:r>
              <a:rPr lang="en-US" sz="1100" b="1" dirty="0">
                <a:highlight>
                  <a:srgbClr val="00FF00"/>
                </a:highlight>
              </a:rPr>
              <a:t>2020-03-09 (Monday):</a:t>
            </a:r>
            <a:r>
              <a:rPr lang="en-US" sz="1100" dirty="0">
                <a:highlight>
                  <a:srgbClr val="00FF00"/>
                </a:highlight>
              </a:rPr>
              <a:t> Internet Draft submission cut-off (for all drafts, including -00) by UTC 23:59. Upload using the </a:t>
            </a:r>
            <a:r>
              <a:rPr lang="en-US" sz="1100" dirty="0">
                <a:highlight>
                  <a:srgbClr val="00FF00"/>
                </a:highlight>
                <a:hlinkClick r:id="rId6"/>
              </a:rPr>
              <a:t>ID Submission Tool</a:t>
            </a:r>
            <a:r>
              <a:rPr lang="en-US" sz="1100" dirty="0">
                <a:highlight>
                  <a:srgbClr val="00FF00"/>
                </a:highlight>
              </a:rPr>
              <a:t>. </a:t>
            </a:r>
          </a:p>
          <a:p>
            <a:r>
              <a:rPr lang="en-US" sz="1100" b="1" dirty="0"/>
              <a:t>2020-03-09 (Monday):</a:t>
            </a:r>
            <a:r>
              <a:rPr lang="en-US" sz="1100" dirty="0"/>
              <a:t> Standard rate registration and payment cut-off at UTC 23:59.. </a:t>
            </a:r>
          </a:p>
          <a:p>
            <a:r>
              <a:rPr lang="en-US" sz="1100" b="1" dirty="0">
                <a:highlight>
                  <a:srgbClr val="00FF00"/>
                </a:highlight>
              </a:rPr>
              <a:t>2020-03-11 (Wednesday):</a:t>
            </a:r>
            <a:r>
              <a:rPr lang="en-US" sz="1100" dirty="0">
                <a:highlight>
                  <a:srgbClr val="00FF00"/>
                </a:highlight>
              </a:rPr>
              <a:t> Draft Working Group agendas due by UTC 23:59. Upload using the </a:t>
            </a:r>
            <a:r>
              <a:rPr lang="en-US" sz="1100" dirty="0">
                <a:highlight>
                  <a:srgbClr val="00FF00"/>
                </a:highlight>
                <a:hlinkClick r:id="rId7"/>
              </a:rPr>
              <a:t>Meeting Materials Management Tool</a:t>
            </a:r>
            <a:r>
              <a:rPr lang="en-US" sz="1100" dirty="0">
                <a:highlight>
                  <a:srgbClr val="00FF00"/>
                </a:highlight>
              </a:rPr>
              <a:t>. </a:t>
            </a:r>
          </a:p>
          <a:p>
            <a:r>
              <a:rPr lang="en-US" sz="1100" b="1" dirty="0"/>
              <a:t>2020-03-16 (Monday):</a:t>
            </a:r>
            <a:r>
              <a:rPr lang="en-US" sz="1100" dirty="0"/>
              <a:t> Registration cancellation cut-off at UTC 23:59. </a:t>
            </a:r>
          </a:p>
          <a:p>
            <a:r>
              <a:rPr lang="en-US" sz="1100" b="1" dirty="0"/>
              <a:t>2020-03-16 (Monday):</a:t>
            </a:r>
            <a:r>
              <a:rPr lang="en-US" sz="1100" dirty="0"/>
              <a:t> Revised Working Group agendas due by UTC 23:59. Upload using the </a:t>
            </a:r>
            <a:r>
              <a:rPr lang="en-US" sz="1100" dirty="0">
                <a:hlinkClick r:id="rId7"/>
              </a:rPr>
              <a:t>Meeting Materials Management Tool</a:t>
            </a:r>
            <a:r>
              <a:rPr lang="en-US" sz="1100" dirty="0"/>
              <a:t>. </a:t>
            </a:r>
          </a:p>
          <a:p>
            <a:r>
              <a:rPr lang="en-US" sz="1100" b="1" dirty="0"/>
              <a:t>2020-04-17 (Friday):</a:t>
            </a:r>
            <a:r>
              <a:rPr lang="en-US" sz="1100" dirty="0"/>
              <a:t> Proceedings submission cutoff date by UTC 23:59. Upload using the </a:t>
            </a:r>
            <a:r>
              <a:rPr lang="en-US" sz="1100" dirty="0">
                <a:hlinkClick r:id="rId7"/>
              </a:rPr>
              <a:t>Meeting Materials Management Tool</a:t>
            </a:r>
            <a:r>
              <a:rPr lang="en-US" sz="1100" dirty="0"/>
              <a:t>. </a:t>
            </a:r>
          </a:p>
          <a:p>
            <a:r>
              <a:rPr lang="en-US" sz="1100" b="1" dirty="0"/>
              <a:t>2020-05-11 (Monday):</a:t>
            </a:r>
            <a:r>
              <a:rPr lang="en-US" sz="1100" dirty="0"/>
              <a:t> Proceedings submission corrections cutoff date by UTC 23:59. </a:t>
            </a:r>
          </a:p>
        </p:txBody>
      </p:sp>
      <p:sp>
        <p:nvSpPr>
          <p:cNvPr id="4" name="Slide Number Placeholder 3">
            <a:extLst>
              <a:ext uri="{FF2B5EF4-FFF2-40B4-BE49-F238E27FC236}">
                <a16:creationId xmlns:a16="http://schemas.microsoft.com/office/drawing/2014/main" id="{66C0AC1F-C707-435F-AD0A-BAF61E5D27C8}"/>
              </a:ext>
            </a:extLst>
          </p:cNvPr>
          <p:cNvSpPr>
            <a:spLocks noGrp="1"/>
          </p:cNvSpPr>
          <p:nvPr>
            <p:ph type="sldNum" sz="quarter" idx="12"/>
          </p:nvPr>
        </p:nvSpPr>
        <p:spPr/>
        <p:txBody>
          <a:bodyPr/>
          <a:lstStyle/>
          <a:p>
            <a:fld id="{22D2E28D-3C84-FA4F-AA95-DF0FC25EB245}" type="slidenum">
              <a:rPr lang="fr-FR" smtClean="0"/>
              <a:t>8</a:t>
            </a:fld>
            <a:endParaRPr lang="fr-FR"/>
          </a:p>
        </p:txBody>
      </p:sp>
    </p:spTree>
    <p:extLst>
      <p:ext uri="{BB962C8B-B14F-4D97-AF65-F5344CB8AC3E}">
        <p14:creationId xmlns:p14="http://schemas.microsoft.com/office/powerpoint/2010/main" val="45147897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numéro de diapositive 2"/>
          <p:cNvSpPr>
            <a:spLocks noGrp="1"/>
          </p:cNvSpPr>
          <p:nvPr>
            <p:ph type="sldNum" sz="quarter" idx="12"/>
          </p:nvPr>
        </p:nvSpPr>
        <p:spPr/>
        <p:txBody>
          <a:bodyPr/>
          <a:lstStyle/>
          <a:p>
            <a:fld id="{22D2E28D-3C84-FA4F-AA95-DF0FC25EB245}" type="slidenum">
              <a:rPr lang="fr-FR" smtClean="0"/>
              <a:t>9</a:t>
            </a:fld>
            <a:endParaRPr lang="fr-FR"/>
          </a:p>
        </p:txBody>
      </p:sp>
      <p:sp>
        <p:nvSpPr>
          <p:cNvPr id="4" name="Titre 1"/>
          <p:cNvSpPr txBox="1">
            <a:spLocks/>
          </p:cNvSpPr>
          <p:nvPr/>
        </p:nvSpPr>
        <p:spPr>
          <a:xfrm>
            <a:off x="0" y="1133922"/>
            <a:ext cx="9144000" cy="1428656"/>
          </a:xfrm>
          <a:prstGeom prst="rect">
            <a:avLst/>
          </a:prstGeom>
        </p:spPr>
        <p:txBody>
          <a:bodyPr vert="horz" lIns="91411" tIns="45707" rIns="91411" bIns="45707" rtlCol="0" anchor="ctr">
            <a:normAutofit lnSpcReduction="10000"/>
          </a:bodyPr>
          <a:lstStyle>
            <a:lvl1pPr algn="ctr" defTabSz="457061" rtl="0" eaLnBrk="1" latinLnBrk="0" hangingPunct="1">
              <a:spcBef>
                <a:spcPct val="0"/>
              </a:spcBef>
              <a:buNone/>
              <a:defRPr sz="4400" kern="1200">
                <a:solidFill>
                  <a:schemeClr val="tx1"/>
                </a:solidFill>
                <a:latin typeface="+mj-lt"/>
                <a:ea typeface="+mj-ea"/>
                <a:cs typeface="+mj-cs"/>
              </a:defRPr>
            </a:lvl1pPr>
          </a:lstStyle>
          <a:p>
            <a:r>
              <a:rPr lang="fr-FR" dirty="0">
                <a:latin typeface="Gill Sans MT"/>
                <a:cs typeface="Gill Sans MT"/>
              </a:rPr>
              <a:t>draft-ietf-lpwan-ipv6-static-context-hc</a:t>
            </a:r>
            <a:br>
              <a:rPr lang="fr-FR" dirty="0">
                <a:latin typeface="Gill Sans MT"/>
                <a:cs typeface="Gill Sans MT"/>
              </a:rPr>
            </a:br>
            <a:r>
              <a:rPr lang="fr-FR" dirty="0" err="1">
                <a:latin typeface="Gill Sans MT"/>
                <a:cs typeface="Gill Sans MT"/>
              </a:rPr>
              <a:t>status</a:t>
            </a:r>
            <a:endParaRPr lang="en-US" b="1" dirty="0">
              <a:latin typeface="Gill Sans MT"/>
              <a:cs typeface="Gill Sans MT"/>
            </a:endParaRPr>
          </a:p>
        </p:txBody>
      </p:sp>
      <p:sp>
        <p:nvSpPr>
          <p:cNvPr id="5" name="Titre 1"/>
          <p:cNvSpPr txBox="1">
            <a:spLocks/>
          </p:cNvSpPr>
          <p:nvPr/>
        </p:nvSpPr>
        <p:spPr>
          <a:xfrm>
            <a:off x="0" y="2971799"/>
            <a:ext cx="9144000" cy="1586089"/>
          </a:xfrm>
          <a:prstGeom prst="rect">
            <a:avLst/>
          </a:prstGeom>
        </p:spPr>
        <p:txBody>
          <a:bodyPr vert="horz" lIns="91411" tIns="45707" rIns="91411" bIns="45707" rtlCol="0" anchor="ctr">
            <a:normAutofit fontScale="92500" lnSpcReduction="20000"/>
          </a:bodyPr>
          <a:lstStyle>
            <a:lvl1pPr algn="ctr" defTabSz="457061" rtl="0" eaLnBrk="1" latinLnBrk="0" hangingPunct="1">
              <a:spcBef>
                <a:spcPct val="0"/>
              </a:spcBef>
              <a:buNone/>
              <a:defRPr sz="4400" kern="1200">
                <a:solidFill>
                  <a:schemeClr val="tx1"/>
                </a:solidFill>
                <a:latin typeface="+mj-lt"/>
                <a:ea typeface="+mj-ea"/>
                <a:cs typeface="+mj-cs"/>
              </a:defRPr>
            </a:lvl1pPr>
          </a:lstStyle>
          <a:p>
            <a:r>
              <a:rPr lang="en-US" sz="2000" dirty="0">
                <a:latin typeface="Gill Sans MT"/>
                <a:cs typeface="Gill Sans MT"/>
              </a:rPr>
              <a:t>Authors:</a:t>
            </a:r>
          </a:p>
          <a:p>
            <a:r>
              <a:rPr lang="en-US" sz="2000" dirty="0">
                <a:latin typeface="Gill Sans MT"/>
                <a:cs typeface="Gill Sans MT"/>
              </a:rPr>
              <a:t>Laurent </a:t>
            </a:r>
            <a:r>
              <a:rPr lang="en-US" sz="2000" dirty="0" err="1">
                <a:latin typeface="Gill Sans MT"/>
                <a:cs typeface="Gill Sans MT"/>
              </a:rPr>
              <a:t>Toutain</a:t>
            </a:r>
            <a:r>
              <a:rPr lang="en-US" sz="2000" dirty="0">
                <a:latin typeface="Gill Sans MT"/>
                <a:cs typeface="Gill Sans MT"/>
              </a:rPr>
              <a:t> &lt;</a:t>
            </a:r>
            <a:r>
              <a:rPr lang="en-US" sz="2000" dirty="0" err="1">
                <a:latin typeface="Gill Sans MT"/>
                <a:cs typeface="Gill Sans MT"/>
              </a:rPr>
              <a:t>Laurent.Toutain@imt-atlantique.fr</a:t>
            </a:r>
            <a:r>
              <a:rPr lang="en-US" sz="2000" dirty="0">
                <a:latin typeface="Gill Sans MT"/>
                <a:cs typeface="Gill Sans MT"/>
              </a:rPr>
              <a:t>&gt;</a:t>
            </a:r>
          </a:p>
          <a:p>
            <a:r>
              <a:rPr lang="en-US" sz="2000" dirty="0" err="1">
                <a:latin typeface="Gill Sans MT"/>
                <a:cs typeface="Gill Sans MT"/>
              </a:rPr>
              <a:t>Carles</a:t>
            </a:r>
            <a:r>
              <a:rPr lang="en-US" sz="2000" dirty="0">
                <a:latin typeface="Gill Sans MT"/>
                <a:cs typeface="Gill Sans MT"/>
              </a:rPr>
              <a:t> Gomez &lt;</a:t>
            </a:r>
            <a:r>
              <a:rPr lang="en-US" sz="2000" dirty="0" err="1">
                <a:latin typeface="Gill Sans MT"/>
                <a:cs typeface="Gill Sans MT"/>
              </a:rPr>
              <a:t>carlesgo@entel.upc.edu</a:t>
            </a:r>
            <a:r>
              <a:rPr lang="en-US" sz="2000" dirty="0">
                <a:latin typeface="Gill Sans MT"/>
                <a:cs typeface="Gill Sans MT"/>
              </a:rPr>
              <a:t>&gt;</a:t>
            </a:r>
          </a:p>
          <a:p>
            <a:r>
              <a:rPr lang="en-US" sz="2000" dirty="0">
                <a:latin typeface="Gill Sans MT"/>
                <a:cs typeface="Gill Sans MT"/>
              </a:rPr>
              <a:t>Ana </a:t>
            </a:r>
            <a:r>
              <a:rPr lang="en-US" sz="2000" dirty="0" err="1">
                <a:latin typeface="Gill Sans MT"/>
                <a:cs typeface="Gill Sans MT"/>
              </a:rPr>
              <a:t>Minaburo</a:t>
            </a:r>
            <a:r>
              <a:rPr lang="en-US" sz="2000" dirty="0">
                <a:latin typeface="Gill Sans MT"/>
                <a:cs typeface="Gill Sans MT"/>
              </a:rPr>
              <a:t> &lt;</a:t>
            </a:r>
            <a:r>
              <a:rPr lang="en-US" sz="2000" dirty="0" err="1">
                <a:latin typeface="Gill Sans MT"/>
                <a:cs typeface="Gill Sans MT"/>
              </a:rPr>
              <a:t>ana@acklio.io</a:t>
            </a:r>
            <a:r>
              <a:rPr lang="en-US" sz="2000" dirty="0">
                <a:latin typeface="Gill Sans MT"/>
                <a:cs typeface="Gill Sans MT"/>
              </a:rPr>
              <a:t>&gt;</a:t>
            </a:r>
          </a:p>
          <a:p>
            <a:r>
              <a:rPr lang="en-US" sz="2000" dirty="0">
                <a:latin typeface="Gill Sans MT"/>
                <a:cs typeface="Gill Sans MT"/>
              </a:rPr>
              <a:t>Dominique Barthel &lt;</a:t>
            </a:r>
            <a:r>
              <a:rPr lang="en-US" sz="2000" dirty="0" err="1">
                <a:latin typeface="Gill Sans MT"/>
                <a:cs typeface="Gill Sans MT"/>
              </a:rPr>
              <a:t>dominique.barthel@orange.com</a:t>
            </a:r>
            <a:r>
              <a:rPr lang="en-US" sz="2000" dirty="0">
                <a:latin typeface="Gill Sans MT"/>
                <a:cs typeface="Gill Sans MT"/>
              </a:rPr>
              <a:t>&gt;</a:t>
            </a:r>
          </a:p>
          <a:p>
            <a:r>
              <a:rPr lang="en-US" sz="2000" dirty="0">
                <a:latin typeface="Gill Sans MT"/>
                <a:cs typeface="Gill Sans MT"/>
              </a:rPr>
              <a:t>Juan Carlos Zuniga &lt;</a:t>
            </a:r>
            <a:r>
              <a:rPr lang="en-US" sz="2000" dirty="0" err="1">
                <a:latin typeface="Gill Sans MT"/>
                <a:cs typeface="Gill Sans MT"/>
              </a:rPr>
              <a:t>juancarlos.zuniga@sigfox.com</a:t>
            </a:r>
            <a:r>
              <a:rPr lang="en-US" sz="2000" dirty="0">
                <a:latin typeface="Gill Sans MT"/>
                <a:cs typeface="Gill Sans MT"/>
              </a:rPr>
              <a:t>&gt;</a:t>
            </a:r>
          </a:p>
        </p:txBody>
      </p:sp>
      <p:sp>
        <p:nvSpPr>
          <p:cNvPr id="6" name="Titre 1"/>
          <p:cNvSpPr txBox="1">
            <a:spLocks/>
          </p:cNvSpPr>
          <p:nvPr/>
        </p:nvSpPr>
        <p:spPr>
          <a:xfrm>
            <a:off x="0" y="4154768"/>
            <a:ext cx="9144000" cy="900112"/>
          </a:xfrm>
          <a:prstGeom prst="rect">
            <a:avLst/>
          </a:prstGeom>
        </p:spPr>
        <p:txBody>
          <a:bodyPr vert="horz" lIns="91411" tIns="45707" rIns="91411" bIns="45707" rtlCol="0" anchor="ctr">
            <a:normAutofit/>
          </a:bodyPr>
          <a:lstStyle>
            <a:lvl1pPr algn="ctr" defTabSz="457061" rtl="0" eaLnBrk="1" latinLnBrk="0" hangingPunct="1">
              <a:spcBef>
                <a:spcPct val="0"/>
              </a:spcBef>
              <a:buNone/>
              <a:defRPr sz="4400" kern="1200">
                <a:solidFill>
                  <a:schemeClr val="tx1"/>
                </a:solidFill>
                <a:latin typeface="+mj-lt"/>
                <a:ea typeface="+mj-ea"/>
                <a:cs typeface="+mj-cs"/>
              </a:defRPr>
            </a:lvl1pPr>
          </a:lstStyle>
          <a:p>
            <a:endParaRPr lang="en-US" sz="2000" dirty="0">
              <a:latin typeface="Trebuchet MS"/>
              <a:cs typeface="Trebuchet MS"/>
            </a:endParaRPr>
          </a:p>
        </p:txBody>
      </p:sp>
      <p:sp>
        <p:nvSpPr>
          <p:cNvPr id="7" name="ZoneTexte 6"/>
          <p:cNvSpPr txBox="1"/>
          <p:nvPr/>
        </p:nvSpPr>
        <p:spPr>
          <a:xfrm>
            <a:off x="6787444" y="4684889"/>
            <a:ext cx="184666" cy="369332"/>
          </a:xfrm>
          <a:prstGeom prst="rect">
            <a:avLst/>
          </a:prstGeom>
          <a:noFill/>
        </p:spPr>
        <p:txBody>
          <a:bodyPr wrap="none" rtlCol="0">
            <a:spAutoFit/>
          </a:bodyPr>
          <a:lstStyle/>
          <a:p>
            <a:endParaRPr lang="en-US" dirty="0"/>
          </a:p>
        </p:txBody>
      </p:sp>
    </p:spTree>
    <p:extLst>
      <p:ext uri="{BB962C8B-B14F-4D97-AF65-F5344CB8AC3E}">
        <p14:creationId xmlns:p14="http://schemas.microsoft.com/office/powerpoint/2010/main" val="3084321774"/>
      </p:ext>
    </p:extLst>
  </p:cSld>
  <p:clrMapOvr>
    <a:masterClrMapping/>
  </p:clrMapOvr>
</p:sld>
</file>

<file path=ppt/theme/theme1.xml><?xml version="1.0" encoding="utf-8"?>
<a:theme xmlns:a="http://schemas.openxmlformats.org/drawingml/2006/main" name="1_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Solstice">
      <a:majorFont>
        <a:latin typeface="Gill Sans MT"/>
        <a:ea typeface=""/>
        <a:cs typeface=""/>
        <a:font script="Grek" typeface="Corbel"/>
        <a:font script="Cyrl" typeface="Corbel"/>
        <a:font script="Jpan" typeface="ＭＳ ゴシック"/>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ＭＳ ゴシック"/>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10.xml><?xml version="1.0" encoding="utf-8"?>
<a:theme xmlns:a="http://schemas.openxmlformats.org/drawingml/2006/main" name="9_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Solstice">
      <a:majorFont>
        <a:latin typeface="Gill Sans MT"/>
        <a:ea typeface=""/>
        <a:cs typeface=""/>
        <a:font script="Grek" typeface="Corbel"/>
        <a:font script="Cyrl" typeface="Corbel"/>
        <a:font script="Jpan" typeface="ＭＳ ゴシック"/>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ＭＳ ゴシック"/>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11.xml><?xml version="1.0" encoding="utf-8"?>
<a:theme xmlns:a="http://schemas.openxmlformats.org/drawingml/2006/main" name="10_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Solstice">
      <a:majorFont>
        <a:latin typeface="Gill Sans MT"/>
        <a:ea typeface=""/>
        <a:cs typeface=""/>
        <a:font script="Grek" typeface="Corbel"/>
        <a:font script="Cyrl" typeface="Corbel"/>
        <a:font script="Jpan" typeface="ＭＳ ゴシック"/>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ＭＳ ゴシック"/>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12.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13.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iesg">
  <a:themeElements>
    <a:clrScheme name="">
      <a:dk1>
        <a:srgbClr val="000000"/>
      </a:dk1>
      <a:lt1>
        <a:srgbClr val="FFFFFF"/>
      </a:lt1>
      <a:dk2>
        <a:srgbClr val="000000"/>
      </a:dk2>
      <a:lt2>
        <a:srgbClr val="232323"/>
      </a:lt2>
      <a:accent1>
        <a:srgbClr val="474747"/>
      </a:accent1>
      <a:accent2>
        <a:srgbClr val="DADADA"/>
      </a:accent2>
      <a:accent3>
        <a:srgbClr val="FFFFFF"/>
      </a:accent3>
      <a:accent4>
        <a:srgbClr val="000000"/>
      </a:accent4>
      <a:accent5>
        <a:srgbClr val="B1B1B1"/>
      </a:accent5>
      <a:accent6>
        <a:srgbClr val="C5C5C5"/>
      </a:accent6>
      <a:hlink>
        <a:srgbClr val="000000"/>
      </a:hlink>
      <a:folHlink>
        <a:srgbClr val="919191"/>
      </a:folHlink>
    </a:clrScheme>
    <a:fontScheme name="iesg">
      <a:majorFont>
        <a:latin typeface="Times New Roman"/>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bg1"/>
        </a:solidFill>
        <a:ln w="12700"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200" b="1" i="0" u="none" strike="noStrike" cap="none" normalizeH="0" baseline="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bg1"/>
        </a:solidFill>
        <a:ln w="12700"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200" b="1" i="0" u="none" strike="noStrike" cap="none" normalizeH="0" baseline="0">
            <a:ln>
              <a:noFill/>
            </a:ln>
            <a:solidFill>
              <a:schemeClr val="tx1"/>
            </a:solidFill>
            <a:effectLst/>
            <a:latin typeface="Arial" charset="0"/>
          </a:defRPr>
        </a:defPPr>
      </a:lstStyle>
    </a:lnDef>
  </a:objectDefaults>
  <a:extraClrSchemeLst>
    <a:extraClrScheme>
      <a:clrScheme name="iesg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iesg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iesg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iesg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iesg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iesg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iesg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2_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Garamond">
      <a:majorFont>
        <a:latin typeface="Garamond"/>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aramond"/>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3_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Garamond">
      <a:majorFont>
        <a:latin typeface="Garamond"/>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aramond"/>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5.xml><?xml version="1.0" encoding="utf-8"?>
<a:theme xmlns:a="http://schemas.openxmlformats.org/drawingml/2006/main" name="4_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Garamond">
      <a:majorFont>
        <a:latin typeface="Garamond"/>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aramond"/>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6.xml><?xml version="1.0" encoding="utf-8"?>
<a:theme xmlns:a="http://schemas.openxmlformats.org/drawingml/2006/main" name="5_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Solstice">
      <a:majorFont>
        <a:latin typeface="Gill Sans MT"/>
        <a:ea typeface=""/>
        <a:cs typeface=""/>
        <a:font script="Grek" typeface="Corbel"/>
        <a:font script="Cyrl" typeface="Corbel"/>
        <a:font script="Jpan" typeface="ＭＳ ゴシック"/>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ＭＳ ゴシック"/>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7.xml><?xml version="1.0" encoding="utf-8"?>
<a:theme xmlns:a="http://schemas.openxmlformats.org/drawingml/2006/main" name="6_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Solstice">
      <a:majorFont>
        <a:latin typeface="Gill Sans MT"/>
        <a:ea typeface=""/>
        <a:cs typeface=""/>
        <a:font script="Grek" typeface="Corbel"/>
        <a:font script="Cyrl" typeface="Corbel"/>
        <a:font script="Jpan" typeface="ＭＳ ゴシック"/>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ＭＳ ゴシック"/>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8.xml><?xml version="1.0" encoding="utf-8"?>
<a:theme xmlns:a="http://schemas.openxmlformats.org/drawingml/2006/main" name="7_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Garamond">
      <a:majorFont>
        <a:latin typeface="Garamond"/>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aramond"/>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9.xml><?xml version="1.0" encoding="utf-8"?>
<a:theme xmlns:a="http://schemas.openxmlformats.org/drawingml/2006/main" name="8_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Garamond">
      <a:majorFont>
        <a:latin typeface="Garamond"/>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aramond"/>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26526</TotalTime>
  <Words>1455</Words>
  <Application>Microsoft Office PowerPoint</Application>
  <PresentationFormat>On-screen Show (16:9)</PresentationFormat>
  <Paragraphs>334</Paragraphs>
  <Slides>27</Slides>
  <Notes>14</Notes>
  <HiddenSlides>0</HiddenSlides>
  <MMClips>0</MMClips>
  <ScaleCrop>false</ScaleCrop>
  <HeadingPairs>
    <vt:vector size="6" baseType="variant">
      <vt:variant>
        <vt:lpstr>Fonts Used</vt:lpstr>
      </vt:variant>
      <vt:variant>
        <vt:i4>8</vt:i4>
      </vt:variant>
      <vt:variant>
        <vt:lpstr>Theme</vt:lpstr>
      </vt:variant>
      <vt:variant>
        <vt:i4>11</vt:i4>
      </vt:variant>
      <vt:variant>
        <vt:lpstr>Slide Titles</vt:lpstr>
      </vt:variant>
      <vt:variant>
        <vt:i4>27</vt:i4>
      </vt:variant>
    </vt:vector>
  </HeadingPairs>
  <TitlesOfParts>
    <vt:vector size="46" baseType="lpstr">
      <vt:lpstr>Arial</vt:lpstr>
      <vt:lpstr>Calibri</vt:lpstr>
      <vt:lpstr>Courier New</vt:lpstr>
      <vt:lpstr>Garamond</vt:lpstr>
      <vt:lpstr>Gill Sans MT</vt:lpstr>
      <vt:lpstr>High Tower Text</vt:lpstr>
      <vt:lpstr>Times New Roman</vt:lpstr>
      <vt:lpstr>Trebuchet MS</vt:lpstr>
      <vt:lpstr>1_Thème Office</vt:lpstr>
      <vt:lpstr>iesg</vt:lpstr>
      <vt:lpstr>2_Thème Office</vt:lpstr>
      <vt:lpstr>3_Thème Office</vt:lpstr>
      <vt:lpstr>4_Thème Office</vt:lpstr>
      <vt:lpstr>5_Thème Office</vt:lpstr>
      <vt:lpstr>6_Thème Office</vt:lpstr>
      <vt:lpstr>7_Thème Office</vt:lpstr>
      <vt:lpstr>8_Thème Office</vt:lpstr>
      <vt:lpstr>9_Thème Office</vt:lpstr>
      <vt:lpstr>10_Thème Office</vt:lpstr>
      <vt:lpstr>PowerPoint Presentation</vt:lpstr>
      <vt:lpstr>Note Well</vt:lpstr>
      <vt:lpstr>PowerPoint Presentation</vt:lpstr>
      <vt:lpstr>Agenda bashing</vt:lpstr>
      <vt:lpstr>WG progress</vt:lpstr>
      <vt:lpstr>Document advancement</vt:lpstr>
      <vt:lpstr>IETF 107 Meeting Req</vt:lpstr>
      <vt:lpstr>IETF 107 Dates</vt:lpstr>
      <vt:lpstr>PowerPoint Presentation</vt:lpstr>
      <vt:lpstr>What has happened since IETF106?</vt:lpstr>
      <vt:lpstr>What has happened since IETF106?</vt:lpstr>
      <vt:lpstr>Conclusions, next steps</vt:lpstr>
      <vt:lpstr>Thank you!</vt:lpstr>
      <vt:lpstr>SCHC yang data model</vt:lpstr>
      <vt:lpstr>Yang data model</vt:lpstr>
      <vt:lpstr>schc-id.yang</vt:lpstr>
      <vt:lpstr>PowerPoint Presentation</vt:lpstr>
      <vt:lpstr>Questions - CoAP identityref</vt:lpstr>
      <vt:lpstr>SCHC model</vt:lpstr>
      <vt:lpstr>Open questions - a version number ?</vt:lpstr>
      <vt:lpstr>Open questions - fragmentation TBD</vt:lpstr>
      <vt:lpstr>Open questions (Compression)</vt:lpstr>
      <vt:lpstr>Open Questions (Compression)</vt:lpstr>
      <vt:lpstr>LPWAN interim LoRaWAN IID</vt:lpstr>
      <vt:lpstr>Current IID proposition</vt:lpstr>
      <vt:lpstr>Other proposition</vt:lpstr>
      <vt:lpstr>PowerPoint Presentation</vt:lpstr>
    </vt:vector>
  </TitlesOfParts>
  <Company>TELECOM Bretagne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Alexander Pelov</dc:creator>
  <cp:lastModifiedBy>Pascal Thubert (pthubert)</cp:lastModifiedBy>
  <cp:revision>2792</cp:revision>
  <dcterms:created xsi:type="dcterms:W3CDTF">2015-06-28T21:58:26Z</dcterms:created>
  <dcterms:modified xsi:type="dcterms:W3CDTF">2020-01-08T15:03:33Z</dcterms:modified>
</cp:coreProperties>
</file>