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8"/>
  </p:notesMasterIdLst>
  <p:sldIdLst>
    <p:sldId id="256" r:id="rId3"/>
    <p:sldId id="273" r:id="rId4"/>
    <p:sldId id="262" r:id="rId5"/>
    <p:sldId id="258" r:id="rId6"/>
    <p:sldId id="267"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458" autoAdjust="0"/>
    <p:restoredTop sz="94626"/>
  </p:normalViewPr>
  <p:slideViewPr>
    <p:cSldViewPr>
      <p:cViewPr varScale="1">
        <p:scale>
          <a:sx n="116" d="100"/>
          <a:sy n="116" d="100"/>
        </p:scale>
        <p:origin x="1912" y="19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03CF75-E016-48C3-885F-6C590026BA2A}" type="datetimeFigureOut">
              <a:rPr lang="en-US" smtClean="0"/>
              <a:pPr/>
              <a:t>4/20/20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36E957-DA3A-4DAE-BA1E-6740D1837BF6}" type="slidenum">
              <a:rPr lang="en-US" smtClean="0"/>
              <a:pPr/>
              <a:t>‹#›</a:t>
            </a:fld>
            <a:endParaRPr lang="en-US"/>
          </a:p>
        </p:txBody>
      </p:sp>
    </p:spTree>
    <p:extLst>
      <p:ext uri="{BB962C8B-B14F-4D97-AF65-F5344CB8AC3E}">
        <p14:creationId xmlns:p14="http://schemas.microsoft.com/office/powerpoint/2010/main" val="97060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p:cNvSpPr>
            <a:spLocks noGrp="1" noRot="1" noChangeAspect="1" noChangeArrowheads="1" noTextEdit="1"/>
          </p:cNvSpPr>
          <p:nvPr>
            <p:ph type="sldImg"/>
          </p:nvPr>
        </p:nvSpPr>
        <p:spPr>
          <a:ln/>
        </p:spPr>
      </p:sp>
      <p:sp>
        <p:nvSpPr>
          <p:cNvPr id="5122"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ltLang="en-US"/>
          </a:p>
        </p:txBody>
      </p:sp>
    </p:spTree>
    <p:extLst>
      <p:ext uri="{BB962C8B-B14F-4D97-AF65-F5344CB8AC3E}">
        <p14:creationId xmlns:p14="http://schemas.microsoft.com/office/powerpoint/2010/main" val="16972863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1B7B96C-AAEE-41B9-B4D0-9418FDE0E98B}" type="datetimeFigureOut">
              <a:rPr lang="en-US" smtClean="0"/>
              <a:pPr/>
              <a:t>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8A03DC-D42D-4F3E-9485-57CDA9104CF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1B7B96C-AAEE-41B9-B4D0-9418FDE0E98B}" type="datetimeFigureOut">
              <a:rPr lang="en-US" smtClean="0"/>
              <a:pPr/>
              <a:t>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8A03DC-D42D-4F3E-9485-57CDA9104CF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1B7B96C-AAEE-41B9-B4D0-9418FDE0E98B}" type="datetimeFigureOut">
              <a:rPr lang="en-US" smtClean="0"/>
              <a:pPr/>
              <a:t>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8A03DC-D42D-4F3E-9485-57CDA9104CF4}"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22041" indent="0" algn="ctr">
              <a:buNone/>
              <a:defRPr/>
            </a:lvl2pPr>
            <a:lvl3pPr marL="844083" indent="0" algn="ctr">
              <a:buNone/>
              <a:defRPr/>
            </a:lvl3pPr>
            <a:lvl4pPr marL="1266124" indent="0" algn="ctr">
              <a:buNone/>
              <a:defRPr/>
            </a:lvl4pPr>
            <a:lvl5pPr marL="1688165" indent="0" algn="ctr">
              <a:buNone/>
              <a:defRPr/>
            </a:lvl5pPr>
            <a:lvl6pPr marL="2110207" indent="0" algn="ctr">
              <a:buNone/>
              <a:defRPr/>
            </a:lvl6pPr>
            <a:lvl7pPr marL="2532248" indent="0" algn="ctr">
              <a:buNone/>
              <a:defRPr/>
            </a:lvl7pPr>
            <a:lvl8pPr marL="2954289" indent="0" algn="ctr">
              <a:buNone/>
              <a:defRPr/>
            </a:lvl8pPr>
            <a:lvl9pPr marL="3376331" indent="0" algn="ctr">
              <a:buNone/>
              <a:defRPr/>
            </a:lvl9pPr>
          </a:lstStyle>
          <a:p>
            <a:r>
              <a:rPr lang="en-US"/>
              <a:t>Click to edit Master subtitle style</a:t>
            </a:r>
          </a:p>
        </p:txBody>
      </p:sp>
    </p:spTree>
    <p:extLst>
      <p:ext uri="{BB962C8B-B14F-4D97-AF65-F5344CB8AC3E}">
        <p14:creationId xmlns:p14="http://schemas.microsoft.com/office/powerpoint/2010/main" val="1168018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631670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362075"/>
          </a:xfrm>
        </p:spPr>
        <p:txBody>
          <a:bodyPr anchor="t"/>
          <a:lstStyle>
            <a:lvl1pPr algn="l">
              <a:defRPr sz="3692" b="1" cap="all"/>
            </a:lvl1pPr>
          </a:lstStyle>
          <a:p>
            <a:r>
              <a:rPr lang="en-US"/>
              <a:t>Click to edit Master title style</a:t>
            </a:r>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en-US"/>
              <a:t>Click to edit Master text styles</a:t>
            </a:r>
          </a:p>
        </p:txBody>
      </p:sp>
    </p:spTree>
    <p:extLst>
      <p:ext uri="{BB962C8B-B14F-4D97-AF65-F5344CB8AC3E}">
        <p14:creationId xmlns:p14="http://schemas.microsoft.com/office/powerpoint/2010/main" val="11335478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90600" y="1981200"/>
            <a:ext cx="3511062" cy="41148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2338" y="1981200"/>
            <a:ext cx="3511062" cy="41148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99765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750271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02509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8177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p:spPr>
        <p:txBody>
          <a:bodyPr anchor="b"/>
          <a:lstStyle>
            <a:lvl1pPr algn="l">
              <a:defRPr sz="1846" b="1"/>
            </a:lvl1pPr>
          </a:lstStyle>
          <a:p>
            <a:r>
              <a:rPr lang="en-US"/>
              <a:t>Click to edit Master title style</a:t>
            </a:r>
          </a:p>
        </p:txBody>
      </p:sp>
      <p:sp>
        <p:nvSpPr>
          <p:cNvPr id="3" name="Content Placeholder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Tree>
    <p:extLst>
      <p:ext uri="{BB962C8B-B14F-4D97-AF65-F5344CB8AC3E}">
        <p14:creationId xmlns:p14="http://schemas.microsoft.com/office/powerpoint/2010/main" val="11479695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1B7B96C-AAEE-41B9-B4D0-9418FDE0E98B}" type="datetimeFigureOut">
              <a:rPr lang="en-US" smtClean="0"/>
              <a:pPr/>
              <a:t>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8A03DC-D42D-4F3E-9485-57CDA9104CF4}"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46" b="1"/>
            </a:lvl1pPr>
          </a:lstStyle>
          <a:p>
            <a:r>
              <a:rPr lang="en-US"/>
              <a:t>Click to edit Master title style</a:t>
            </a:r>
          </a:p>
        </p:txBody>
      </p:sp>
      <p:sp>
        <p:nvSpPr>
          <p:cNvPr id="3" name="Picture Placeholder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pPr lvl="0"/>
            <a:endParaRPr lang="en-US" noProof="0"/>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Tree>
    <p:extLst>
      <p:ext uri="{BB962C8B-B14F-4D97-AF65-F5344CB8AC3E}">
        <p14:creationId xmlns:p14="http://schemas.microsoft.com/office/powerpoint/2010/main" val="4831826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35381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609600"/>
            <a:ext cx="17907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90601" y="609600"/>
            <a:ext cx="5231423"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9976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B7B96C-AAEE-41B9-B4D0-9418FDE0E98B}" type="datetimeFigureOut">
              <a:rPr lang="en-US" smtClean="0"/>
              <a:pPr/>
              <a:t>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8A03DC-D42D-4F3E-9485-57CDA9104CF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1B7B96C-AAEE-41B9-B4D0-9418FDE0E98B}" type="datetimeFigureOut">
              <a:rPr lang="en-US" smtClean="0"/>
              <a:pPr/>
              <a:t>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8A03DC-D42D-4F3E-9485-57CDA9104CF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1B7B96C-AAEE-41B9-B4D0-9418FDE0E98B}" type="datetimeFigureOut">
              <a:rPr lang="en-US" smtClean="0"/>
              <a:pPr/>
              <a:t>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8A03DC-D42D-4F3E-9485-57CDA9104CF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1B7B96C-AAEE-41B9-B4D0-9418FDE0E98B}" type="datetimeFigureOut">
              <a:rPr lang="en-US" smtClean="0"/>
              <a:pPr/>
              <a:t>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8A03DC-D42D-4F3E-9485-57CDA9104CF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B7B96C-AAEE-41B9-B4D0-9418FDE0E98B}" type="datetimeFigureOut">
              <a:rPr lang="en-US" smtClean="0"/>
              <a:pPr/>
              <a:t>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8A03DC-D42D-4F3E-9485-57CDA9104CF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1B7B96C-AAEE-41B9-B4D0-9418FDE0E98B}" type="datetimeFigureOut">
              <a:rPr lang="en-US" smtClean="0"/>
              <a:pPr/>
              <a:t>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8A03DC-D42D-4F3E-9485-57CDA9104CF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1B7B96C-AAEE-41B9-B4D0-9418FDE0E98B}" type="datetimeFigureOut">
              <a:rPr lang="en-US" smtClean="0"/>
              <a:pPr/>
              <a:t>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8A03DC-D42D-4F3E-9485-57CDA9104CF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B7B96C-AAEE-41B9-B4D0-9418FDE0E98B}" type="datetimeFigureOut">
              <a:rPr lang="en-US" smtClean="0"/>
              <a:pPr/>
              <a:t>4/20/20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8A03DC-D42D-4F3E-9485-57CDA9104CF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18"/>
          <p:cNvGrpSpPr>
            <a:grpSpLocks/>
          </p:cNvGrpSpPr>
          <p:nvPr/>
        </p:nvGrpSpPr>
        <p:grpSpPr bwMode="auto">
          <a:xfrm>
            <a:off x="70339" y="79376"/>
            <a:ext cx="8954966" cy="6640513"/>
            <a:chOff x="44" y="50"/>
            <a:chExt cx="5641" cy="4183"/>
          </a:xfrm>
        </p:grpSpPr>
        <p:grpSp>
          <p:nvGrpSpPr>
            <p:cNvPr id="1030" name="Group 116"/>
            <p:cNvGrpSpPr>
              <a:grpSpLocks/>
            </p:cNvGrpSpPr>
            <p:nvPr/>
          </p:nvGrpSpPr>
          <p:grpSpPr bwMode="auto">
            <a:xfrm>
              <a:off x="44" y="50"/>
              <a:ext cx="5641" cy="4183"/>
              <a:chOff x="44" y="50"/>
              <a:chExt cx="5641" cy="4183"/>
            </a:xfrm>
          </p:grpSpPr>
          <p:grpSp>
            <p:nvGrpSpPr>
              <p:cNvPr id="1032" name="Group 58"/>
              <p:cNvGrpSpPr>
                <a:grpSpLocks/>
              </p:cNvGrpSpPr>
              <p:nvPr/>
            </p:nvGrpSpPr>
            <p:grpSpPr bwMode="auto">
              <a:xfrm>
                <a:off x="44" y="50"/>
                <a:ext cx="692" cy="1021"/>
                <a:chOff x="44" y="50"/>
                <a:chExt cx="692" cy="1021"/>
              </a:xfrm>
            </p:grpSpPr>
            <p:grpSp>
              <p:nvGrpSpPr>
                <p:cNvPr id="2" name="Group 8"/>
                <p:cNvGrpSpPr>
                  <a:grpSpLocks/>
                </p:cNvGrpSpPr>
                <p:nvPr/>
              </p:nvGrpSpPr>
              <p:grpSpPr bwMode="auto">
                <a:xfrm>
                  <a:off x="44" y="50"/>
                  <a:ext cx="692" cy="68"/>
                  <a:chOff x="44" y="50"/>
                  <a:chExt cx="692" cy="68"/>
                </a:xfrm>
              </p:grpSpPr>
              <p:sp>
                <p:nvSpPr>
                  <p:cNvPr id="3" name="Rectangle 2"/>
                  <p:cNvSpPr>
                    <a:spLocks noChangeArrowheads="1"/>
                  </p:cNvSpPr>
                  <p:nvPr/>
                </p:nvSpPr>
                <p:spPr bwMode="auto">
                  <a:xfrm>
                    <a:off x="44"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4" name="Rectangle 3"/>
                  <p:cNvSpPr>
                    <a:spLocks noChangeArrowheads="1"/>
                  </p:cNvSpPr>
                  <p:nvPr/>
                </p:nvSpPr>
                <p:spPr bwMode="auto">
                  <a:xfrm>
                    <a:off x="170"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5" name="Rectangle 4"/>
                  <p:cNvSpPr>
                    <a:spLocks noChangeArrowheads="1"/>
                  </p:cNvSpPr>
                  <p:nvPr/>
                </p:nvSpPr>
                <p:spPr bwMode="auto">
                  <a:xfrm>
                    <a:off x="297"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6" name="Rectangle 5"/>
                  <p:cNvSpPr>
                    <a:spLocks noChangeArrowheads="1"/>
                  </p:cNvSpPr>
                  <p:nvPr/>
                </p:nvSpPr>
                <p:spPr bwMode="auto">
                  <a:xfrm>
                    <a:off x="423"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7" name="Rectangle 6"/>
                  <p:cNvSpPr>
                    <a:spLocks noChangeArrowheads="1"/>
                  </p:cNvSpPr>
                  <p:nvPr/>
                </p:nvSpPr>
                <p:spPr bwMode="auto">
                  <a:xfrm>
                    <a:off x="549"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31" name="Rectangle 7"/>
                  <p:cNvSpPr>
                    <a:spLocks noChangeArrowheads="1"/>
                  </p:cNvSpPr>
                  <p:nvPr/>
                </p:nvSpPr>
                <p:spPr bwMode="auto">
                  <a:xfrm>
                    <a:off x="676"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grpSp>
            <p:grpSp>
              <p:nvGrpSpPr>
                <p:cNvPr id="8" name="Group 15"/>
                <p:cNvGrpSpPr>
                  <a:grpSpLocks/>
                </p:cNvGrpSpPr>
                <p:nvPr/>
              </p:nvGrpSpPr>
              <p:grpSpPr bwMode="auto">
                <a:xfrm>
                  <a:off x="44" y="184"/>
                  <a:ext cx="692" cy="68"/>
                  <a:chOff x="44" y="184"/>
                  <a:chExt cx="692" cy="68"/>
                </a:xfrm>
              </p:grpSpPr>
              <p:sp>
                <p:nvSpPr>
                  <p:cNvPr id="9" name="Rectangle 9"/>
                  <p:cNvSpPr>
                    <a:spLocks noChangeArrowheads="1"/>
                  </p:cNvSpPr>
                  <p:nvPr/>
                </p:nvSpPr>
                <p:spPr bwMode="auto">
                  <a:xfrm>
                    <a:off x="44"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 name="Rectangle 10"/>
                  <p:cNvSpPr>
                    <a:spLocks noChangeArrowheads="1"/>
                  </p:cNvSpPr>
                  <p:nvPr/>
                </p:nvSpPr>
                <p:spPr bwMode="auto">
                  <a:xfrm>
                    <a:off x="170"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1" name="Rectangle 11"/>
                  <p:cNvSpPr>
                    <a:spLocks noChangeArrowheads="1"/>
                  </p:cNvSpPr>
                  <p:nvPr/>
                </p:nvSpPr>
                <p:spPr bwMode="auto">
                  <a:xfrm>
                    <a:off x="297"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2" name="Rectangle 12"/>
                  <p:cNvSpPr>
                    <a:spLocks noChangeArrowheads="1"/>
                  </p:cNvSpPr>
                  <p:nvPr/>
                </p:nvSpPr>
                <p:spPr bwMode="auto">
                  <a:xfrm>
                    <a:off x="423"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3" name="Rectangle 13"/>
                  <p:cNvSpPr>
                    <a:spLocks noChangeArrowheads="1"/>
                  </p:cNvSpPr>
                  <p:nvPr/>
                </p:nvSpPr>
                <p:spPr bwMode="auto">
                  <a:xfrm>
                    <a:off x="549"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4" name="Rectangle 14"/>
                  <p:cNvSpPr>
                    <a:spLocks noChangeArrowheads="1"/>
                  </p:cNvSpPr>
                  <p:nvPr/>
                </p:nvSpPr>
                <p:spPr bwMode="auto">
                  <a:xfrm>
                    <a:off x="676"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grpSp>
            <p:grpSp>
              <p:nvGrpSpPr>
                <p:cNvPr id="15" name="Group 22"/>
                <p:cNvGrpSpPr>
                  <a:grpSpLocks/>
                </p:cNvGrpSpPr>
                <p:nvPr/>
              </p:nvGrpSpPr>
              <p:grpSpPr bwMode="auto">
                <a:xfrm>
                  <a:off x="44" y="321"/>
                  <a:ext cx="692" cy="68"/>
                  <a:chOff x="44" y="321"/>
                  <a:chExt cx="692" cy="68"/>
                </a:xfrm>
              </p:grpSpPr>
              <p:sp>
                <p:nvSpPr>
                  <p:cNvPr id="16" name="Rectangle 16"/>
                  <p:cNvSpPr>
                    <a:spLocks noChangeArrowheads="1"/>
                  </p:cNvSpPr>
                  <p:nvPr/>
                </p:nvSpPr>
                <p:spPr bwMode="auto">
                  <a:xfrm>
                    <a:off x="44"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7" name="Rectangle 17"/>
                  <p:cNvSpPr>
                    <a:spLocks noChangeArrowheads="1"/>
                  </p:cNvSpPr>
                  <p:nvPr/>
                </p:nvSpPr>
                <p:spPr bwMode="auto">
                  <a:xfrm>
                    <a:off x="170"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42" name="Rectangle 18"/>
                  <p:cNvSpPr>
                    <a:spLocks noChangeArrowheads="1"/>
                  </p:cNvSpPr>
                  <p:nvPr/>
                </p:nvSpPr>
                <p:spPr bwMode="auto">
                  <a:xfrm>
                    <a:off x="297"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43" name="Rectangle 19"/>
                  <p:cNvSpPr>
                    <a:spLocks noChangeArrowheads="1"/>
                  </p:cNvSpPr>
                  <p:nvPr/>
                </p:nvSpPr>
                <p:spPr bwMode="auto">
                  <a:xfrm>
                    <a:off x="423"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44" name="Rectangle 20"/>
                  <p:cNvSpPr>
                    <a:spLocks noChangeArrowheads="1"/>
                  </p:cNvSpPr>
                  <p:nvPr/>
                </p:nvSpPr>
                <p:spPr bwMode="auto">
                  <a:xfrm>
                    <a:off x="549"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45" name="Rectangle 21"/>
                  <p:cNvSpPr>
                    <a:spLocks noChangeArrowheads="1"/>
                  </p:cNvSpPr>
                  <p:nvPr/>
                </p:nvSpPr>
                <p:spPr bwMode="auto">
                  <a:xfrm>
                    <a:off x="676"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grpSp>
            <p:grpSp>
              <p:nvGrpSpPr>
                <p:cNvPr id="18" name="Group 29"/>
                <p:cNvGrpSpPr>
                  <a:grpSpLocks/>
                </p:cNvGrpSpPr>
                <p:nvPr/>
              </p:nvGrpSpPr>
              <p:grpSpPr bwMode="auto">
                <a:xfrm>
                  <a:off x="44" y="458"/>
                  <a:ext cx="692" cy="68"/>
                  <a:chOff x="44" y="458"/>
                  <a:chExt cx="692" cy="68"/>
                </a:xfrm>
              </p:grpSpPr>
              <p:sp>
                <p:nvSpPr>
                  <p:cNvPr id="1047" name="Rectangle 23"/>
                  <p:cNvSpPr>
                    <a:spLocks noChangeArrowheads="1"/>
                  </p:cNvSpPr>
                  <p:nvPr/>
                </p:nvSpPr>
                <p:spPr bwMode="auto">
                  <a:xfrm>
                    <a:off x="44"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48" name="Rectangle 24"/>
                  <p:cNvSpPr>
                    <a:spLocks noChangeArrowheads="1"/>
                  </p:cNvSpPr>
                  <p:nvPr/>
                </p:nvSpPr>
                <p:spPr bwMode="auto">
                  <a:xfrm>
                    <a:off x="170"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49" name="Rectangle 25"/>
                  <p:cNvSpPr>
                    <a:spLocks noChangeArrowheads="1"/>
                  </p:cNvSpPr>
                  <p:nvPr/>
                </p:nvSpPr>
                <p:spPr bwMode="auto">
                  <a:xfrm>
                    <a:off x="297"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50" name="Rectangle 26"/>
                  <p:cNvSpPr>
                    <a:spLocks noChangeArrowheads="1"/>
                  </p:cNvSpPr>
                  <p:nvPr/>
                </p:nvSpPr>
                <p:spPr bwMode="auto">
                  <a:xfrm>
                    <a:off x="423"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51" name="Rectangle 27"/>
                  <p:cNvSpPr>
                    <a:spLocks noChangeArrowheads="1"/>
                  </p:cNvSpPr>
                  <p:nvPr/>
                </p:nvSpPr>
                <p:spPr bwMode="auto">
                  <a:xfrm>
                    <a:off x="549"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52" name="Rectangle 28"/>
                  <p:cNvSpPr>
                    <a:spLocks noChangeArrowheads="1"/>
                  </p:cNvSpPr>
                  <p:nvPr/>
                </p:nvSpPr>
                <p:spPr bwMode="auto">
                  <a:xfrm>
                    <a:off x="676"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grpSp>
            <p:grpSp>
              <p:nvGrpSpPr>
                <p:cNvPr id="19" name="Group 36"/>
                <p:cNvGrpSpPr>
                  <a:grpSpLocks/>
                </p:cNvGrpSpPr>
                <p:nvPr/>
              </p:nvGrpSpPr>
              <p:grpSpPr bwMode="auto">
                <a:xfrm>
                  <a:off x="44" y="593"/>
                  <a:ext cx="692" cy="68"/>
                  <a:chOff x="44" y="593"/>
                  <a:chExt cx="692" cy="68"/>
                </a:xfrm>
              </p:grpSpPr>
              <p:sp>
                <p:nvSpPr>
                  <p:cNvPr id="1054" name="Rectangle 30"/>
                  <p:cNvSpPr>
                    <a:spLocks noChangeArrowheads="1"/>
                  </p:cNvSpPr>
                  <p:nvPr/>
                </p:nvSpPr>
                <p:spPr bwMode="auto">
                  <a:xfrm>
                    <a:off x="44"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55" name="Rectangle 31"/>
                  <p:cNvSpPr>
                    <a:spLocks noChangeArrowheads="1"/>
                  </p:cNvSpPr>
                  <p:nvPr/>
                </p:nvSpPr>
                <p:spPr bwMode="auto">
                  <a:xfrm>
                    <a:off x="170"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56" name="Rectangle 32"/>
                  <p:cNvSpPr>
                    <a:spLocks noChangeArrowheads="1"/>
                  </p:cNvSpPr>
                  <p:nvPr/>
                </p:nvSpPr>
                <p:spPr bwMode="auto">
                  <a:xfrm>
                    <a:off x="297"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57" name="Rectangle 33"/>
                  <p:cNvSpPr>
                    <a:spLocks noChangeArrowheads="1"/>
                  </p:cNvSpPr>
                  <p:nvPr/>
                </p:nvSpPr>
                <p:spPr bwMode="auto">
                  <a:xfrm>
                    <a:off x="423"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58" name="Rectangle 34"/>
                  <p:cNvSpPr>
                    <a:spLocks noChangeArrowheads="1"/>
                  </p:cNvSpPr>
                  <p:nvPr/>
                </p:nvSpPr>
                <p:spPr bwMode="auto">
                  <a:xfrm>
                    <a:off x="549"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59" name="Rectangle 35"/>
                  <p:cNvSpPr>
                    <a:spLocks noChangeArrowheads="1"/>
                  </p:cNvSpPr>
                  <p:nvPr/>
                </p:nvSpPr>
                <p:spPr bwMode="auto">
                  <a:xfrm>
                    <a:off x="676"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grpSp>
            <p:grpSp>
              <p:nvGrpSpPr>
                <p:cNvPr id="20" name="Group 43"/>
                <p:cNvGrpSpPr>
                  <a:grpSpLocks/>
                </p:cNvGrpSpPr>
                <p:nvPr/>
              </p:nvGrpSpPr>
              <p:grpSpPr bwMode="auto">
                <a:xfrm>
                  <a:off x="44" y="730"/>
                  <a:ext cx="692" cy="68"/>
                  <a:chOff x="44" y="730"/>
                  <a:chExt cx="692" cy="68"/>
                </a:xfrm>
              </p:grpSpPr>
              <p:sp>
                <p:nvSpPr>
                  <p:cNvPr id="1061" name="Rectangle 37"/>
                  <p:cNvSpPr>
                    <a:spLocks noChangeArrowheads="1"/>
                  </p:cNvSpPr>
                  <p:nvPr/>
                </p:nvSpPr>
                <p:spPr bwMode="auto">
                  <a:xfrm>
                    <a:off x="44"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62" name="Rectangle 38"/>
                  <p:cNvSpPr>
                    <a:spLocks noChangeArrowheads="1"/>
                  </p:cNvSpPr>
                  <p:nvPr/>
                </p:nvSpPr>
                <p:spPr bwMode="auto">
                  <a:xfrm>
                    <a:off x="170"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63" name="Rectangle 39"/>
                  <p:cNvSpPr>
                    <a:spLocks noChangeArrowheads="1"/>
                  </p:cNvSpPr>
                  <p:nvPr/>
                </p:nvSpPr>
                <p:spPr bwMode="auto">
                  <a:xfrm>
                    <a:off x="297"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64" name="Rectangle 40"/>
                  <p:cNvSpPr>
                    <a:spLocks noChangeArrowheads="1"/>
                  </p:cNvSpPr>
                  <p:nvPr/>
                </p:nvSpPr>
                <p:spPr bwMode="auto">
                  <a:xfrm>
                    <a:off x="423"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65" name="Rectangle 41"/>
                  <p:cNvSpPr>
                    <a:spLocks noChangeArrowheads="1"/>
                  </p:cNvSpPr>
                  <p:nvPr/>
                </p:nvSpPr>
                <p:spPr bwMode="auto">
                  <a:xfrm>
                    <a:off x="549"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66" name="Rectangle 42"/>
                  <p:cNvSpPr>
                    <a:spLocks noChangeArrowheads="1"/>
                  </p:cNvSpPr>
                  <p:nvPr/>
                </p:nvSpPr>
                <p:spPr bwMode="auto">
                  <a:xfrm>
                    <a:off x="676"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grpSp>
            <p:grpSp>
              <p:nvGrpSpPr>
                <p:cNvPr id="1096" name="Group 50"/>
                <p:cNvGrpSpPr>
                  <a:grpSpLocks/>
                </p:cNvGrpSpPr>
                <p:nvPr/>
              </p:nvGrpSpPr>
              <p:grpSpPr bwMode="auto">
                <a:xfrm>
                  <a:off x="44" y="866"/>
                  <a:ext cx="692" cy="68"/>
                  <a:chOff x="44" y="866"/>
                  <a:chExt cx="692" cy="68"/>
                </a:xfrm>
              </p:grpSpPr>
              <p:sp>
                <p:nvSpPr>
                  <p:cNvPr id="1068" name="Rectangle 44"/>
                  <p:cNvSpPr>
                    <a:spLocks noChangeArrowheads="1"/>
                  </p:cNvSpPr>
                  <p:nvPr/>
                </p:nvSpPr>
                <p:spPr bwMode="auto">
                  <a:xfrm>
                    <a:off x="44"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69" name="Rectangle 45"/>
                  <p:cNvSpPr>
                    <a:spLocks noChangeArrowheads="1"/>
                  </p:cNvSpPr>
                  <p:nvPr/>
                </p:nvSpPr>
                <p:spPr bwMode="auto">
                  <a:xfrm>
                    <a:off x="170"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70" name="Rectangle 46"/>
                  <p:cNvSpPr>
                    <a:spLocks noChangeArrowheads="1"/>
                  </p:cNvSpPr>
                  <p:nvPr/>
                </p:nvSpPr>
                <p:spPr bwMode="auto">
                  <a:xfrm>
                    <a:off x="297"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71" name="Rectangle 47"/>
                  <p:cNvSpPr>
                    <a:spLocks noChangeArrowheads="1"/>
                  </p:cNvSpPr>
                  <p:nvPr/>
                </p:nvSpPr>
                <p:spPr bwMode="auto">
                  <a:xfrm>
                    <a:off x="423"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72" name="Rectangle 48"/>
                  <p:cNvSpPr>
                    <a:spLocks noChangeArrowheads="1"/>
                  </p:cNvSpPr>
                  <p:nvPr/>
                </p:nvSpPr>
                <p:spPr bwMode="auto">
                  <a:xfrm>
                    <a:off x="549"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73" name="Rectangle 49"/>
                  <p:cNvSpPr>
                    <a:spLocks noChangeArrowheads="1"/>
                  </p:cNvSpPr>
                  <p:nvPr/>
                </p:nvSpPr>
                <p:spPr bwMode="auto">
                  <a:xfrm>
                    <a:off x="676"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grpSp>
            <p:grpSp>
              <p:nvGrpSpPr>
                <p:cNvPr id="21" name="Group 57"/>
                <p:cNvGrpSpPr>
                  <a:grpSpLocks/>
                </p:cNvGrpSpPr>
                <p:nvPr/>
              </p:nvGrpSpPr>
              <p:grpSpPr bwMode="auto">
                <a:xfrm>
                  <a:off x="44" y="1003"/>
                  <a:ext cx="692" cy="68"/>
                  <a:chOff x="44" y="1003"/>
                  <a:chExt cx="692" cy="68"/>
                </a:xfrm>
              </p:grpSpPr>
              <p:sp>
                <p:nvSpPr>
                  <p:cNvPr id="1075" name="Rectangle 51"/>
                  <p:cNvSpPr>
                    <a:spLocks noChangeArrowheads="1"/>
                  </p:cNvSpPr>
                  <p:nvPr/>
                </p:nvSpPr>
                <p:spPr bwMode="auto">
                  <a:xfrm>
                    <a:off x="44"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76" name="Rectangle 52"/>
                  <p:cNvSpPr>
                    <a:spLocks noChangeArrowheads="1"/>
                  </p:cNvSpPr>
                  <p:nvPr/>
                </p:nvSpPr>
                <p:spPr bwMode="auto">
                  <a:xfrm>
                    <a:off x="170"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77" name="Rectangle 53"/>
                  <p:cNvSpPr>
                    <a:spLocks noChangeArrowheads="1"/>
                  </p:cNvSpPr>
                  <p:nvPr/>
                </p:nvSpPr>
                <p:spPr bwMode="auto">
                  <a:xfrm>
                    <a:off x="297"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78" name="Rectangle 54"/>
                  <p:cNvSpPr>
                    <a:spLocks noChangeArrowheads="1"/>
                  </p:cNvSpPr>
                  <p:nvPr/>
                </p:nvSpPr>
                <p:spPr bwMode="auto">
                  <a:xfrm>
                    <a:off x="423"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79" name="Rectangle 55"/>
                  <p:cNvSpPr>
                    <a:spLocks noChangeArrowheads="1"/>
                  </p:cNvSpPr>
                  <p:nvPr/>
                </p:nvSpPr>
                <p:spPr bwMode="auto">
                  <a:xfrm>
                    <a:off x="549"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80" name="Rectangle 56"/>
                  <p:cNvSpPr>
                    <a:spLocks noChangeArrowheads="1"/>
                  </p:cNvSpPr>
                  <p:nvPr/>
                </p:nvSpPr>
                <p:spPr bwMode="auto">
                  <a:xfrm>
                    <a:off x="676"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grpSp>
          </p:grpSp>
          <p:grpSp>
            <p:nvGrpSpPr>
              <p:cNvPr id="1033" name="Group 115"/>
              <p:cNvGrpSpPr>
                <a:grpSpLocks/>
              </p:cNvGrpSpPr>
              <p:nvPr/>
            </p:nvGrpSpPr>
            <p:grpSpPr bwMode="auto">
              <a:xfrm>
                <a:off x="4994" y="3212"/>
                <a:ext cx="691" cy="1021"/>
                <a:chOff x="4994" y="3212"/>
                <a:chExt cx="691" cy="1021"/>
              </a:xfrm>
            </p:grpSpPr>
            <p:grpSp>
              <p:nvGrpSpPr>
                <p:cNvPr id="1034" name="Group 65"/>
                <p:cNvGrpSpPr>
                  <a:grpSpLocks/>
                </p:cNvGrpSpPr>
                <p:nvPr/>
              </p:nvGrpSpPr>
              <p:grpSpPr bwMode="auto">
                <a:xfrm>
                  <a:off x="4994" y="3212"/>
                  <a:ext cx="691" cy="68"/>
                  <a:chOff x="4994" y="3212"/>
                  <a:chExt cx="691" cy="68"/>
                </a:xfrm>
              </p:grpSpPr>
              <p:sp>
                <p:nvSpPr>
                  <p:cNvPr id="1083" name="Rectangle 59"/>
                  <p:cNvSpPr>
                    <a:spLocks noChangeArrowheads="1"/>
                  </p:cNvSpPr>
                  <p:nvPr/>
                </p:nvSpPr>
                <p:spPr bwMode="auto">
                  <a:xfrm>
                    <a:off x="4994"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84" name="Rectangle 60"/>
                  <p:cNvSpPr>
                    <a:spLocks noChangeArrowheads="1"/>
                  </p:cNvSpPr>
                  <p:nvPr/>
                </p:nvSpPr>
                <p:spPr bwMode="auto">
                  <a:xfrm>
                    <a:off x="5115" y="3212"/>
                    <a:ext cx="65"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85" name="Rectangle 61"/>
                  <p:cNvSpPr>
                    <a:spLocks noChangeArrowheads="1"/>
                  </p:cNvSpPr>
                  <p:nvPr/>
                </p:nvSpPr>
                <p:spPr bwMode="auto">
                  <a:xfrm>
                    <a:off x="5246"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86" name="Rectangle 62"/>
                  <p:cNvSpPr>
                    <a:spLocks noChangeArrowheads="1"/>
                  </p:cNvSpPr>
                  <p:nvPr/>
                </p:nvSpPr>
                <p:spPr bwMode="auto">
                  <a:xfrm>
                    <a:off x="5372"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87" name="Rectangle 63"/>
                  <p:cNvSpPr>
                    <a:spLocks noChangeArrowheads="1"/>
                  </p:cNvSpPr>
                  <p:nvPr/>
                </p:nvSpPr>
                <p:spPr bwMode="auto">
                  <a:xfrm>
                    <a:off x="5499"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88" name="Rectangle 64"/>
                  <p:cNvSpPr>
                    <a:spLocks noChangeArrowheads="1"/>
                  </p:cNvSpPr>
                  <p:nvPr/>
                </p:nvSpPr>
                <p:spPr bwMode="auto">
                  <a:xfrm>
                    <a:off x="5626"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grpSp>
            <p:grpSp>
              <p:nvGrpSpPr>
                <p:cNvPr id="1035" name="Group 72"/>
                <p:cNvGrpSpPr>
                  <a:grpSpLocks/>
                </p:cNvGrpSpPr>
                <p:nvPr/>
              </p:nvGrpSpPr>
              <p:grpSpPr bwMode="auto">
                <a:xfrm>
                  <a:off x="4994" y="3346"/>
                  <a:ext cx="691" cy="68"/>
                  <a:chOff x="4994" y="3346"/>
                  <a:chExt cx="691" cy="68"/>
                </a:xfrm>
              </p:grpSpPr>
              <p:sp>
                <p:nvSpPr>
                  <p:cNvPr id="1090" name="Rectangle 66"/>
                  <p:cNvSpPr>
                    <a:spLocks noChangeArrowheads="1"/>
                  </p:cNvSpPr>
                  <p:nvPr/>
                </p:nvSpPr>
                <p:spPr bwMode="auto">
                  <a:xfrm>
                    <a:off x="4994"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91" name="Rectangle 67"/>
                  <p:cNvSpPr>
                    <a:spLocks noChangeArrowheads="1"/>
                  </p:cNvSpPr>
                  <p:nvPr/>
                </p:nvSpPr>
                <p:spPr bwMode="auto">
                  <a:xfrm>
                    <a:off x="5115" y="3346"/>
                    <a:ext cx="65"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92" name="Rectangle 68"/>
                  <p:cNvSpPr>
                    <a:spLocks noChangeArrowheads="1"/>
                  </p:cNvSpPr>
                  <p:nvPr/>
                </p:nvSpPr>
                <p:spPr bwMode="auto">
                  <a:xfrm>
                    <a:off x="5246"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93" name="Rectangle 69"/>
                  <p:cNvSpPr>
                    <a:spLocks noChangeArrowheads="1"/>
                  </p:cNvSpPr>
                  <p:nvPr/>
                </p:nvSpPr>
                <p:spPr bwMode="auto">
                  <a:xfrm>
                    <a:off x="5372"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94" name="Rectangle 70"/>
                  <p:cNvSpPr>
                    <a:spLocks noChangeArrowheads="1"/>
                  </p:cNvSpPr>
                  <p:nvPr/>
                </p:nvSpPr>
                <p:spPr bwMode="auto">
                  <a:xfrm>
                    <a:off x="5499"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95" name="Rectangle 71"/>
                  <p:cNvSpPr>
                    <a:spLocks noChangeArrowheads="1"/>
                  </p:cNvSpPr>
                  <p:nvPr/>
                </p:nvSpPr>
                <p:spPr bwMode="auto">
                  <a:xfrm>
                    <a:off x="5626"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grpSp>
            <p:grpSp>
              <p:nvGrpSpPr>
                <p:cNvPr id="1036" name="Group 79"/>
                <p:cNvGrpSpPr>
                  <a:grpSpLocks/>
                </p:cNvGrpSpPr>
                <p:nvPr/>
              </p:nvGrpSpPr>
              <p:grpSpPr bwMode="auto">
                <a:xfrm>
                  <a:off x="4994" y="3483"/>
                  <a:ext cx="691" cy="68"/>
                  <a:chOff x="4994" y="3483"/>
                  <a:chExt cx="691" cy="68"/>
                </a:xfrm>
              </p:grpSpPr>
              <p:sp>
                <p:nvSpPr>
                  <p:cNvPr id="1097" name="Rectangle 73"/>
                  <p:cNvSpPr>
                    <a:spLocks noChangeArrowheads="1"/>
                  </p:cNvSpPr>
                  <p:nvPr/>
                </p:nvSpPr>
                <p:spPr bwMode="auto">
                  <a:xfrm>
                    <a:off x="4994"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98" name="Rectangle 74"/>
                  <p:cNvSpPr>
                    <a:spLocks noChangeArrowheads="1"/>
                  </p:cNvSpPr>
                  <p:nvPr/>
                </p:nvSpPr>
                <p:spPr bwMode="auto">
                  <a:xfrm>
                    <a:off x="5115" y="3483"/>
                    <a:ext cx="65"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099" name="Rectangle 75"/>
                  <p:cNvSpPr>
                    <a:spLocks noChangeArrowheads="1"/>
                  </p:cNvSpPr>
                  <p:nvPr/>
                </p:nvSpPr>
                <p:spPr bwMode="auto">
                  <a:xfrm>
                    <a:off x="5246"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100" name="Rectangle 76"/>
                  <p:cNvSpPr>
                    <a:spLocks noChangeArrowheads="1"/>
                  </p:cNvSpPr>
                  <p:nvPr/>
                </p:nvSpPr>
                <p:spPr bwMode="auto">
                  <a:xfrm>
                    <a:off x="5372"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101" name="Rectangle 77"/>
                  <p:cNvSpPr>
                    <a:spLocks noChangeArrowheads="1"/>
                  </p:cNvSpPr>
                  <p:nvPr/>
                </p:nvSpPr>
                <p:spPr bwMode="auto">
                  <a:xfrm>
                    <a:off x="5499"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102" name="Rectangle 78"/>
                  <p:cNvSpPr>
                    <a:spLocks noChangeArrowheads="1"/>
                  </p:cNvSpPr>
                  <p:nvPr/>
                </p:nvSpPr>
                <p:spPr bwMode="auto">
                  <a:xfrm>
                    <a:off x="5626"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grpSp>
            <p:grpSp>
              <p:nvGrpSpPr>
                <p:cNvPr id="1037" name="Group 86"/>
                <p:cNvGrpSpPr>
                  <a:grpSpLocks/>
                </p:cNvGrpSpPr>
                <p:nvPr/>
              </p:nvGrpSpPr>
              <p:grpSpPr bwMode="auto">
                <a:xfrm>
                  <a:off x="4994" y="3620"/>
                  <a:ext cx="691" cy="68"/>
                  <a:chOff x="4994" y="3620"/>
                  <a:chExt cx="691" cy="68"/>
                </a:xfrm>
              </p:grpSpPr>
              <p:sp>
                <p:nvSpPr>
                  <p:cNvPr id="1104" name="Rectangle 80"/>
                  <p:cNvSpPr>
                    <a:spLocks noChangeArrowheads="1"/>
                  </p:cNvSpPr>
                  <p:nvPr/>
                </p:nvSpPr>
                <p:spPr bwMode="auto">
                  <a:xfrm>
                    <a:off x="4994"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105" name="Rectangle 81"/>
                  <p:cNvSpPr>
                    <a:spLocks noChangeArrowheads="1"/>
                  </p:cNvSpPr>
                  <p:nvPr/>
                </p:nvSpPr>
                <p:spPr bwMode="auto">
                  <a:xfrm>
                    <a:off x="5115" y="3620"/>
                    <a:ext cx="65"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106" name="Rectangle 82"/>
                  <p:cNvSpPr>
                    <a:spLocks noChangeArrowheads="1"/>
                  </p:cNvSpPr>
                  <p:nvPr/>
                </p:nvSpPr>
                <p:spPr bwMode="auto">
                  <a:xfrm>
                    <a:off x="5246"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107" name="Rectangle 83"/>
                  <p:cNvSpPr>
                    <a:spLocks noChangeArrowheads="1"/>
                  </p:cNvSpPr>
                  <p:nvPr/>
                </p:nvSpPr>
                <p:spPr bwMode="auto">
                  <a:xfrm>
                    <a:off x="5372"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108" name="Rectangle 84"/>
                  <p:cNvSpPr>
                    <a:spLocks noChangeArrowheads="1"/>
                  </p:cNvSpPr>
                  <p:nvPr/>
                </p:nvSpPr>
                <p:spPr bwMode="auto">
                  <a:xfrm>
                    <a:off x="5499"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109" name="Rectangle 85"/>
                  <p:cNvSpPr>
                    <a:spLocks noChangeArrowheads="1"/>
                  </p:cNvSpPr>
                  <p:nvPr/>
                </p:nvSpPr>
                <p:spPr bwMode="auto">
                  <a:xfrm>
                    <a:off x="5626"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grpSp>
            <p:grpSp>
              <p:nvGrpSpPr>
                <p:cNvPr id="1038" name="Group 93"/>
                <p:cNvGrpSpPr>
                  <a:grpSpLocks/>
                </p:cNvGrpSpPr>
                <p:nvPr/>
              </p:nvGrpSpPr>
              <p:grpSpPr bwMode="auto">
                <a:xfrm>
                  <a:off x="4994" y="3755"/>
                  <a:ext cx="691" cy="68"/>
                  <a:chOff x="4994" y="3755"/>
                  <a:chExt cx="691" cy="68"/>
                </a:xfrm>
              </p:grpSpPr>
              <p:sp>
                <p:nvSpPr>
                  <p:cNvPr id="1111" name="Rectangle 87"/>
                  <p:cNvSpPr>
                    <a:spLocks noChangeArrowheads="1"/>
                  </p:cNvSpPr>
                  <p:nvPr/>
                </p:nvSpPr>
                <p:spPr bwMode="auto">
                  <a:xfrm>
                    <a:off x="4994"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112" name="Rectangle 88"/>
                  <p:cNvSpPr>
                    <a:spLocks noChangeArrowheads="1"/>
                  </p:cNvSpPr>
                  <p:nvPr/>
                </p:nvSpPr>
                <p:spPr bwMode="auto">
                  <a:xfrm>
                    <a:off x="5115" y="3755"/>
                    <a:ext cx="65"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113" name="Rectangle 89"/>
                  <p:cNvSpPr>
                    <a:spLocks noChangeArrowheads="1"/>
                  </p:cNvSpPr>
                  <p:nvPr/>
                </p:nvSpPr>
                <p:spPr bwMode="auto">
                  <a:xfrm>
                    <a:off x="5246"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114" name="Rectangle 90"/>
                  <p:cNvSpPr>
                    <a:spLocks noChangeArrowheads="1"/>
                  </p:cNvSpPr>
                  <p:nvPr/>
                </p:nvSpPr>
                <p:spPr bwMode="auto">
                  <a:xfrm>
                    <a:off x="5372"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115" name="Rectangle 91"/>
                  <p:cNvSpPr>
                    <a:spLocks noChangeArrowheads="1"/>
                  </p:cNvSpPr>
                  <p:nvPr/>
                </p:nvSpPr>
                <p:spPr bwMode="auto">
                  <a:xfrm>
                    <a:off x="5499"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116" name="Rectangle 92"/>
                  <p:cNvSpPr>
                    <a:spLocks noChangeArrowheads="1"/>
                  </p:cNvSpPr>
                  <p:nvPr/>
                </p:nvSpPr>
                <p:spPr bwMode="auto">
                  <a:xfrm>
                    <a:off x="5626"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grpSp>
            <p:grpSp>
              <p:nvGrpSpPr>
                <p:cNvPr id="1039" name="Group 100"/>
                <p:cNvGrpSpPr>
                  <a:grpSpLocks/>
                </p:cNvGrpSpPr>
                <p:nvPr/>
              </p:nvGrpSpPr>
              <p:grpSpPr bwMode="auto">
                <a:xfrm>
                  <a:off x="4994" y="3892"/>
                  <a:ext cx="691" cy="68"/>
                  <a:chOff x="4994" y="3892"/>
                  <a:chExt cx="691" cy="68"/>
                </a:xfrm>
              </p:grpSpPr>
              <p:sp>
                <p:nvSpPr>
                  <p:cNvPr id="1118" name="Rectangle 94"/>
                  <p:cNvSpPr>
                    <a:spLocks noChangeArrowheads="1"/>
                  </p:cNvSpPr>
                  <p:nvPr/>
                </p:nvSpPr>
                <p:spPr bwMode="auto">
                  <a:xfrm>
                    <a:off x="4994"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119" name="Rectangle 95"/>
                  <p:cNvSpPr>
                    <a:spLocks noChangeArrowheads="1"/>
                  </p:cNvSpPr>
                  <p:nvPr/>
                </p:nvSpPr>
                <p:spPr bwMode="auto">
                  <a:xfrm>
                    <a:off x="5115" y="3892"/>
                    <a:ext cx="65"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120" name="Rectangle 96"/>
                  <p:cNvSpPr>
                    <a:spLocks noChangeArrowheads="1"/>
                  </p:cNvSpPr>
                  <p:nvPr/>
                </p:nvSpPr>
                <p:spPr bwMode="auto">
                  <a:xfrm>
                    <a:off x="5246"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121" name="Rectangle 97"/>
                  <p:cNvSpPr>
                    <a:spLocks noChangeArrowheads="1"/>
                  </p:cNvSpPr>
                  <p:nvPr/>
                </p:nvSpPr>
                <p:spPr bwMode="auto">
                  <a:xfrm>
                    <a:off x="5372"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122" name="Rectangle 98"/>
                  <p:cNvSpPr>
                    <a:spLocks noChangeArrowheads="1"/>
                  </p:cNvSpPr>
                  <p:nvPr/>
                </p:nvSpPr>
                <p:spPr bwMode="auto">
                  <a:xfrm>
                    <a:off x="5499"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123" name="Rectangle 99"/>
                  <p:cNvSpPr>
                    <a:spLocks noChangeArrowheads="1"/>
                  </p:cNvSpPr>
                  <p:nvPr/>
                </p:nvSpPr>
                <p:spPr bwMode="auto">
                  <a:xfrm>
                    <a:off x="5626"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grpSp>
            <p:grpSp>
              <p:nvGrpSpPr>
                <p:cNvPr id="1040" name="Group 107"/>
                <p:cNvGrpSpPr>
                  <a:grpSpLocks/>
                </p:cNvGrpSpPr>
                <p:nvPr/>
              </p:nvGrpSpPr>
              <p:grpSpPr bwMode="auto">
                <a:xfrm>
                  <a:off x="4994" y="4028"/>
                  <a:ext cx="691" cy="68"/>
                  <a:chOff x="4994" y="4028"/>
                  <a:chExt cx="691" cy="68"/>
                </a:xfrm>
              </p:grpSpPr>
              <p:sp>
                <p:nvSpPr>
                  <p:cNvPr id="1125" name="Rectangle 101"/>
                  <p:cNvSpPr>
                    <a:spLocks noChangeArrowheads="1"/>
                  </p:cNvSpPr>
                  <p:nvPr/>
                </p:nvSpPr>
                <p:spPr bwMode="auto">
                  <a:xfrm>
                    <a:off x="4994"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126" name="Rectangle 102"/>
                  <p:cNvSpPr>
                    <a:spLocks noChangeArrowheads="1"/>
                  </p:cNvSpPr>
                  <p:nvPr/>
                </p:nvSpPr>
                <p:spPr bwMode="auto">
                  <a:xfrm>
                    <a:off x="5115" y="4028"/>
                    <a:ext cx="65"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127" name="Rectangle 103"/>
                  <p:cNvSpPr>
                    <a:spLocks noChangeArrowheads="1"/>
                  </p:cNvSpPr>
                  <p:nvPr/>
                </p:nvSpPr>
                <p:spPr bwMode="auto">
                  <a:xfrm>
                    <a:off x="5246"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128" name="Rectangle 104"/>
                  <p:cNvSpPr>
                    <a:spLocks noChangeArrowheads="1"/>
                  </p:cNvSpPr>
                  <p:nvPr/>
                </p:nvSpPr>
                <p:spPr bwMode="auto">
                  <a:xfrm>
                    <a:off x="5372"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129" name="Rectangle 105"/>
                  <p:cNvSpPr>
                    <a:spLocks noChangeArrowheads="1"/>
                  </p:cNvSpPr>
                  <p:nvPr/>
                </p:nvSpPr>
                <p:spPr bwMode="auto">
                  <a:xfrm>
                    <a:off x="5499"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130" name="Rectangle 106"/>
                  <p:cNvSpPr>
                    <a:spLocks noChangeArrowheads="1"/>
                  </p:cNvSpPr>
                  <p:nvPr/>
                </p:nvSpPr>
                <p:spPr bwMode="auto">
                  <a:xfrm>
                    <a:off x="5626"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grpSp>
            <p:grpSp>
              <p:nvGrpSpPr>
                <p:cNvPr id="1041" name="Group 114"/>
                <p:cNvGrpSpPr>
                  <a:grpSpLocks/>
                </p:cNvGrpSpPr>
                <p:nvPr/>
              </p:nvGrpSpPr>
              <p:grpSpPr bwMode="auto">
                <a:xfrm>
                  <a:off x="4994" y="4165"/>
                  <a:ext cx="691" cy="68"/>
                  <a:chOff x="4994" y="4165"/>
                  <a:chExt cx="691" cy="68"/>
                </a:xfrm>
              </p:grpSpPr>
              <p:sp>
                <p:nvSpPr>
                  <p:cNvPr id="1132" name="Rectangle 108"/>
                  <p:cNvSpPr>
                    <a:spLocks noChangeArrowheads="1"/>
                  </p:cNvSpPr>
                  <p:nvPr/>
                </p:nvSpPr>
                <p:spPr bwMode="auto">
                  <a:xfrm>
                    <a:off x="4994"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133" name="Rectangle 109"/>
                  <p:cNvSpPr>
                    <a:spLocks noChangeArrowheads="1"/>
                  </p:cNvSpPr>
                  <p:nvPr/>
                </p:nvSpPr>
                <p:spPr bwMode="auto">
                  <a:xfrm>
                    <a:off x="5115" y="4165"/>
                    <a:ext cx="65"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134" name="Rectangle 110"/>
                  <p:cNvSpPr>
                    <a:spLocks noChangeArrowheads="1"/>
                  </p:cNvSpPr>
                  <p:nvPr/>
                </p:nvSpPr>
                <p:spPr bwMode="auto">
                  <a:xfrm>
                    <a:off x="5246"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135" name="Rectangle 111"/>
                  <p:cNvSpPr>
                    <a:spLocks noChangeArrowheads="1"/>
                  </p:cNvSpPr>
                  <p:nvPr/>
                </p:nvSpPr>
                <p:spPr bwMode="auto">
                  <a:xfrm>
                    <a:off x="5372"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136" name="Rectangle 112"/>
                  <p:cNvSpPr>
                    <a:spLocks noChangeArrowheads="1"/>
                  </p:cNvSpPr>
                  <p:nvPr/>
                </p:nvSpPr>
                <p:spPr bwMode="auto">
                  <a:xfrm>
                    <a:off x="5499"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sp>
                <p:nvSpPr>
                  <p:cNvPr id="1137" name="Rectangle 113"/>
                  <p:cNvSpPr>
                    <a:spLocks noChangeArrowheads="1"/>
                  </p:cNvSpPr>
                  <p:nvPr/>
                </p:nvSpPr>
                <p:spPr bwMode="auto">
                  <a:xfrm>
                    <a:off x="5626"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grpSp>
          </p:grpSp>
        </p:grpSp>
        <p:sp useBgFill="1">
          <p:nvSpPr>
            <p:cNvPr id="1141" name="Rectangle 117"/>
            <p:cNvSpPr>
              <a:spLocks noChangeArrowheads="1"/>
            </p:cNvSpPr>
            <p:nvPr/>
          </p:nvSpPr>
          <p:spPr bwMode="auto">
            <a:xfrm>
              <a:off x="292" y="304"/>
              <a:ext cx="5176" cy="3712"/>
            </a:xfrm>
            <a:prstGeom prst="rect">
              <a:avLst/>
            </a:prstGeom>
            <a:ln w="12700">
              <a:solidFill>
                <a:schemeClr val="tx1"/>
              </a:solidFill>
              <a:miter lim="800000"/>
              <a:headEnd/>
              <a:tailEnd/>
            </a:ln>
            <a:effectLst>
              <a:outerShdw blurRad="63500" dist="71842" dir="2700000" algn="ctr" rotWithShape="0">
                <a:schemeClr val="bg2">
                  <a:alpha val="74997"/>
                </a:schemeClr>
              </a:outerShdw>
            </a:effectLst>
          </p:spPr>
          <p:txBody>
            <a:bodyPr wrap="none" anchor="ctr"/>
            <a:lstStyle/>
            <a:p>
              <a:pPr eaLnBrk="0" fontAlgn="base" hangingPunct="0">
                <a:spcBef>
                  <a:spcPct val="0"/>
                </a:spcBef>
                <a:spcAft>
                  <a:spcPct val="0"/>
                </a:spcAft>
                <a:defRPr/>
              </a:pPr>
              <a:endParaRPr lang="en-US" sz="2031" b="1">
                <a:solidFill>
                  <a:srgbClr val="000000"/>
                </a:solidFill>
                <a:ea typeface="ＭＳ Ｐゴシック" charset="0"/>
                <a:cs typeface="ＭＳ Ｐゴシック" charset="0"/>
              </a:endParaRPr>
            </a:p>
          </p:txBody>
        </p:sp>
      </p:grpSp>
      <p:sp>
        <p:nvSpPr>
          <p:cNvPr id="1027" name="Rectangle 119"/>
          <p:cNvSpPr>
            <a:spLocks noGrp="1" noChangeArrowheads="1"/>
          </p:cNvSpPr>
          <p:nvPr>
            <p:ph type="title"/>
          </p:nvPr>
        </p:nvSpPr>
        <p:spPr bwMode="auto">
          <a:xfrm>
            <a:off x="990600" y="609600"/>
            <a:ext cx="716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0488" tIns="44450" rIns="90488" bIns="44450" numCol="1" anchor="ctr" anchorCtr="0" compatLnSpc="1">
            <a:prstTxWarp prst="textNoShape">
              <a:avLst/>
            </a:prstTxWarp>
          </a:bodyPr>
          <a:lstStyle/>
          <a:p>
            <a:pPr lvl="0"/>
            <a:r>
              <a:rPr lang="en-US" altLang="en-US"/>
              <a:t>Click to edit Master title style</a:t>
            </a:r>
          </a:p>
        </p:txBody>
      </p:sp>
      <p:sp>
        <p:nvSpPr>
          <p:cNvPr id="1028" name="Rectangle 120"/>
          <p:cNvSpPr>
            <a:spLocks noGrp="1" noChangeArrowheads="1"/>
          </p:cNvSpPr>
          <p:nvPr>
            <p:ph type="body" idx="1"/>
          </p:nvPr>
        </p:nvSpPr>
        <p:spPr bwMode="auto">
          <a:xfrm>
            <a:off x="990600" y="1981200"/>
            <a:ext cx="71628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0488" tIns="44450" rIns="90488" bIns="4445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9" name="Picture 121"/>
          <p:cNvPicPr>
            <a:picLocks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22789" y="5661026"/>
            <a:ext cx="977411"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143500727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lnSpc>
          <a:spcPct val="90000"/>
        </a:lnSpc>
        <a:spcBef>
          <a:spcPct val="0"/>
        </a:spcBef>
        <a:spcAft>
          <a:spcPct val="0"/>
        </a:spcAft>
        <a:defRPr sz="3323" b="1">
          <a:solidFill>
            <a:schemeClr val="tx2"/>
          </a:solidFill>
          <a:latin typeface="+mj-lt"/>
          <a:ea typeface="ＭＳ Ｐゴシック" charset="-128"/>
          <a:cs typeface="ＭＳ Ｐゴシック" charset="-128"/>
        </a:defRPr>
      </a:lvl1pPr>
      <a:lvl2pPr algn="ctr" rtl="0" eaLnBrk="0" fontAlgn="base" hangingPunct="0">
        <a:lnSpc>
          <a:spcPct val="90000"/>
        </a:lnSpc>
        <a:spcBef>
          <a:spcPct val="0"/>
        </a:spcBef>
        <a:spcAft>
          <a:spcPct val="0"/>
        </a:spcAft>
        <a:defRPr sz="3323" b="1">
          <a:solidFill>
            <a:schemeClr val="tx2"/>
          </a:solidFill>
          <a:latin typeface="Times New Roman" charset="0"/>
          <a:ea typeface="ＭＳ Ｐゴシック" charset="-128"/>
          <a:cs typeface="ＭＳ Ｐゴシック" charset="-128"/>
        </a:defRPr>
      </a:lvl2pPr>
      <a:lvl3pPr algn="ctr" rtl="0" eaLnBrk="0" fontAlgn="base" hangingPunct="0">
        <a:lnSpc>
          <a:spcPct val="90000"/>
        </a:lnSpc>
        <a:spcBef>
          <a:spcPct val="0"/>
        </a:spcBef>
        <a:spcAft>
          <a:spcPct val="0"/>
        </a:spcAft>
        <a:defRPr sz="3323" b="1">
          <a:solidFill>
            <a:schemeClr val="tx2"/>
          </a:solidFill>
          <a:latin typeface="Times New Roman" charset="0"/>
          <a:ea typeface="ＭＳ Ｐゴシック" charset="-128"/>
          <a:cs typeface="ＭＳ Ｐゴシック" charset="-128"/>
        </a:defRPr>
      </a:lvl3pPr>
      <a:lvl4pPr algn="ctr" rtl="0" eaLnBrk="0" fontAlgn="base" hangingPunct="0">
        <a:lnSpc>
          <a:spcPct val="90000"/>
        </a:lnSpc>
        <a:spcBef>
          <a:spcPct val="0"/>
        </a:spcBef>
        <a:spcAft>
          <a:spcPct val="0"/>
        </a:spcAft>
        <a:defRPr sz="3323" b="1">
          <a:solidFill>
            <a:schemeClr val="tx2"/>
          </a:solidFill>
          <a:latin typeface="Times New Roman" charset="0"/>
          <a:ea typeface="ＭＳ Ｐゴシック" charset="-128"/>
          <a:cs typeface="ＭＳ Ｐゴシック" charset="-128"/>
        </a:defRPr>
      </a:lvl4pPr>
      <a:lvl5pPr algn="ctr" rtl="0" eaLnBrk="0" fontAlgn="base" hangingPunct="0">
        <a:lnSpc>
          <a:spcPct val="90000"/>
        </a:lnSpc>
        <a:spcBef>
          <a:spcPct val="0"/>
        </a:spcBef>
        <a:spcAft>
          <a:spcPct val="0"/>
        </a:spcAft>
        <a:defRPr sz="3323" b="1">
          <a:solidFill>
            <a:schemeClr val="tx2"/>
          </a:solidFill>
          <a:latin typeface="Times New Roman" charset="0"/>
          <a:ea typeface="ＭＳ Ｐゴシック" charset="-128"/>
          <a:cs typeface="ＭＳ Ｐゴシック" charset="-128"/>
        </a:defRPr>
      </a:lvl5pPr>
      <a:lvl6pPr marL="422041" algn="ctr" rtl="0" eaLnBrk="0" fontAlgn="base" hangingPunct="0">
        <a:lnSpc>
          <a:spcPct val="90000"/>
        </a:lnSpc>
        <a:spcBef>
          <a:spcPct val="0"/>
        </a:spcBef>
        <a:spcAft>
          <a:spcPct val="0"/>
        </a:spcAft>
        <a:defRPr sz="3323" b="1">
          <a:solidFill>
            <a:schemeClr val="tx2"/>
          </a:solidFill>
          <a:latin typeface="Times New Roman" charset="0"/>
        </a:defRPr>
      </a:lvl6pPr>
      <a:lvl7pPr marL="844083" algn="ctr" rtl="0" eaLnBrk="0" fontAlgn="base" hangingPunct="0">
        <a:lnSpc>
          <a:spcPct val="90000"/>
        </a:lnSpc>
        <a:spcBef>
          <a:spcPct val="0"/>
        </a:spcBef>
        <a:spcAft>
          <a:spcPct val="0"/>
        </a:spcAft>
        <a:defRPr sz="3323" b="1">
          <a:solidFill>
            <a:schemeClr val="tx2"/>
          </a:solidFill>
          <a:latin typeface="Times New Roman" charset="0"/>
        </a:defRPr>
      </a:lvl7pPr>
      <a:lvl8pPr marL="1266124" algn="ctr" rtl="0" eaLnBrk="0" fontAlgn="base" hangingPunct="0">
        <a:lnSpc>
          <a:spcPct val="90000"/>
        </a:lnSpc>
        <a:spcBef>
          <a:spcPct val="0"/>
        </a:spcBef>
        <a:spcAft>
          <a:spcPct val="0"/>
        </a:spcAft>
        <a:defRPr sz="3323" b="1">
          <a:solidFill>
            <a:schemeClr val="tx2"/>
          </a:solidFill>
          <a:latin typeface="Times New Roman" charset="0"/>
        </a:defRPr>
      </a:lvl8pPr>
      <a:lvl9pPr marL="1688165" algn="ctr" rtl="0" eaLnBrk="0" fontAlgn="base" hangingPunct="0">
        <a:lnSpc>
          <a:spcPct val="90000"/>
        </a:lnSpc>
        <a:spcBef>
          <a:spcPct val="0"/>
        </a:spcBef>
        <a:spcAft>
          <a:spcPct val="0"/>
        </a:spcAft>
        <a:defRPr sz="3323" b="1">
          <a:solidFill>
            <a:schemeClr val="tx2"/>
          </a:solidFill>
          <a:latin typeface="Times New Roman" charset="0"/>
        </a:defRPr>
      </a:lvl9pPr>
    </p:titleStyle>
    <p:bodyStyle>
      <a:lvl1pPr marL="263776" indent="-263776" algn="l" rtl="0" eaLnBrk="0" fontAlgn="base" hangingPunct="0">
        <a:lnSpc>
          <a:spcPct val="90000"/>
        </a:lnSpc>
        <a:spcBef>
          <a:spcPct val="30000"/>
        </a:spcBef>
        <a:spcAft>
          <a:spcPct val="0"/>
        </a:spcAft>
        <a:defRPr sz="2215" b="1">
          <a:solidFill>
            <a:schemeClr val="tx1"/>
          </a:solidFill>
          <a:latin typeface="+mn-lt"/>
          <a:ea typeface="ＭＳ Ｐゴシック" charset="-128"/>
          <a:cs typeface="ＭＳ Ｐゴシック" charset="-128"/>
        </a:defRPr>
      </a:lvl1pPr>
      <a:lvl2pPr marL="633062" indent="-211021" algn="l" rtl="0" eaLnBrk="0" fontAlgn="base" hangingPunct="0">
        <a:lnSpc>
          <a:spcPct val="90000"/>
        </a:lnSpc>
        <a:spcBef>
          <a:spcPct val="30000"/>
        </a:spcBef>
        <a:spcAft>
          <a:spcPct val="0"/>
        </a:spcAft>
        <a:defRPr b="1">
          <a:solidFill>
            <a:schemeClr val="tx1"/>
          </a:solidFill>
          <a:latin typeface="+mn-lt"/>
          <a:ea typeface="ＭＳ Ｐゴシック" charset="-128"/>
        </a:defRPr>
      </a:lvl2pPr>
      <a:lvl3pPr marL="1055103" indent="-211021" algn="l" rtl="0" eaLnBrk="0" fontAlgn="base" hangingPunct="0">
        <a:lnSpc>
          <a:spcPct val="90000"/>
        </a:lnSpc>
        <a:spcBef>
          <a:spcPct val="30000"/>
        </a:spcBef>
        <a:spcAft>
          <a:spcPct val="0"/>
        </a:spcAft>
        <a:defRPr b="1">
          <a:solidFill>
            <a:schemeClr val="tx1"/>
          </a:solidFill>
          <a:latin typeface="+mn-lt"/>
          <a:ea typeface="ＭＳ Ｐゴシック" charset="-128"/>
        </a:defRPr>
      </a:lvl3pPr>
      <a:lvl4pPr marL="1424389" indent="-158265" algn="l" rtl="0" eaLnBrk="0" fontAlgn="base" hangingPunct="0">
        <a:lnSpc>
          <a:spcPct val="90000"/>
        </a:lnSpc>
        <a:spcBef>
          <a:spcPct val="30000"/>
        </a:spcBef>
        <a:spcAft>
          <a:spcPct val="0"/>
        </a:spcAft>
        <a:defRPr sz="1292" b="1">
          <a:solidFill>
            <a:schemeClr val="tx1"/>
          </a:solidFill>
          <a:latin typeface="+mn-lt"/>
          <a:ea typeface="ＭＳ Ｐゴシック" charset="-128"/>
        </a:defRPr>
      </a:lvl4pPr>
      <a:lvl5pPr marL="1846431" indent="-158265" algn="l" rtl="0" eaLnBrk="0" fontAlgn="base" hangingPunct="0">
        <a:lnSpc>
          <a:spcPct val="90000"/>
        </a:lnSpc>
        <a:spcBef>
          <a:spcPct val="30000"/>
        </a:spcBef>
        <a:spcAft>
          <a:spcPct val="0"/>
        </a:spcAft>
        <a:defRPr sz="1292" b="1">
          <a:solidFill>
            <a:schemeClr val="tx1"/>
          </a:solidFill>
          <a:latin typeface="+mn-lt"/>
          <a:ea typeface="ＭＳ Ｐゴシック" charset="-128"/>
        </a:defRPr>
      </a:lvl5pPr>
      <a:lvl6pPr marL="2268472" indent="-158265" algn="l" rtl="0" eaLnBrk="0" fontAlgn="base" hangingPunct="0">
        <a:lnSpc>
          <a:spcPct val="90000"/>
        </a:lnSpc>
        <a:spcBef>
          <a:spcPct val="30000"/>
        </a:spcBef>
        <a:spcAft>
          <a:spcPct val="0"/>
        </a:spcAft>
        <a:defRPr sz="1292" b="1">
          <a:solidFill>
            <a:schemeClr val="tx1"/>
          </a:solidFill>
          <a:latin typeface="+mn-lt"/>
          <a:ea typeface="ＭＳ Ｐゴシック" charset="-128"/>
        </a:defRPr>
      </a:lvl6pPr>
      <a:lvl7pPr marL="2690513" indent="-158265" algn="l" rtl="0" eaLnBrk="0" fontAlgn="base" hangingPunct="0">
        <a:lnSpc>
          <a:spcPct val="90000"/>
        </a:lnSpc>
        <a:spcBef>
          <a:spcPct val="30000"/>
        </a:spcBef>
        <a:spcAft>
          <a:spcPct val="0"/>
        </a:spcAft>
        <a:defRPr sz="1292" b="1">
          <a:solidFill>
            <a:schemeClr val="tx1"/>
          </a:solidFill>
          <a:latin typeface="+mn-lt"/>
          <a:ea typeface="ＭＳ Ｐゴシック" charset="-128"/>
        </a:defRPr>
      </a:lvl7pPr>
      <a:lvl8pPr marL="3112555" indent="-158265" algn="l" rtl="0" eaLnBrk="0" fontAlgn="base" hangingPunct="0">
        <a:lnSpc>
          <a:spcPct val="90000"/>
        </a:lnSpc>
        <a:spcBef>
          <a:spcPct val="30000"/>
        </a:spcBef>
        <a:spcAft>
          <a:spcPct val="0"/>
        </a:spcAft>
        <a:defRPr sz="1292" b="1">
          <a:solidFill>
            <a:schemeClr val="tx1"/>
          </a:solidFill>
          <a:latin typeface="+mn-lt"/>
          <a:ea typeface="ＭＳ Ｐゴシック" charset="-128"/>
        </a:defRPr>
      </a:lvl8pPr>
      <a:lvl9pPr marL="3534596" indent="-158265" algn="l" rtl="0" eaLnBrk="0" fontAlgn="base" hangingPunct="0">
        <a:lnSpc>
          <a:spcPct val="90000"/>
        </a:lnSpc>
        <a:spcBef>
          <a:spcPct val="30000"/>
        </a:spcBef>
        <a:spcAft>
          <a:spcPct val="0"/>
        </a:spcAft>
        <a:defRPr sz="1292" b="1">
          <a:solidFill>
            <a:schemeClr val="tx1"/>
          </a:solidFill>
          <a:latin typeface="+mn-lt"/>
          <a:ea typeface="ＭＳ Ｐゴシック" charset="-128"/>
        </a:defRPr>
      </a:lvl9pPr>
    </p:bodyStyle>
    <p:otherStyle>
      <a:defPPr>
        <a:defRPr lang="en-US"/>
      </a:defPPr>
      <a:lvl1pPr marL="0" algn="l" defTabSz="422041" rtl="0" eaLnBrk="1" latinLnBrk="0" hangingPunct="1">
        <a:defRPr sz="1662" kern="1200">
          <a:solidFill>
            <a:schemeClr val="tx1"/>
          </a:solidFill>
          <a:latin typeface="+mn-lt"/>
          <a:ea typeface="+mn-ea"/>
          <a:cs typeface="+mn-cs"/>
        </a:defRPr>
      </a:lvl1pPr>
      <a:lvl2pPr marL="422041" algn="l" defTabSz="422041" rtl="0" eaLnBrk="1" latinLnBrk="0" hangingPunct="1">
        <a:defRPr sz="1662" kern="1200">
          <a:solidFill>
            <a:schemeClr val="tx1"/>
          </a:solidFill>
          <a:latin typeface="+mn-lt"/>
          <a:ea typeface="+mn-ea"/>
          <a:cs typeface="+mn-cs"/>
        </a:defRPr>
      </a:lvl2pPr>
      <a:lvl3pPr marL="844083" algn="l" defTabSz="422041" rtl="0" eaLnBrk="1" latinLnBrk="0" hangingPunct="1">
        <a:defRPr sz="1662" kern="1200">
          <a:solidFill>
            <a:schemeClr val="tx1"/>
          </a:solidFill>
          <a:latin typeface="+mn-lt"/>
          <a:ea typeface="+mn-ea"/>
          <a:cs typeface="+mn-cs"/>
        </a:defRPr>
      </a:lvl3pPr>
      <a:lvl4pPr marL="1266124" algn="l" defTabSz="422041" rtl="0" eaLnBrk="1" latinLnBrk="0" hangingPunct="1">
        <a:defRPr sz="1662" kern="1200">
          <a:solidFill>
            <a:schemeClr val="tx1"/>
          </a:solidFill>
          <a:latin typeface="+mn-lt"/>
          <a:ea typeface="+mn-ea"/>
          <a:cs typeface="+mn-cs"/>
        </a:defRPr>
      </a:lvl4pPr>
      <a:lvl5pPr marL="1688165" algn="l" defTabSz="422041" rtl="0" eaLnBrk="1" latinLnBrk="0" hangingPunct="1">
        <a:defRPr sz="1662" kern="1200">
          <a:solidFill>
            <a:schemeClr val="tx1"/>
          </a:solidFill>
          <a:latin typeface="+mn-lt"/>
          <a:ea typeface="+mn-ea"/>
          <a:cs typeface="+mn-cs"/>
        </a:defRPr>
      </a:lvl5pPr>
      <a:lvl6pPr marL="2110207" algn="l" defTabSz="422041" rtl="0" eaLnBrk="1" latinLnBrk="0" hangingPunct="1">
        <a:defRPr sz="1662" kern="1200">
          <a:solidFill>
            <a:schemeClr val="tx1"/>
          </a:solidFill>
          <a:latin typeface="+mn-lt"/>
          <a:ea typeface="+mn-ea"/>
          <a:cs typeface="+mn-cs"/>
        </a:defRPr>
      </a:lvl6pPr>
      <a:lvl7pPr marL="2532248" algn="l" defTabSz="422041" rtl="0" eaLnBrk="1" latinLnBrk="0" hangingPunct="1">
        <a:defRPr sz="1662" kern="1200">
          <a:solidFill>
            <a:schemeClr val="tx1"/>
          </a:solidFill>
          <a:latin typeface="+mn-lt"/>
          <a:ea typeface="+mn-ea"/>
          <a:cs typeface="+mn-cs"/>
        </a:defRPr>
      </a:lvl7pPr>
      <a:lvl8pPr marL="2954289" algn="l" defTabSz="422041" rtl="0" eaLnBrk="1" latinLnBrk="0" hangingPunct="1">
        <a:defRPr sz="1662" kern="1200">
          <a:solidFill>
            <a:schemeClr val="tx1"/>
          </a:solidFill>
          <a:latin typeface="+mn-lt"/>
          <a:ea typeface="+mn-ea"/>
          <a:cs typeface="+mn-cs"/>
        </a:defRPr>
      </a:lvl8pPr>
      <a:lvl9pPr marL="3376331" algn="l" defTabSz="422041"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ietf.org/contact/ombudsteam/"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hyperlink" Target="https://www.ietf.org/privacy-policy/"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datatracker.ietf.org/doc/draft-ietf-mboned-cbacc/" TargetMode="External"/><Relationship Id="rId2" Type="http://schemas.openxmlformats.org/officeDocument/2006/relationships/hyperlink" Target="https://datatracker.ietf.org/doc/draft-ietf-mboned-ambi/" TargetMode="External"/><Relationship Id="rId1" Type="http://schemas.openxmlformats.org/officeDocument/2006/relationships/slideLayout" Target="../slideLayouts/slideLayout2.xml"/><Relationship Id="rId5" Type="http://schemas.openxmlformats.org/officeDocument/2006/relationships/hyperlink" Target="https://datatracker.ietf.org/doc/draft-jholland-mboned-cbacc/" TargetMode="External"/><Relationship Id="rId4" Type="http://schemas.openxmlformats.org/officeDocument/2006/relationships/hyperlink" Target="https://datatracker.ietf.org/doc/draft-ietf-mboned-dorm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IETF 107/Virtual Interim</a:t>
            </a:r>
          </a:p>
        </p:txBody>
      </p:sp>
      <p:sp>
        <p:nvSpPr>
          <p:cNvPr id="3" name="Subtitle 2"/>
          <p:cNvSpPr>
            <a:spLocks noGrp="1"/>
          </p:cNvSpPr>
          <p:nvPr>
            <p:ph type="subTitle" idx="1"/>
          </p:nvPr>
        </p:nvSpPr>
        <p:spPr/>
        <p:txBody>
          <a:bodyPr/>
          <a:lstStyle/>
          <a:p>
            <a:r>
              <a:rPr lang="en-US" dirty="0"/>
              <a:t>MBONED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5"/>
          <p:cNvSpPr>
            <a:spLocks noGrp="1" noChangeArrowheads="1"/>
          </p:cNvSpPr>
          <p:nvPr>
            <p:ph type="title"/>
          </p:nvPr>
        </p:nvSpPr>
        <p:spPr>
          <a:xfrm>
            <a:off x="984738" y="685800"/>
            <a:ext cx="7162800" cy="492369"/>
          </a:xfrm>
          <a:noFill/>
        </p:spPr>
        <p:txBody>
          <a:bodyPr/>
          <a:lstStyle/>
          <a:p>
            <a:r>
              <a:rPr lang="en-US" altLang="en-US"/>
              <a:t>Note Well</a:t>
            </a:r>
          </a:p>
        </p:txBody>
      </p:sp>
      <p:sp>
        <p:nvSpPr>
          <p:cNvPr id="15363" name="Rectangle 6"/>
          <p:cNvSpPr>
            <a:spLocks noGrp="1" noChangeArrowheads="1"/>
          </p:cNvSpPr>
          <p:nvPr>
            <p:ph type="body" idx="1"/>
          </p:nvPr>
        </p:nvSpPr>
        <p:spPr>
          <a:xfrm>
            <a:off x="492369" y="1248508"/>
            <a:ext cx="8159262" cy="4290646"/>
          </a:xfrm>
        </p:spPr>
        <p:txBody>
          <a:bodyPr>
            <a:normAutofit lnSpcReduction="10000"/>
          </a:bodyPr>
          <a:lstStyle/>
          <a:p>
            <a:pPr marL="0" indent="0"/>
            <a:r>
              <a:rPr lang="en-US" altLang="en-US" sz="1108" b="0"/>
              <a:t>This is a reminder of IETF policies in effect on various topics such as patents or code of conduct. It is only meant to point you in the right direction. Exceptions may apply.</a:t>
            </a:r>
            <a:r>
              <a:rPr lang="en-US" altLang="en-US" sz="1108"/>
              <a:t> </a:t>
            </a:r>
            <a:r>
              <a:rPr lang="en-US" altLang="en-US" sz="1108" b="0"/>
              <a:t>The IETF's patent policy and the definition of an IETF "contribution" and "participation" are set forth in BCP 79; please read it carefully.</a:t>
            </a:r>
            <a:endParaRPr lang="en-US" altLang="en-US" sz="1108"/>
          </a:p>
          <a:p>
            <a:pPr marL="0" indent="0"/>
            <a:endParaRPr lang="en-US" altLang="en-US" sz="1108" b="0"/>
          </a:p>
          <a:p>
            <a:pPr marL="0" indent="0"/>
            <a:r>
              <a:rPr lang="en-US" altLang="en-US" sz="1108" b="0"/>
              <a:t>As a reminder:</a:t>
            </a:r>
          </a:p>
          <a:p>
            <a:pPr marL="0" indent="0"/>
            <a:endParaRPr lang="en-US" altLang="en-US" sz="1108"/>
          </a:p>
          <a:p>
            <a:pPr marL="0" indent="0">
              <a:buFontTx/>
              <a:buChar char="•"/>
            </a:pPr>
            <a:r>
              <a:rPr lang="en-US" altLang="en-US" sz="1108" b="0"/>
              <a:t>By participating in the IETF, you agree to follow IETF processes and policies.</a:t>
            </a:r>
          </a:p>
          <a:p>
            <a:pPr marL="0" indent="0">
              <a:buFontTx/>
              <a:buChar char="•"/>
            </a:pPr>
            <a:r>
              <a:rPr lang="en-US" altLang="en-US" sz="1108" b="0"/>
              <a:t>If you are aware that any IETF contribution is covered by patents or patent applications that are owned or controlled by you or your sponsor, you must disclose that fact, or not participate in the discussion.</a:t>
            </a:r>
          </a:p>
          <a:p>
            <a:pPr marL="0" indent="0">
              <a:buFontTx/>
              <a:buChar char="•"/>
            </a:pPr>
            <a:r>
              <a:rPr lang="en-US" altLang="en-US" sz="1108" b="0"/>
              <a:t>As a participant in or attendee to any IETF activity you acknowledge that written, audio, video, and photographic records of meetings may be made public.</a:t>
            </a:r>
          </a:p>
          <a:p>
            <a:pPr marL="0" indent="0">
              <a:buFontTx/>
              <a:buChar char="•"/>
            </a:pPr>
            <a:r>
              <a:rPr lang="en-US" altLang="en-US" sz="1108" b="0"/>
              <a:t>Personal information that you provide to IETF will be handled in accordance with the IETF Privacy Statement.</a:t>
            </a:r>
          </a:p>
          <a:p>
            <a:pPr marL="0" indent="0">
              <a:buFontTx/>
              <a:buChar char="•"/>
            </a:pPr>
            <a:r>
              <a:rPr lang="en-US" altLang="en-US" sz="1108" b="0"/>
              <a:t>As a participant or attendee, you agree to work respectfully with other participants; please contact the ombudsteam </a:t>
            </a:r>
            <a:br>
              <a:rPr lang="en-US" altLang="en-US" sz="1108" b="0"/>
            </a:br>
            <a:r>
              <a:rPr lang="en-US" altLang="en-US" sz="1108" b="0"/>
              <a:t>(</a:t>
            </a:r>
            <a:r>
              <a:rPr lang="en-US" altLang="en-US" sz="1108" b="0" u="sng">
                <a:hlinkClick r:id="rId3"/>
              </a:rPr>
              <a:t>https://www.ietf.org/contact/ombudsteam/</a:t>
            </a:r>
            <a:r>
              <a:rPr lang="en-US" altLang="en-US" sz="1108" b="0"/>
              <a:t>) if you have questions or concerns about this.</a:t>
            </a:r>
          </a:p>
          <a:p>
            <a:pPr marL="0" indent="0"/>
            <a:endParaRPr lang="en-US" altLang="en-US" sz="1108" b="0"/>
          </a:p>
          <a:p>
            <a:pPr marL="0" indent="0"/>
            <a:r>
              <a:rPr lang="en-US" altLang="en-US" sz="1108" b="0"/>
              <a:t>Definitive information is in the documents listed below and other IETF</a:t>
            </a:r>
            <a:r>
              <a:rPr lang="en-US" altLang="en-US" sz="1108"/>
              <a:t> </a:t>
            </a:r>
            <a:r>
              <a:rPr lang="en-US" altLang="en-US" sz="1108" b="0"/>
              <a:t>BCPs. For advice, please talk to WG chairs or ADs:</a:t>
            </a:r>
            <a:endParaRPr lang="en-US" altLang="en-US" sz="1108"/>
          </a:p>
          <a:p>
            <a:pPr marL="0" indent="0"/>
            <a:endParaRPr lang="en-US" altLang="en-US" sz="1108"/>
          </a:p>
          <a:p>
            <a:pPr marL="0" indent="0">
              <a:spcBef>
                <a:spcPct val="0"/>
              </a:spcBef>
              <a:buFontTx/>
              <a:buChar char="•"/>
            </a:pPr>
            <a:r>
              <a:rPr lang="en-US" altLang="en-US" sz="1108" b="0"/>
              <a:t>BCP 9 (Internet Standards Process)</a:t>
            </a:r>
          </a:p>
          <a:p>
            <a:pPr marL="0" indent="0">
              <a:spcBef>
                <a:spcPct val="0"/>
              </a:spcBef>
              <a:buFontTx/>
              <a:buChar char="•"/>
            </a:pPr>
            <a:r>
              <a:rPr lang="en-US" altLang="en-US" sz="1108" b="0"/>
              <a:t>BCP 25 (Working Group processes)</a:t>
            </a:r>
          </a:p>
          <a:p>
            <a:pPr marL="0" indent="0">
              <a:spcBef>
                <a:spcPct val="0"/>
              </a:spcBef>
              <a:buFontTx/>
              <a:buChar char="•"/>
            </a:pPr>
            <a:r>
              <a:rPr lang="en-US" altLang="en-US" sz="1108" b="0"/>
              <a:t>BCP 25 (Anti-Harassment Procedures) </a:t>
            </a:r>
          </a:p>
          <a:p>
            <a:pPr marL="0" indent="0">
              <a:spcBef>
                <a:spcPct val="0"/>
              </a:spcBef>
              <a:buFontTx/>
              <a:buChar char="•"/>
            </a:pPr>
            <a:r>
              <a:rPr lang="en-US" altLang="en-US" sz="1108" b="0"/>
              <a:t>BCP 54 (Code of Conduct)</a:t>
            </a:r>
          </a:p>
          <a:p>
            <a:pPr marL="0" indent="0">
              <a:spcBef>
                <a:spcPct val="0"/>
              </a:spcBef>
              <a:buFontTx/>
              <a:buChar char="•"/>
            </a:pPr>
            <a:r>
              <a:rPr lang="en-US" altLang="en-US" sz="1108" b="0"/>
              <a:t>BCP 78 (Copyright)</a:t>
            </a:r>
          </a:p>
          <a:p>
            <a:pPr marL="0" indent="0">
              <a:spcBef>
                <a:spcPct val="0"/>
              </a:spcBef>
              <a:buFontTx/>
              <a:buChar char="•"/>
            </a:pPr>
            <a:r>
              <a:rPr lang="en-US" altLang="en-US" sz="1108" b="0"/>
              <a:t>BCP 79 (Patents, Participation)</a:t>
            </a:r>
          </a:p>
          <a:p>
            <a:pPr marL="0" indent="0">
              <a:spcBef>
                <a:spcPct val="0"/>
              </a:spcBef>
              <a:buFontTx/>
              <a:buChar char="•"/>
            </a:pPr>
            <a:r>
              <a:rPr lang="en-US" altLang="en-US" sz="1108" b="0" u="sng">
                <a:hlinkClick r:id="rId4"/>
              </a:rPr>
              <a:t>https://www.ietf.org/privacy-policy/</a:t>
            </a:r>
            <a:r>
              <a:rPr lang="en-US" altLang="en-US" sz="1108" b="0"/>
              <a:t> (Privacy Policy)</a:t>
            </a:r>
            <a:endParaRPr lang="en-US" altLang="en-US" sz="1108"/>
          </a:p>
        </p:txBody>
      </p:sp>
    </p:spTree>
    <p:extLst>
      <p:ext uri="{BB962C8B-B14F-4D97-AF65-F5344CB8AC3E}">
        <p14:creationId xmlns:p14="http://schemas.microsoft.com/office/powerpoint/2010/main" val="19189984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a:xfrm>
            <a:off x="0" y="1600200"/>
            <a:ext cx="9144000" cy="4525963"/>
          </a:xfrm>
        </p:spPr>
        <p:txBody>
          <a:bodyPr>
            <a:normAutofit/>
          </a:bodyPr>
          <a:lstStyle/>
          <a:p>
            <a:r>
              <a:rPr lang="en-US" sz="1800" dirty="0"/>
              <a:t>Status of WG items 				Chairs, 5 min </a:t>
            </a:r>
          </a:p>
          <a:p>
            <a:r>
              <a:rPr lang="en-US" sz="1800" dirty="0"/>
              <a:t>Multicast to the Browser (MTTB) Update		Jake Holland, 30 min</a:t>
            </a:r>
          </a:p>
          <a:p>
            <a:r>
              <a:rPr lang="en-US" sz="1800" dirty="0"/>
              <a:t>Multicast to the Grandma (MTTG) Update		Lenny Giuliano</a:t>
            </a:r>
            <a:r>
              <a:rPr lang="en-US" sz="1800"/>
              <a:t>, 25 </a:t>
            </a:r>
            <a:r>
              <a:rPr lang="en-US" sz="1800" dirty="0"/>
              <a:t>min</a:t>
            </a:r>
          </a:p>
          <a:p>
            <a:endParaRPr lang="en-US" sz="1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Status of Active WG Docs</a:t>
            </a:r>
          </a:p>
        </p:txBody>
      </p:sp>
      <p:sp>
        <p:nvSpPr>
          <p:cNvPr id="3" name="Content Placeholder 2"/>
          <p:cNvSpPr>
            <a:spLocks noGrp="1"/>
          </p:cNvSpPr>
          <p:nvPr>
            <p:ph idx="1"/>
          </p:nvPr>
        </p:nvSpPr>
        <p:spPr>
          <a:xfrm>
            <a:off x="0" y="1371600"/>
            <a:ext cx="9144000" cy="5181600"/>
          </a:xfrm>
        </p:spPr>
        <p:txBody>
          <a:bodyPr>
            <a:normAutofit fontScale="92500" lnSpcReduction="20000"/>
          </a:bodyPr>
          <a:lstStyle/>
          <a:p>
            <a:r>
              <a:rPr lang="en-US" dirty="0"/>
              <a:t>draft-</a:t>
            </a:r>
            <a:r>
              <a:rPr lang="en-US" dirty="0" err="1"/>
              <a:t>ietf</a:t>
            </a:r>
            <a:r>
              <a:rPr lang="en-US" dirty="0"/>
              <a:t>-</a:t>
            </a:r>
            <a:r>
              <a:rPr lang="en-US" dirty="0" err="1"/>
              <a:t>mboned</a:t>
            </a:r>
            <a:r>
              <a:rPr lang="en-US" dirty="0"/>
              <a:t>-</a:t>
            </a:r>
            <a:r>
              <a:rPr lang="en-US" dirty="0" err="1"/>
              <a:t>driad</a:t>
            </a:r>
            <a:r>
              <a:rPr lang="en-US" dirty="0"/>
              <a:t>-amt-discovery</a:t>
            </a:r>
          </a:p>
          <a:p>
            <a:pPr lvl="1"/>
            <a:r>
              <a:rPr lang="en-US" dirty="0"/>
              <a:t>In AUTH48</a:t>
            </a:r>
          </a:p>
          <a:p>
            <a:r>
              <a:rPr lang="en-US" dirty="0"/>
              <a:t>draft-ietf-mboned-deprecate-interdomain-asm-03</a:t>
            </a:r>
          </a:p>
          <a:p>
            <a:pPr lvl="1"/>
            <a:r>
              <a:rPr lang="en-US" dirty="0"/>
              <a:t>At RFC Editor</a:t>
            </a:r>
          </a:p>
          <a:p>
            <a:r>
              <a:rPr lang="en-US" dirty="0"/>
              <a:t>draft-ietf-mboned-ieee802-mcast-problems</a:t>
            </a:r>
          </a:p>
          <a:p>
            <a:pPr lvl="1"/>
            <a:r>
              <a:rPr lang="en-US" dirty="0"/>
              <a:t>Awaiting revisions</a:t>
            </a:r>
          </a:p>
          <a:p>
            <a:pPr lvl="1"/>
            <a:r>
              <a:rPr lang="en-US" dirty="0"/>
              <a:t>Mike- update?</a:t>
            </a:r>
          </a:p>
          <a:p>
            <a:r>
              <a:rPr lang="en-US" dirty="0"/>
              <a:t>draft-</a:t>
            </a:r>
            <a:r>
              <a:rPr lang="en-US" dirty="0" err="1"/>
              <a:t>ietf</a:t>
            </a:r>
            <a:r>
              <a:rPr lang="en-US" dirty="0"/>
              <a:t>-</a:t>
            </a:r>
            <a:r>
              <a:rPr lang="en-US" dirty="0" err="1"/>
              <a:t>mboned</a:t>
            </a:r>
            <a:r>
              <a:rPr lang="en-US" dirty="0"/>
              <a:t>-dc-deploy</a:t>
            </a:r>
          </a:p>
          <a:p>
            <a:pPr lvl="1"/>
            <a:r>
              <a:rPr lang="en-US" dirty="0"/>
              <a:t>Not enough support in WGLC</a:t>
            </a:r>
          </a:p>
          <a:p>
            <a:pPr lvl="1"/>
            <a:r>
              <a:rPr lang="en-US" dirty="0"/>
              <a:t>Comprehensive review from Jake on second WGLC</a:t>
            </a:r>
          </a:p>
          <a:p>
            <a:r>
              <a:rPr lang="en-US" dirty="0"/>
              <a:t>draft-ietf-mboned-multicast-yang-model-01</a:t>
            </a:r>
          </a:p>
          <a:p>
            <a:pPr lvl="1"/>
            <a:r>
              <a:rPr lang="en-US" dirty="0"/>
              <a:t>YANG Drs. provided feedback. Any update, Sandy?</a:t>
            </a:r>
          </a:p>
          <a:p>
            <a:pPr lvl="1"/>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 Docs</a:t>
            </a:r>
          </a:p>
        </p:txBody>
      </p:sp>
      <p:sp>
        <p:nvSpPr>
          <p:cNvPr id="3" name="Content Placeholder 2"/>
          <p:cNvSpPr>
            <a:spLocks noGrp="1"/>
          </p:cNvSpPr>
          <p:nvPr>
            <p:ph idx="1"/>
          </p:nvPr>
        </p:nvSpPr>
        <p:spPr>
          <a:xfrm>
            <a:off x="0" y="1371600"/>
            <a:ext cx="9144000" cy="5181600"/>
          </a:xfrm>
        </p:spPr>
        <p:txBody>
          <a:bodyPr>
            <a:normAutofit/>
          </a:bodyPr>
          <a:lstStyle/>
          <a:p>
            <a:r>
              <a:rPr lang="en-US" dirty="0"/>
              <a:t>MTTB drafts:</a:t>
            </a:r>
          </a:p>
          <a:p>
            <a:pPr lvl="1"/>
            <a:r>
              <a:rPr lang="en-US" dirty="0">
                <a:hlinkClick r:id="rId2"/>
              </a:rPr>
              <a:t>draft-ietf-mboned-ambi-00</a:t>
            </a:r>
            <a:r>
              <a:rPr lang="en-US" dirty="0"/>
              <a:t> </a:t>
            </a:r>
          </a:p>
          <a:p>
            <a:pPr lvl="1"/>
            <a:r>
              <a:rPr lang="en-US" dirty="0">
                <a:hlinkClick r:id="rId3"/>
              </a:rPr>
              <a:t>draft-ietf-mboned-cbacc-00</a:t>
            </a:r>
            <a:r>
              <a:rPr lang="en-US" dirty="0"/>
              <a:t> </a:t>
            </a:r>
          </a:p>
          <a:p>
            <a:pPr lvl="1"/>
            <a:r>
              <a:rPr lang="en-US" dirty="0">
                <a:hlinkClick r:id="rId4"/>
              </a:rPr>
              <a:t>draft-ietf-mboned-dorms-00</a:t>
            </a:r>
            <a:r>
              <a:rPr lang="en-US" dirty="0"/>
              <a:t> </a:t>
            </a:r>
            <a:endParaRPr lang="en-US" dirty="0">
              <a:hlinkClick r:id="rId5"/>
            </a:endParaRPr>
          </a:p>
          <a:p>
            <a:pPr lvl="2"/>
            <a:r>
              <a:rPr lang="en-US" dirty="0"/>
              <a:t>All 3 adopted since Singapore</a:t>
            </a:r>
          </a:p>
          <a:p>
            <a:pPr lvl="2"/>
            <a:r>
              <a:rPr lang="en-US" dirty="0"/>
              <a:t>Jake to cover in MTTB update</a:t>
            </a:r>
          </a:p>
          <a:p>
            <a:pPr lvl="2"/>
            <a:endParaRPr lang="en-US" dirty="0"/>
          </a:p>
          <a:p>
            <a:pPr lvl="1"/>
            <a:endParaRPr lang="en-US" dirty="0"/>
          </a:p>
        </p:txBody>
      </p:sp>
    </p:spTree>
    <p:extLst>
      <p:ext uri="{BB962C8B-B14F-4D97-AF65-F5344CB8AC3E}">
        <p14:creationId xmlns:p14="http://schemas.microsoft.com/office/powerpoint/2010/main" val="33777699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iesg">
  <a:themeElements>
    <a:clrScheme name="">
      <a:dk1>
        <a:srgbClr val="000000"/>
      </a:dk1>
      <a:lt1>
        <a:srgbClr val="FFFFFF"/>
      </a:lt1>
      <a:dk2>
        <a:srgbClr val="000000"/>
      </a:dk2>
      <a:lt2>
        <a:srgbClr val="232323"/>
      </a:lt2>
      <a:accent1>
        <a:srgbClr val="474747"/>
      </a:accent1>
      <a:accent2>
        <a:srgbClr val="DADADA"/>
      </a:accent2>
      <a:accent3>
        <a:srgbClr val="FFFFFF"/>
      </a:accent3>
      <a:accent4>
        <a:srgbClr val="000000"/>
      </a:accent4>
      <a:accent5>
        <a:srgbClr val="B1B1B1"/>
      </a:accent5>
      <a:accent6>
        <a:srgbClr val="C5C5C5"/>
      </a:accent6>
      <a:hlink>
        <a:srgbClr val="000000"/>
      </a:hlink>
      <a:folHlink>
        <a:srgbClr val="919191"/>
      </a:folHlink>
    </a:clrScheme>
    <a:fontScheme name="iesg">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lnDef>
  </a:objectDefaults>
  <a:extraClrSchemeLst>
    <a:extraClrScheme>
      <a:clrScheme name="ies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s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es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s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s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s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es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721</TotalTime>
  <Words>402</Words>
  <Application>Microsoft Macintosh PowerPoint</Application>
  <PresentationFormat>On-screen Show (4:3)</PresentationFormat>
  <Paragraphs>46</Paragraphs>
  <Slides>5</Slides>
  <Notes>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5</vt:i4>
      </vt:variant>
    </vt:vector>
  </HeadingPairs>
  <TitlesOfParts>
    <vt:vector size="10" baseType="lpstr">
      <vt:lpstr>Arial</vt:lpstr>
      <vt:lpstr>Calibri</vt:lpstr>
      <vt:lpstr>Times New Roman</vt:lpstr>
      <vt:lpstr>Office Theme</vt:lpstr>
      <vt:lpstr>1_iesg</vt:lpstr>
      <vt:lpstr>IETF 107/Virtual Interim</vt:lpstr>
      <vt:lpstr>Note Well</vt:lpstr>
      <vt:lpstr>Agenda</vt:lpstr>
      <vt:lpstr>Status of Active WG Docs</vt:lpstr>
      <vt:lpstr>Other Docs</vt:lpstr>
    </vt:vector>
  </TitlesOfParts>
  <Company>Juniper Networks,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IETF 84 Vancouver</dc:title>
  <dc:creator>Lenny Giuliano</dc:creator>
  <cp:lastModifiedBy>Lenny Giuliano</cp:lastModifiedBy>
  <cp:revision>69</cp:revision>
  <dcterms:created xsi:type="dcterms:W3CDTF">2012-07-30T05:30:50Z</dcterms:created>
  <dcterms:modified xsi:type="dcterms:W3CDTF">2020-04-20T22:06:33Z</dcterms:modified>
</cp:coreProperties>
</file>