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 id="2147483670" r:id="rId3"/>
    <p:sldMasterId id="2147483682" r:id="rId4"/>
  </p:sldMasterIdLst>
  <p:notesMasterIdLst>
    <p:notesMasterId r:id="rId19"/>
  </p:notesMasterIdLst>
  <p:sldIdLst>
    <p:sldId id="257" r:id="rId5"/>
    <p:sldId id="348" r:id="rId6"/>
    <p:sldId id="302" r:id="rId7"/>
    <p:sldId id="374" r:id="rId8"/>
    <p:sldId id="375" r:id="rId9"/>
    <p:sldId id="330" r:id="rId10"/>
    <p:sldId id="323" r:id="rId11"/>
    <p:sldId id="324" r:id="rId12"/>
    <p:sldId id="325" r:id="rId13"/>
    <p:sldId id="340" r:id="rId14"/>
    <p:sldId id="378" r:id="rId15"/>
    <p:sldId id="377" r:id="rId16"/>
    <p:sldId id="376" r:id="rId17"/>
    <p:sldId id="379" r:id="rId1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58AD"/>
    <a:srgbClr val="C4D69E"/>
    <a:srgbClr val="CCE619"/>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92" autoAdjust="0"/>
    <p:restoredTop sz="96424" autoAdjust="0"/>
  </p:normalViewPr>
  <p:slideViewPr>
    <p:cSldViewPr snapToGrid="0" snapToObjects="1">
      <p:cViewPr>
        <p:scale>
          <a:sx n="125" d="100"/>
          <a:sy n="125" d="100"/>
        </p:scale>
        <p:origin x="1206" y="90"/>
      </p:cViewPr>
      <p:guideLst>
        <p:guide orient="horz" pos="2160"/>
        <p:guide pos="2880"/>
      </p:guideLst>
    </p:cSldViewPr>
  </p:slideViewPr>
  <p:outlineViewPr>
    <p:cViewPr>
      <p:scale>
        <a:sx n="33" d="100"/>
        <a:sy n="33" d="100"/>
      </p:scale>
      <p:origin x="0" y="-888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miter/>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360"/>
              </a:spcBef>
              <a:spcAft>
                <a:spcPts val="0"/>
              </a:spcAft>
              <a:defRPr/>
            </a:lvl1pPr>
            <a:lvl2pPr marL="457200" marR="0" indent="0" algn="l" rtl="0">
              <a:spcBef>
                <a:spcPts val="360"/>
              </a:spcBef>
              <a:spcAft>
                <a:spcPts val="0"/>
              </a:spcAft>
              <a:defRPr/>
            </a:lvl2pPr>
            <a:lvl3pPr marL="914400" marR="0" indent="0" algn="l" rtl="0">
              <a:spcBef>
                <a:spcPts val="360"/>
              </a:spcBef>
              <a:spcAft>
                <a:spcPts val="0"/>
              </a:spcAft>
              <a:defRPr/>
            </a:lvl3pPr>
            <a:lvl4pPr marL="1371600" marR="0" indent="0" algn="l" rtl="0">
              <a:spcBef>
                <a:spcPts val="360"/>
              </a:spcBef>
              <a:spcAft>
                <a:spcPts val="0"/>
              </a:spcAft>
              <a:defRPr/>
            </a:lvl4pPr>
            <a:lvl5pPr marL="1828800" marR="0" indent="0" algn="l" rtl="0">
              <a:spcBef>
                <a:spcPts val="36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lvl1pPr marL="0" marR="0" indent="0" algn="r" rtl="0">
              <a:spcBef>
                <a:spcPts val="0"/>
              </a:spcBef>
              <a:spcAft>
                <a:spcPts val="0"/>
              </a:spcAft>
              <a:buNone/>
              <a:defRPr sz="12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extLst>
      <p:ext uri="{BB962C8B-B14F-4D97-AF65-F5344CB8AC3E}">
        <p14:creationId xmlns:p14="http://schemas.microsoft.com/office/powerpoint/2010/main" val="258291877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655589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idx="10"/>
          </p:nvPr>
        </p:nvSpPr>
        <p:spPr/>
        <p:txBody>
          <a:bodyPr/>
          <a:lstStyle/>
          <a:p>
            <a:pPr marL="0" lvl="0" indent="0">
              <a:spcBef>
                <a:spcPts val="0"/>
              </a:spcBef>
              <a:buSzPct val="25000"/>
              <a:buNone/>
            </a:pPr>
            <a:fld id="{00000000-1234-1234-1234-123412341234}" type="slidenum">
              <a:rPr lang="en-US" smtClean="0"/>
              <a:t>11</a:t>
            </a:fld>
            <a:endParaRPr lang="en-US"/>
          </a:p>
        </p:txBody>
      </p:sp>
    </p:spTree>
    <p:extLst>
      <p:ext uri="{BB962C8B-B14F-4D97-AF65-F5344CB8AC3E}">
        <p14:creationId xmlns:p14="http://schemas.microsoft.com/office/powerpoint/2010/main" val="4182505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idx="10"/>
          </p:nvPr>
        </p:nvSpPr>
        <p:spPr/>
        <p:txBody>
          <a:bodyPr/>
          <a:lstStyle/>
          <a:p>
            <a:pPr marL="0" lvl="0" indent="0">
              <a:spcBef>
                <a:spcPts val="0"/>
              </a:spcBef>
              <a:buSzPct val="25000"/>
              <a:buNone/>
            </a:pPr>
            <a:fld id="{00000000-1234-1234-1234-123412341234}" type="slidenum">
              <a:rPr lang="en-US" smtClean="0"/>
              <a:t>12</a:t>
            </a:fld>
            <a:endParaRPr lang="en-US"/>
          </a:p>
        </p:txBody>
      </p:sp>
    </p:spTree>
    <p:extLst>
      <p:ext uri="{BB962C8B-B14F-4D97-AF65-F5344CB8AC3E}">
        <p14:creationId xmlns:p14="http://schemas.microsoft.com/office/powerpoint/2010/main" val="1381215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idx="10"/>
          </p:nvPr>
        </p:nvSpPr>
        <p:spPr/>
        <p:txBody>
          <a:bodyPr/>
          <a:lstStyle/>
          <a:p>
            <a:pPr marL="0" lvl="0" indent="0">
              <a:spcBef>
                <a:spcPts val="0"/>
              </a:spcBef>
              <a:buSzPct val="25000"/>
              <a:buNone/>
            </a:pPr>
            <a:fld id="{00000000-1234-1234-1234-123412341234}" type="slidenum">
              <a:rPr lang="en-US" smtClean="0"/>
              <a:t>13</a:t>
            </a:fld>
            <a:endParaRPr lang="en-US"/>
          </a:p>
        </p:txBody>
      </p:sp>
    </p:spTree>
    <p:extLst>
      <p:ext uri="{BB962C8B-B14F-4D97-AF65-F5344CB8AC3E}">
        <p14:creationId xmlns:p14="http://schemas.microsoft.com/office/powerpoint/2010/main" val="96818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idx="10"/>
          </p:nvPr>
        </p:nvSpPr>
        <p:spPr/>
        <p:txBody>
          <a:bodyPr/>
          <a:lstStyle/>
          <a:p>
            <a:pPr marL="0" lvl="0" indent="0">
              <a:spcBef>
                <a:spcPts val="0"/>
              </a:spcBef>
              <a:buSzPct val="25000"/>
              <a:buNone/>
            </a:pPr>
            <a:fld id="{00000000-1234-1234-1234-123412341234}" type="slidenum">
              <a:rPr lang="en-US" smtClean="0"/>
              <a:t>14</a:t>
            </a:fld>
            <a:endParaRPr lang="en-US"/>
          </a:p>
        </p:txBody>
      </p:sp>
    </p:spTree>
    <p:extLst>
      <p:ext uri="{BB962C8B-B14F-4D97-AF65-F5344CB8AC3E}">
        <p14:creationId xmlns:p14="http://schemas.microsoft.com/office/powerpoint/2010/main" val="2699108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xmlns="" id="{345B9CE5-8A94-1843-806E-7CFCCEF8B660}"/>
              </a:ext>
            </a:extLst>
          </p:cNvPr>
          <p:cNvSpPr>
            <a:spLocks noGrp="1" noRot="1" noChangeAspect="1" noChangeArrowheads="1" noTextEdit="1"/>
          </p:cNvSpPr>
          <p:nvPr>
            <p:ph type="sldImg"/>
          </p:nvPr>
        </p:nvSpPr>
        <p:spPr>
          <a:ln/>
        </p:spPr>
      </p:sp>
      <p:sp>
        <p:nvSpPr>
          <p:cNvPr id="5122" name="Rectangle 3">
            <a:extLst>
              <a:ext uri="{FF2B5EF4-FFF2-40B4-BE49-F238E27FC236}">
                <a16:creationId xmlns:a16="http://schemas.microsoft.com/office/drawing/2014/main" xmlns="" id="{3BC2E6D0-238E-2A42-B03A-56886A79B8BB}"/>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997970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p:nvPr>
        </p:nvSpPr>
        <p:spPr>
          <a:noFill/>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5pPr>
            <a:lvl6pPr marL="25146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6pPr>
            <a:lvl7pPr marL="29718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7pPr>
            <a:lvl8pPr marL="34290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8pPr>
            <a:lvl9pPr marL="3886200" indent="-228600" defTabSz="457200" eaLnBrk="0" fontAlgn="base" hangingPunct="0">
              <a:lnSpc>
                <a:spcPct val="80000"/>
              </a:lnSpc>
              <a:spcBef>
                <a:spcPts val="45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pitchFamily="34" charset="2"/>
                <a:cs typeface="DejaVu Sans" pitchFamily="34" charset="2"/>
              </a:defRPr>
            </a:lvl9pPr>
          </a:lstStyle>
          <a:p>
            <a:pPr eaLnBrk="1" hangingPunct="1"/>
            <a:fld id="{DA32DA88-A9C5-4032-AB09-1502B3D56BF9}" type="slidenum">
              <a:rPr lang="en-GB" smtClean="0">
                <a:solidFill>
                  <a:srgbClr val="000000"/>
                </a:solidFill>
              </a:rPr>
              <a:pPr eaLnBrk="1" hangingPunct="1"/>
              <a:t>3</a:t>
            </a:fld>
            <a:endParaRPr lang="en-GB">
              <a:solidFill>
                <a:srgbClr val="000000"/>
              </a:solidFill>
            </a:endParaRPr>
          </a:p>
        </p:txBody>
      </p:sp>
      <p:sp>
        <p:nvSpPr>
          <p:cNvPr id="9219"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9220" name="Rectangle 2"/>
          <p:cNvSpPr>
            <a:spLocks noGrp="1" noChangeArrowheads="1"/>
          </p:cNvSpPr>
          <p:nvPr>
            <p:ph type="body" idx="1"/>
          </p:nvPr>
        </p:nvSpPr>
        <p:spPr>
          <a:xfrm>
            <a:off x="685800" y="4343400"/>
            <a:ext cx="5486400" cy="4208463"/>
          </a:xfrm>
          <a:noFill/>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r>
              <a:rPr lang="en-US" altLang="zh-CN" dirty="0" err="1"/>
              <a:t>xmpp:mpls@jabber.ietf.org?join</a:t>
            </a:r>
            <a:endParaRPr lang="en-US" dirty="0"/>
          </a:p>
        </p:txBody>
      </p:sp>
    </p:spTree>
    <p:extLst>
      <p:ext uri="{BB962C8B-B14F-4D97-AF65-F5344CB8AC3E}">
        <p14:creationId xmlns:p14="http://schemas.microsoft.com/office/powerpoint/2010/main" val="1010286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altLang="zh-CN" dirty="0" err="1"/>
              <a:t>Administrivia</a:t>
            </a:r>
            <a:r>
              <a:rPr lang="en-US" altLang="zh-CN" dirty="0"/>
              <a:t> &amp; WG Status</a:t>
            </a:r>
            <a:endParaRPr dirty="0"/>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0315483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24" name="Shape 1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717080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594005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800802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20502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300317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16" name="Shape 1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17" name="Shape 17"/>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8" name="Shape 18"/>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9" name="Shape 19"/>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4"/>
        <p:cNvGrpSpPr/>
        <p:nvPr/>
      </p:nvGrpSpPr>
      <p:grpSpPr>
        <a:xfrm>
          <a:off x="0" y="0"/>
          <a:ext cx="0" cy="0"/>
          <a:chOff x="0" y="0"/>
          <a:chExt cx="0" cy="0"/>
        </a:xfrm>
      </p:grpSpPr>
      <p:sp>
        <p:nvSpPr>
          <p:cNvPr id="15" name="Shape 1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16" name="Shape 16"/>
          <p:cNvSpPr txBox="1">
            <a:spLocks noGrp="1"/>
          </p:cNvSpPr>
          <p:nvPr>
            <p:ph type="body" idx="1" hasCustomPrompt="1"/>
          </p:nvPr>
        </p:nvSpPr>
        <p:spPr>
          <a:xfrm>
            <a:off x="457200" y="1600200"/>
            <a:ext cx="8229600" cy="4525963"/>
          </a:xfrm>
          <a:prstGeom prst="rect">
            <a:avLst/>
          </a:prstGeom>
          <a:noFill/>
          <a:ln>
            <a:noFill/>
          </a:ln>
        </p:spPr>
        <p:txBody>
          <a:bodyPr lIns="91425" tIns="91425" rIns="91425" bIns="91425" anchor="t" anchorCtr="0"/>
          <a:lstStyle>
            <a:lvl1pPr marL="623888" indent="-420688" algn="l" rtl="0">
              <a:spcBef>
                <a:spcPts val="640"/>
              </a:spcBef>
              <a:spcAft>
                <a:spcPts val="0"/>
              </a:spcAft>
              <a:buClr>
                <a:schemeClr val="dk1"/>
              </a:buClr>
              <a:buFont typeface="Arial"/>
              <a:buChar char="•"/>
              <a:defRPr/>
            </a:lvl1pPr>
            <a:lvl2pPr marL="990600" indent="-355600" algn="l" rtl="0">
              <a:spcBef>
                <a:spcPts val="560"/>
              </a:spcBef>
              <a:spcAft>
                <a:spcPts val="0"/>
              </a:spcAft>
              <a:buClr>
                <a:schemeClr val="dk1"/>
              </a:buClr>
              <a:buFont typeface="Arial"/>
              <a:buChar char="–"/>
              <a:defRPr sz="2400"/>
            </a:lvl2pPr>
            <a:lvl3pPr marL="1258888" indent="-192088" algn="l" rtl="0">
              <a:spcBef>
                <a:spcPts val="480"/>
              </a:spcBef>
              <a:spcAft>
                <a:spcPts val="0"/>
              </a:spcAft>
              <a:buClr>
                <a:schemeClr val="dk1"/>
              </a:buClr>
              <a:buFont typeface="Arial"/>
              <a:buChar char="•"/>
              <a:defRPr sz="2000"/>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r>
              <a:rPr lang="en-CA" dirty="0"/>
              <a:t>xx</a:t>
            </a:r>
          </a:p>
          <a:p>
            <a:pPr lvl="1"/>
            <a:r>
              <a:rPr lang="en-CA" sz="2000" dirty="0"/>
              <a:t>x</a:t>
            </a:r>
          </a:p>
          <a:p>
            <a:pPr lvl="2"/>
            <a:endParaRPr dirty="0"/>
          </a:p>
        </p:txBody>
      </p:sp>
      <p:sp>
        <p:nvSpPr>
          <p:cNvPr id="17" name="Shape 17"/>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8" name="Shape 18"/>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9" name="Shape 19"/>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4167478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0"/>
        <p:cNvGrpSpPr/>
        <p:nvPr/>
      </p:nvGrpSpPr>
      <p:grpSpPr>
        <a:xfrm>
          <a:off x="0" y="0"/>
          <a:ext cx="0" cy="0"/>
          <a:chOff x="0" y="0"/>
          <a:chExt cx="0" cy="0"/>
        </a:xfrm>
      </p:grpSpPr>
      <p:sp>
        <p:nvSpPr>
          <p:cNvPr id="21" name="Shape 2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22" name="Shape 2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spcAft>
                <a:spcPts val="0"/>
              </a:spcAft>
              <a:buClr>
                <a:schemeClr val="dk1"/>
              </a:buClr>
              <a:buFont typeface="Arial"/>
              <a:buNone/>
              <a:defRPr/>
            </a:lvl1pPr>
            <a:lvl2pPr marL="457200" marR="0" indent="0" algn="ctr" rtl="0">
              <a:spcBef>
                <a:spcPts val="560"/>
              </a:spcBef>
              <a:spcAft>
                <a:spcPts val="0"/>
              </a:spcAft>
              <a:buClr>
                <a:schemeClr val="dk1"/>
              </a:buClr>
              <a:buFont typeface="Arial"/>
              <a:buNone/>
              <a:defRPr/>
            </a:lvl2pPr>
            <a:lvl3pPr marL="914400" marR="0" indent="0" algn="ctr" rtl="0">
              <a:spcBef>
                <a:spcPts val="480"/>
              </a:spcBef>
              <a:spcAft>
                <a:spcPts val="0"/>
              </a:spcAft>
              <a:buClr>
                <a:schemeClr val="dk1"/>
              </a:buClr>
              <a:buFont typeface="Arial"/>
              <a:buNone/>
              <a:defRPr/>
            </a:lvl3pPr>
            <a:lvl4pPr marL="1371600" marR="0" indent="0" algn="ctr" rtl="0">
              <a:spcBef>
                <a:spcPts val="400"/>
              </a:spcBef>
              <a:spcAft>
                <a:spcPts val="0"/>
              </a:spcAft>
              <a:buClr>
                <a:schemeClr val="dk1"/>
              </a:buClr>
              <a:buFont typeface="Arial"/>
              <a:buNone/>
              <a:defRPr/>
            </a:lvl4pPr>
            <a:lvl5pPr marL="1828800" marR="0" indent="0" algn="ctr" rtl="0">
              <a:spcBef>
                <a:spcPts val="400"/>
              </a:spcBef>
              <a:spcAft>
                <a:spcPts val="0"/>
              </a:spcAft>
              <a:buClr>
                <a:schemeClr val="dk1"/>
              </a:buClr>
              <a:buFont typeface="Arial"/>
              <a:buNone/>
              <a:defRPr/>
            </a:lvl5pPr>
            <a:lvl6pPr marL="2286000" marR="0" indent="0" algn="ctr" rtl="0">
              <a:spcBef>
                <a:spcPts val="400"/>
              </a:spcBef>
              <a:spcAft>
                <a:spcPts val="0"/>
              </a:spcAft>
              <a:buClr>
                <a:schemeClr val="dk1"/>
              </a:buClr>
              <a:buFont typeface="Arial"/>
              <a:buNone/>
              <a:defRPr/>
            </a:lvl6pPr>
            <a:lvl7pPr marL="2743200" marR="0" indent="0" algn="ctr" rtl="0">
              <a:spcBef>
                <a:spcPts val="400"/>
              </a:spcBef>
              <a:spcAft>
                <a:spcPts val="0"/>
              </a:spcAft>
              <a:buClr>
                <a:schemeClr val="dk1"/>
              </a:buClr>
              <a:buFont typeface="Arial"/>
              <a:buNone/>
              <a:defRPr/>
            </a:lvl7pPr>
            <a:lvl8pPr marL="3200400" marR="0" indent="0" algn="ctr" rtl="0">
              <a:spcBef>
                <a:spcPts val="400"/>
              </a:spcBef>
              <a:spcAft>
                <a:spcPts val="0"/>
              </a:spcAft>
              <a:buClr>
                <a:schemeClr val="dk1"/>
              </a:buClr>
              <a:buFont typeface="Arial"/>
              <a:buNone/>
              <a:defRPr/>
            </a:lvl8pPr>
            <a:lvl9pPr marL="3657600" marR="0" indent="0" algn="ctr" rtl="0">
              <a:spcBef>
                <a:spcPts val="400"/>
              </a:spcBef>
              <a:spcAft>
                <a:spcPts val="0"/>
              </a:spcAft>
              <a:buClr>
                <a:schemeClr val="dk1"/>
              </a:buClr>
              <a:buFont typeface="Arial"/>
              <a:buNone/>
              <a:defRPr/>
            </a:lvl9pPr>
          </a:lstStyle>
          <a:p>
            <a:endParaRPr/>
          </a:p>
        </p:txBody>
      </p:sp>
      <p:sp>
        <p:nvSpPr>
          <p:cNvPr id="23" name="Shape 2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4" name="Shape 2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5" name="Shape 2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123314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29" name="Shape 2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0" name="Shape 3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1" name="Shape 3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1143689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34" name="Shape 3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5" name="Shape 3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 name="Shape 3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7" name="Shape 3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8" name="Shape 38"/>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1188043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2" name="Shape 4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4" name="Shape 4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4060838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50" name="Shape 5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3446449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9" name="Shape 5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0" name="Shape 6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1" name="Shape 6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3" name="Shape 6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2163589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sp>
      <p:sp>
        <p:nvSpPr>
          <p:cNvPr id="67" name="Shape 6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8" name="Shape 6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9" name="Shape 6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0" name="Shape 70"/>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296173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80" name="Shape 8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1" name="Shape 8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24737118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1"/>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282D176-92ED-4013-8278-563EC213D44D}" type="datetime1">
              <a:rPr lang="en-US" smtClean="0">
                <a:solidFill>
                  <a:prstClr val="black">
                    <a:tint val="75000"/>
                  </a:prstClr>
                </a:solidFill>
                <a:latin typeface="Calibri"/>
              </a:rPr>
              <a:pPr/>
              <a:t>4/21/2020</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754ED01-E2A0-4C1E-8E21-014B99041579}"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76035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0"/>
        <p:cNvGrpSpPr/>
        <p:nvPr/>
      </p:nvGrpSpPr>
      <p:grpSpPr>
        <a:xfrm>
          <a:off x="0" y="0"/>
          <a:ext cx="0" cy="0"/>
          <a:chOff x="0" y="0"/>
          <a:chExt cx="0" cy="0"/>
        </a:xfrm>
      </p:grpSpPr>
      <p:sp>
        <p:nvSpPr>
          <p:cNvPr id="21" name="Shape 2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22" name="Shape 2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spcAft>
                <a:spcPts val="0"/>
              </a:spcAft>
              <a:buClr>
                <a:schemeClr val="dk1"/>
              </a:buClr>
              <a:buFont typeface="Arial"/>
              <a:buNone/>
              <a:defRPr/>
            </a:lvl1pPr>
            <a:lvl2pPr marL="457200" marR="0" indent="0" algn="ctr" rtl="0">
              <a:spcBef>
                <a:spcPts val="560"/>
              </a:spcBef>
              <a:spcAft>
                <a:spcPts val="0"/>
              </a:spcAft>
              <a:buClr>
                <a:schemeClr val="dk1"/>
              </a:buClr>
              <a:buFont typeface="Arial"/>
              <a:buNone/>
              <a:defRPr/>
            </a:lvl2pPr>
            <a:lvl3pPr marL="914400" marR="0" indent="0" algn="ctr" rtl="0">
              <a:spcBef>
                <a:spcPts val="480"/>
              </a:spcBef>
              <a:spcAft>
                <a:spcPts val="0"/>
              </a:spcAft>
              <a:buClr>
                <a:schemeClr val="dk1"/>
              </a:buClr>
              <a:buFont typeface="Arial"/>
              <a:buNone/>
              <a:defRPr/>
            </a:lvl3pPr>
            <a:lvl4pPr marL="1371600" marR="0" indent="0" algn="ctr" rtl="0">
              <a:spcBef>
                <a:spcPts val="400"/>
              </a:spcBef>
              <a:spcAft>
                <a:spcPts val="0"/>
              </a:spcAft>
              <a:buClr>
                <a:schemeClr val="dk1"/>
              </a:buClr>
              <a:buFont typeface="Arial"/>
              <a:buNone/>
              <a:defRPr/>
            </a:lvl4pPr>
            <a:lvl5pPr marL="1828800" marR="0" indent="0" algn="ctr" rtl="0">
              <a:spcBef>
                <a:spcPts val="400"/>
              </a:spcBef>
              <a:spcAft>
                <a:spcPts val="0"/>
              </a:spcAft>
              <a:buClr>
                <a:schemeClr val="dk1"/>
              </a:buClr>
              <a:buFont typeface="Arial"/>
              <a:buNone/>
              <a:defRPr/>
            </a:lvl5pPr>
            <a:lvl6pPr marL="2286000" marR="0" indent="0" algn="ctr" rtl="0">
              <a:spcBef>
                <a:spcPts val="400"/>
              </a:spcBef>
              <a:spcAft>
                <a:spcPts val="0"/>
              </a:spcAft>
              <a:buClr>
                <a:schemeClr val="dk1"/>
              </a:buClr>
              <a:buFont typeface="Arial"/>
              <a:buNone/>
              <a:defRPr/>
            </a:lvl6pPr>
            <a:lvl7pPr marL="2743200" marR="0" indent="0" algn="ctr" rtl="0">
              <a:spcBef>
                <a:spcPts val="400"/>
              </a:spcBef>
              <a:spcAft>
                <a:spcPts val="0"/>
              </a:spcAft>
              <a:buClr>
                <a:schemeClr val="dk1"/>
              </a:buClr>
              <a:buFont typeface="Arial"/>
              <a:buNone/>
              <a:defRPr/>
            </a:lvl7pPr>
            <a:lvl8pPr marL="3200400" marR="0" indent="0" algn="ctr" rtl="0">
              <a:spcBef>
                <a:spcPts val="400"/>
              </a:spcBef>
              <a:spcAft>
                <a:spcPts val="0"/>
              </a:spcAft>
              <a:buClr>
                <a:schemeClr val="dk1"/>
              </a:buClr>
              <a:buFont typeface="Arial"/>
              <a:buNone/>
              <a:defRPr/>
            </a:lvl8pPr>
            <a:lvl9pPr marL="3657600" marR="0" indent="0" algn="ctr" rtl="0">
              <a:spcBef>
                <a:spcPts val="400"/>
              </a:spcBef>
              <a:spcAft>
                <a:spcPts val="0"/>
              </a:spcAft>
              <a:buClr>
                <a:schemeClr val="dk1"/>
              </a:buClr>
              <a:buFont typeface="Arial"/>
              <a:buNone/>
              <a:defRPr/>
            </a:lvl9pPr>
          </a:lstStyle>
          <a:p>
            <a:endParaRPr/>
          </a:p>
        </p:txBody>
      </p:sp>
      <p:sp>
        <p:nvSpPr>
          <p:cNvPr id="23" name="Shape 2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4" name="Shape 2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5" name="Shape 2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777744-6783-4849-88B7-E7F81DCFF042}"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57652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6"/>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FE502F-26C3-4A11-A1B5-59E802BCBA64}"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03147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39DB8F-E411-472E-8210-8C49F5F0B95A}"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7" name="Slide Number Placeholder 6"/>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557443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1B4AFF8-B1A9-4B8C-902B-7DB081744253}"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9" name="Slide Number Placeholder 8"/>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465032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220421-CC57-40C3-BE2C-373BF59AFFFD}"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5" name="Slide Number Placeholder 4"/>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458571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AF7AAC-F537-4096-86DA-4E3371A3CF97}"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4" name="Slide Number Placeholder 3"/>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43908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8"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598F47-F80B-47D0-B8CF-D52372C55DA7}"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7" name="Slide Number Placeholder 6"/>
          <p:cNvSpPr>
            <a:spLocks noGrp="1"/>
          </p:cNvSpPr>
          <p:nvPr>
            <p:ph type="sldNum" sz="quarter" idx="12"/>
          </p:nvPr>
        </p:nvSpPr>
        <p:spPr/>
        <p:txBody>
          <a:bodyPr/>
          <a:lstStyle/>
          <a:p>
            <a:fld id="{2754ED01-E2A0-4C1E-8E21-014B99041579}"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8948123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A0B0249-5788-4A86-926B-D935CDC6AFB0}"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7" name="Slide Number Placeholder 6"/>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208160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0F00A13-F4E3-4549-A381-1AC9ED7A2564}"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252347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4"/>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54"/>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A56D85-9F91-4713-B857-43C57BF88FE4}" type="datetime1">
              <a:rPr lang="en-US" smtClean="0">
                <a:solidFill>
                  <a:prstClr val="black">
                    <a:tint val="75000"/>
                  </a:prstClr>
                </a:solidFill>
                <a:latin typeface="Calibri"/>
              </a:rPr>
              <a:pPr/>
              <a:t>4/21/2020</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a:solidFill>
                  <a:prstClr val="black">
                    <a:tint val="75000"/>
                  </a:prstClr>
                </a:solidFill>
                <a:latin typeface="Calibri"/>
              </a:rPr>
              <a:t>92th IETF TEAS Working Group</a:t>
            </a:r>
          </a:p>
        </p:txBody>
      </p:sp>
      <p:sp>
        <p:nvSpPr>
          <p:cNvPr id="6" name="Slide Number Placeholder 5"/>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7381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29" name="Shape 2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0" name="Shape 3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1" name="Shape 3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en-US"/>
              <a:t>Click to edit Master subtitle style</a:t>
            </a:r>
          </a:p>
        </p:txBody>
      </p:sp>
    </p:spTree>
    <p:extLst>
      <p:ext uri="{BB962C8B-B14F-4D97-AF65-F5344CB8AC3E}">
        <p14:creationId xmlns:p14="http://schemas.microsoft.com/office/powerpoint/2010/main" val="11122252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4138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Tree>
    <p:extLst>
      <p:ext uri="{BB962C8B-B14F-4D97-AF65-F5344CB8AC3E}">
        <p14:creationId xmlns:p14="http://schemas.microsoft.com/office/powerpoint/2010/main" val="14520518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981200"/>
            <a:ext cx="35110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38" y="1981200"/>
            <a:ext cx="35110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70279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24026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831780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86667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Tree>
    <p:extLst>
      <p:ext uri="{BB962C8B-B14F-4D97-AF65-F5344CB8AC3E}">
        <p14:creationId xmlns:p14="http://schemas.microsoft.com/office/powerpoint/2010/main" val="15925814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en-US" noProof="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Tree>
    <p:extLst>
      <p:ext uri="{BB962C8B-B14F-4D97-AF65-F5344CB8AC3E}">
        <p14:creationId xmlns:p14="http://schemas.microsoft.com/office/powerpoint/2010/main" val="4178302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9130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34" name="Shape 3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5" name="Shape 3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 name="Shape 3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7" name="Shape 3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8" name="Shape 38"/>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7907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1" y="609600"/>
            <a:ext cx="5231423"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82748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2" name="Shape 4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4" name="Shape 4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50" name="Shape 5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9" name="Shape 5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0" name="Shape 6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1" name="Shape 6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3" name="Shape 6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sp>
      <p:sp>
        <p:nvSpPr>
          <p:cNvPr id="67" name="Shape 6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8" name="Shape 6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9" name="Shape 6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0" name="Shape 70"/>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80" name="Shape 8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1" name="Shape 8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1.pn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Arial"/>
              <a:buChar char="•"/>
              <a:defRPr/>
            </a:lvl1pPr>
            <a:lvl2pPr marL="742950" marR="0" indent="-107950" algn="l" rtl="0">
              <a:spcBef>
                <a:spcPts val="560"/>
              </a:spcBef>
              <a:spcAft>
                <a:spcPts val="0"/>
              </a:spcAft>
              <a:buClr>
                <a:schemeClr val="dk1"/>
              </a:buClr>
              <a:buFont typeface="Arial"/>
              <a:buChar char="–"/>
              <a:defRPr/>
            </a:lvl2pPr>
            <a:lvl3pPr marL="1143000" marR="0" indent="-76200" algn="l" rtl="0">
              <a:spcBef>
                <a:spcPts val="480"/>
              </a:spcBef>
              <a:spcAft>
                <a:spcPts val="0"/>
              </a:spcAft>
              <a:buClr>
                <a:schemeClr val="dk1"/>
              </a:buClr>
              <a:buFont typeface="Arial"/>
              <a:buChar char="•"/>
              <a:defRPr/>
            </a:lvl3pPr>
            <a:lvl4pPr marL="1600200" marR="0" indent="-101600" algn="l" rtl="0">
              <a:spcBef>
                <a:spcPts val="400"/>
              </a:spcBef>
              <a:spcAft>
                <a:spcPts val="0"/>
              </a:spcAft>
              <a:buClr>
                <a:schemeClr val="dk1"/>
              </a:buClr>
              <a:buFont typeface="Arial"/>
              <a:buChar char="–"/>
              <a:defRPr/>
            </a:lvl4pPr>
            <a:lvl5pPr marL="2057400" marR="0" indent="-101600" algn="l" rtl="0">
              <a:spcBef>
                <a:spcPts val="400"/>
              </a:spcBef>
              <a:spcAft>
                <a:spcPts val="0"/>
              </a:spcAft>
              <a:buClr>
                <a:schemeClr val="dk1"/>
              </a:buClr>
              <a:buFont typeface="Arial"/>
              <a:buChar char="»"/>
              <a:defRPr/>
            </a:lvl5pPr>
            <a:lvl6pPr marL="2514600" marR="0" indent="-101600" algn="l" rtl="0">
              <a:spcBef>
                <a:spcPts val="400"/>
              </a:spcBef>
              <a:spcAft>
                <a:spcPts val="0"/>
              </a:spcAft>
              <a:buClr>
                <a:schemeClr val="dk1"/>
              </a:buClr>
              <a:buFont typeface="Arial"/>
              <a:buChar char="»"/>
              <a:defRPr/>
            </a:lvl6pPr>
            <a:lvl7pPr marL="2971800" marR="0" indent="-101600" algn="l" rtl="0">
              <a:spcBef>
                <a:spcPts val="400"/>
              </a:spcBef>
              <a:spcAft>
                <a:spcPts val="0"/>
              </a:spcAft>
              <a:buClr>
                <a:schemeClr val="dk1"/>
              </a:buClr>
              <a:buFont typeface="Arial"/>
              <a:buChar char="»"/>
              <a:defRPr/>
            </a:lvl7pPr>
            <a:lvl8pPr marL="3429000" marR="0" indent="-101600" algn="l" rtl="0">
              <a:spcBef>
                <a:spcPts val="400"/>
              </a:spcBef>
              <a:spcAft>
                <a:spcPts val="0"/>
              </a:spcAft>
              <a:buClr>
                <a:schemeClr val="dk1"/>
              </a:buClr>
              <a:buFont typeface="Arial"/>
              <a:buChar char="»"/>
              <a:defRPr/>
            </a:lvl8pPr>
            <a:lvl9pPr marL="3886200" marR="0" indent="-101600" algn="l" rtl="0">
              <a:spcBef>
                <a:spcPts val="400"/>
              </a:spcBef>
              <a:spcAft>
                <a:spcPts val="0"/>
              </a:spcAft>
              <a:buClr>
                <a:schemeClr val="dk1"/>
              </a:buClr>
              <a:buFont typeface="Arial"/>
              <a:buChar char="»"/>
              <a:defRPr/>
            </a:lvl9pPr>
          </a:lstStyle>
          <a:p>
            <a:endParaRPr/>
          </a:p>
        </p:txBody>
      </p:sp>
      <p:sp>
        <p:nvSpPr>
          <p:cNvPr id="11" name="Shape 1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2" name="Shape 1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3" name="Shape 1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marL="0" lvl="0" indent="0">
              <a:spcBef>
                <a:spcPts val="0"/>
              </a:spcBef>
              <a:buSzPct val="25000"/>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8" r:id="rId9"/>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r>
              <a:rPr lang="en-CA" dirty="0"/>
              <a:t>xx</a:t>
            </a:r>
            <a:endParaRPr dirty="0"/>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Arial"/>
              <a:buChar char="•"/>
              <a:defRPr/>
            </a:lvl1pPr>
            <a:lvl2pPr marL="742950" marR="0" indent="-107950" algn="l" rtl="0">
              <a:spcBef>
                <a:spcPts val="560"/>
              </a:spcBef>
              <a:spcAft>
                <a:spcPts val="0"/>
              </a:spcAft>
              <a:buClr>
                <a:schemeClr val="dk1"/>
              </a:buClr>
              <a:buFont typeface="Arial"/>
              <a:buChar char="–"/>
              <a:defRPr/>
            </a:lvl2pPr>
            <a:lvl3pPr marL="1143000" marR="0" indent="-76200" algn="l" rtl="0">
              <a:spcBef>
                <a:spcPts val="480"/>
              </a:spcBef>
              <a:spcAft>
                <a:spcPts val="0"/>
              </a:spcAft>
              <a:buClr>
                <a:schemeClr val="dk1"/>
              </a:buClr>
              <a:buFont typeface="Arial"/>
              <a:buChar char="•"/>
              <a:defRPr/>
            </a:lvl3pPr>
            <a:lvl4pPr marL="1600200" marR="0" indent="-101600" algn="l" rtl="0">
              <a:spcBef>
                <a:spcPts val="400"/>
              </a:spcBef>
              <a:spcAft>
                <a:spcPts val="0"/>
              </a:spcAft>
              <a:buClr>
                <a:schemeClr val="dk1"/>
              </a:buClr>
              <a:buFont typeface="Arial"/>
              <a:buChar char="–"/>
              <a:defRPr/>
            </a:lvl4pPr>
            <a:lvl5pPr marL="2057400" marR="0" indent="-101600" algn="l" rtl="0">
              <a:spcBef>
                <a:spcPts val="400"/>
              </a:spcBef>
              <a:spcAft>
                <a:spcPts val="0"/>
              </a:spcAft>
              <a:buClr>
                <a:schemeClr val="dk1"/>
              </a:buClr>
              <a:buFont typeface="Arial"/>
              <a:buChar char="»"/>
              <a:defRPr/>
            </a:lvl5pPr>
            <a:lvl6pPr marL="2514600" marR="0" indent="-101600" algn="l" rtl="0">
              <a:spcBef>
                <a:spcPts val="400"/>
              </a:spcBef>
              <a:spcAft>
                <a:spcPts val="0"/>
              </a:spcAft>
              <a:buClr>
                <a:schemeClr val="dk1"/>
              </a:buClr>
              <a:buFont typeface="Arial"/>
              <a:buChar char="»"/>
              <a:defRPr/>
            </a:lvl6pPr>
            <a:lvl7pPr marL="2971800" marR="0" indent="-101600" algn="l" rtl="0">
              <a:spcBef>
                <a:spcPts val="400"/>
              </a:spcBef>
              <a:spcAft>
                <a:spcPts val="0"/>
              </a:spcAft>
              <a:buClr>
                <a:schemeClr val="dk1"/>
              </a:buClr>
              <a:buFont typeface="Arial"/>
              <a:buChar char="»"/>
              <a:defRPr/>
            </a:lvl7pPr>
            <a:lvl8pPr marL="3429000" marR="0" indent="-101600" algn="l" rtl="0">
              <a:spcBef>
                <a:spcPts val="400"/>
              </a:spcBef>
              <a:spcAft>
                <a:spcPts val="0"/>
              </a:spcAft>
              <a:buClr>
                <a:schemeClr val="dk1"/>
              </a:buClr>
              <a:buFont typeface="Arial"/>
              <a:buChar char="»"/>
              <a:defRPr/>
            </a:lvl8pPr>
            <a:lvl9pPr marL="3886200" marR="0" indent="-101600" algn="l" rtl="0">
              <a:spcBef>
                <a:spcPts val="400"/>
              </a:spcBef>
              <a:spcAft>
                <a:spcPts val="0"/>
              </a:spcAft>
              <a:buClr>
                <a:schemeClr val="dk1"/>
              </a:buClr>
              <a:buFont typeface="Arial"/>
              <a:buChar char="»"/>
              <a:defRPr/>
            </a:lvl9pPr>
          </a:lstStyle>
          <a:p>
            <a:r>
              <a:rPr lang="en-CA" dirty="0"/>
              <a:t>xx</a:t>
            </a:r>
          </a:p>
          <a:p>
            <a:pPr lvl="1"/>
            <a:endParaRPr dirty="0"/>
          </a:p>
        </p:txBody>
      </p:sp>
      <p:sp>
        <p:nvSpPr>
          <p:cNvPr id="11" name="Shape 1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2" name="Shape 1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3" name="Shape 1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spcBef>
                <a:spcPts val="0"/>
              </a:spcBef>
              <a:buNone/>
              <a:defRPr sz="1400" b="0" i="0" u="none" strike="noStrike" cap="none" baseline="0">
                <a:solidFill>
                  <a:schemeClr val="dk1"/>
                </a:solidFill>
                <a:latin typeface="Arial"/>
                <a:ea typeface="Arial"/>
                <a:cs typeface="Arial"/>
                <a:sym typeface="Arial"/>
              </a:defRPr>
            </a:lvl1pPr>
          </a:lstStyle>
          <a:p>
            <a:pPr>
              <a:buSzPct val="25000"/>
            </a:pPr>
            <a:fld id="{00000000-1234-1234-1234-123412341234}" type="slidenum">
              <a:rPr lang="en-US">
                <a:solidFill>
                  <a:srgbClr val="000000"/>
                </a:solidFill>
              </a:rPr>
              <a:pPr>
                <a:buSzPct val="25000"/>
              </a:pPr>
              <a:t>‹#›</a:t>
            </a:fld>
            <a:endParaRPr lang="en-US">
              <a:solidFill>
                <a:srgbClr val="000000"/>
              </a:solidFill>
            </a:endParaRPr>
          </a:p>
        </p:txBody>
      </p:sp>
    </p:spTree>
    <p:extLst>
      <p:ext uri="{BB962C8B-B14F-4D97-AF65-F5344CB8AC3E}">
        <p14:creationId xmlns:p14="http://schemas.microsoft.com/office/powerpoint/2010/main" val="1336331296"/>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4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L="450000" marR="0" indent="-320400" algn="l" rtl="0">
        <a:lnSpc>
          <a:spcPct val="100000"/>
        </a:lnSpc>
        <a:spcBef>
          <a:spcPts val="0"/>
        </a:spcBef>
        <a:spcAft>
          <a:spcPts val="0"/>
        </a:spcAft>
        <a:buFont typeface="Arial"/>
        <a:buChar char="•"/>
        <a:defRPr sz="32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32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6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B45B6F-BF7D-48ED-A304-2C777F8B1523}" type="datetime1">
              <a:rPr lang="en-US" kern="1200" smtClean="0">
                <a:solidFill>
                  <a:prstClr val="black">
                    <a:tint val="75000"/>
                  </a:prstClr>
                </a:solidFill>
                <a:latin typeface="Calibri"/>
                <a:ea typeface="+mn-ea"/>
                <a:cs typeface="+mn-cs"/>
              </a:rPr>
              <a:pPr/>
              <a:t>4/21/2020</a:t>
            </a:fld>
            <a:endParaRPr lang="en-US" kern="1200" dirty="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6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kern="1200">
                <a:solidFill>
                  <a:prstClr val="black">
                    <a:tint val="75000"/>
                  </a:prstClr>
                </a:solidFill>
                <a:latin typeface="Calibri"/>
                <a:ea typeface="+mn-ea"/>
                <a:cs typeface="+mn-cs"/>
              </a:rPr>
              <a:t>92th IETF TEAS Working Group</a:t>
            </a:r>
            <a:endParaRPr lang="en-US" kern="1200" dirty="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6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B540C-44DA-4F69-89C9-7C84606640D3}" type="slidenum">
              <a:rPr lang="en-US" kern="1200" smtClean="0">
                <a:solidFill>
                  <a:prstClr val="black">
                    <a:tint val="75000"/>
                  </a:prstClr>
                </a:solidFill>
                <a:latin typeface="Calibri"/>
                <a:ea typeface="+mn-ea"/>
                <a:cs typeface="+mn-cs"/>
              </a:rPr>
              <a:pPr/>
              <a:t>‹#›</a:t>
            </a:fld>
            <a:endParaRPr lang="en-US"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38755837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a:extLst>
              <a:ext uri="{FF2B5EF4-FFF2-40B4-BE49-F238E27FC236}">
                <a16:creationId xmlns:a16="http://schemas.microsoft.com/office/drawing/2014/main" xmlns="" id="{A2016CB0-84B8-E64B-9617-7F0D7DAD0FB3}"/>
              </a:ext>
            </a:extLst>
          </p:cNvPr>
          <p:cNvGrpSpPr>
            <a:grpSpLocks/>
          </p:cNvGrpSpPr>
          <p:nvPr/>
        </p:nvGrpSpPr>
        <p:grpSpPr bwMode="auto">
          <a:xfrm>
            <a:off x="70339" y="79376"/>
            <a:ext cx="8954966" cy="6640513"/>
            <a:chOff x="44" y="50"/>
            <a:chExt cx="5641" cy="4183"/>
          </a:xfrm>
        </p:grpSpPr>
        <p:grpSp>
          <p:nvGrpSpPr>
            <p:cNvPr id="1030" name="Group 116">
              <a:extLst>
                <a:ext uri="{FF2B5EF4-FFF2-40B4-BE49-F238E27FC236}">
                  <a16:creationId xmlns:a16="http://schemas.microsoft.com/office/drawing/2014/main" xmlns="" id="{E5DF8877-15E7-4143-B3B3-49EB859CB631}"/>
                </a:ext>
              </a:extLst>
            </p:cNvPr>
            <p:cNvGrpSpPr>
              <a:grpSpLocks/>
            </p:cNvGrpSpPr>
            <p:nvPr/>
          </p:nvGrpSpPr>
          <p:grpSpPr bwMode="auto">
            <a:xfrm>
              <a:off x="44" y="50"/>
              <a:ext cx="5641" cy="4183"/>
              <a:chOff x="44" y="50"/>
              <a:chExt cx="5641" cy="4183"/>
            </a:xfrm>
          </p:grpSpPr>
          <p:grpSp>
            <p:nvGrpSpPr>
              <p:cNvPr id="1032" name="Group 58">
                <a:extLst>
                  <a:ext uri="{FF2B5EF4-FFF2-40B4-BE49-F238E27FC236}">
                    <a16:creationId xmlns:a16="http://schemas.microsoft.com/office/drawing/2014/main" xmlns="" id="{175A35AE-D806-5042-8E9F-FDD4165493EF}"/>
                  </a:ext>
                </a:extLst>
              </p:cNvPr>
              <p:cNvGrpSpPr>
                <a:grpSpLocks/>
              </p:cNvGrpSpPr>
              <p:nvPr/>
            </p:nvGrpSpPr>
            <p:grpSpPr bwMode="auto">
              <a:xfrm>
                <a:off x="44" y="50"/>
                <a:ext cx="692" cy="1021"/>
                <a:chOff x="44" y="50"/>
                <a:chExt cx="692" cy="1021"/>
              </a:xfrm>
            </p:grpSpPr>
            <p:grpSp>
              <p:nvGrpSpPr>
                <p:cNvPr id="2" name="Group 8">
                  <a:extLst>
                    <a:ext uri="{FF2B5EF4-FFF2-40B4-BE49-F238E27FC236}">
                      <a16:creationId xmlns:a16="http://schemas.microsoft.com/office/drawing/2014/main" xmlns="" id="{FD4314A9-7C32-7847-BC21-13A5B6070E24}"/>
                    </a:ext>
                  </a:extLst>
                </p:cNvPr>
                <p:cNvGrpSpPr>
                  <a:grpSpLocks/>
                </p:cNvGrpSpPr>
                <p:nvPr/>
              </p:nvGrpSpPr>
              <p:grpSpPr bwMode="auto">
                <a:xfrm>
                  <a:off x="44" y="50"/>
                  <a:ext cx="692" cy="68"/>
                  <a:chOff x="44" y="50"/>
                  <a:chExt cx="692" cy="68"/>
                </a:xfrm>
              </p:grpSpPr>
              <p:sp>
                <p:nvSpPr>
                  <p:cNvPr id="3" name="Rectangle 2">
                    <a:extLst>
                      <a:ext uri="{FF2B5EF4-FFF2-40B4-BE49-F238E27FC236}">
                        <a16:creationId xmlns:a16="http://schemas.microsoft.com/office/drawing/2014/main" xmlns="" id="{5B8C3C16-D902-E54E-B95C-57A6DA8CC5C7}"/>
                      </a:ext>
                    </a:extLst>
                  </p:cNvPr>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4" name="Rectangle 3">
                    <a:extLst>
                      <a:ext uri="{FF2B5EF4-FFF2-40B4-BE49-F238E27FC236}">
                        <a16:creationId xmlns:a16="http://schemas.microsoft.com/office/drawing/2014/main" xmlns="" id="{E7654EDE-87A2-C144-89BE-D3F476834DC1}"/>
                      </a:ext>
                    </a:extLst>
                  </p:cNvPr>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5" name="Rectangle 4">
                    <a:extLst>
                      <a:ext uri="{FF2B5EF4-FFF2-40B4-BE49-F238E27FC236}">
                        <a16:creationId xmlns:a16="http://schemas.microsoft.com/office/drawing/2014/main" xmlns="" id="{5B826420-1DCE-8549-BEBF-CCF93724E50F}"/>
                      </a:ext>
                    </a:extLst>
                  </p:cNvPr>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6" name="Rectangle 5">
                    <a:extLst>
                      <a:ext uri="{FF2B5EF4-FFF2-40B4-BE49-F238E27FC236}">
                        <a16:creationId xmlns:a16="http://schemas.microsoft.com/office/drawing/2014/main" xmlns="" id="{0B690787-B63D-0249-8BEC-47A5DAB913AA}"/>
                      </a:ext>
                    </a:extLst>
                  </p:cNvPr>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7" name="Rectangle 6">
                    <a:extLst>
                      <a:ext uri="{FF2B5EF4-FFF2-40B4-BE49-F238E27FC236}">
                        <a16:creationId xmlns:a16="http://schemas.microsoft.com/office/drawing/2014/main" xmlns="" id="{1AEFE9D4-72B4-1442-BB8F-785A19506A46}"/>
                      </a:ext>
                    </a:extLst>
                  </p:cNvPr>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31" name="Rectangle 7">
                    <a:extLst>
                      <a:ext uri="{FF2B5EF4-FFF2-40B4-BE49-F238E27FC236}">
                        <a16:creationId xmlns:a16="http://schemas.microsoft.com/office/drawing/2014/main" xmlns="" id="{2E20F958-375E-CD44-BF44-14704AB0B17E}"/>
                      </a:ext>
                    </a:extLst>
                  </p:cNvPr>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8" name="Group 15">
                  <a:extLst>
                    <a:ext uri="{FF2B5EF4-FFF2-40B4-BE49-F238E27FC236}">
                      <a16:creationId xmlns:a16="http://schemas.microsoft.com/office/drawing/2014/main" xmlns="" id="{3E3148B4-16DB-5443-80A9-38A0F58C1DD4}"/>
                    </a:ext>
                  </a:extLst>
                </p:cNvPr>
                <p:cNvGrpSpPr>
                  <a:grpSpLocks/>
                </p:cNvGrpSpPr>
                <p:nvPr/>
              </p:nvGrpSpPr>
              <p:grpSpPr bwMode="auto">
                <a:xfrm>
                  <a:off x="44" y="184"/>
                  <a:ext cx="692" cy="68"/>
                  <a:chOff x="44" y="184"/>
                  <a:chExt cx="692" cy="68"/>
                </a:xfrm>
              </p:grpSpPr>
              <p:sp>
                <p:nvSpPr>
                  <p:cNvPr id="9" name="Rectangle 9">
                    <a:extLst>
                      <a:ext uri="{FF2B5EF4-FFF2-40B4-BE49-F238E27FC236}">
                        <a16:creationId xmlns:a16="http://schemas.microsoft.com/office/drawing/2014/main" xmlns="" id="{1E30B008-2180-D246-B851-91F30A49E3C6}"/>
                      </a:ext>
                    </a:extLst>
                  </p:cNvPr>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 name="Rectangle 10">
                    <a:extLst>
                      <a:ext uri="{FF2B5EF4-FFF2-40B4-BE49-F238E27FC236}">
                        <a16:creationId xmlns:a16="http://schemas.microsoft.com/office/drawing/2014/main" xmlns="" id="{5EA672D7-12E6-8441-A8E2-F2F3261570C7}"/>
                      </a:ext>
                    </a:extLst>
                  </p:cNvPr>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 name="Rectangle 11">
                    <a:extLst>
                      <a:ext uri="{FF2B5EF4-FFF2-40B4-BE49-F238E27FC236}">
                        <a16:creationId xmlns:a16="http://schemas.microsoft.com/office/drawing/2014/main" xmlns="" id="{D6D88926-E860-5549-8317-74FB8EE828A4}"/>
                      </a:ext>
                    </a:extLst>
                  </p:cNvPr>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2" name="Rectangle 12">
                    <a:extLst>
                      <a:ext uri="{FF2B5EF4-FFF2-40B4-BE49-F238E27FC236}">
                        <a16:creationId xmlns:a16="http://schemas.microsoft.com/office/drawing/2014/main" xmlns="" id="{0F44D63F-4024-4E44-ADE5-889CA69C84C2}"/>
                      </a:ext>
                    </a:extLst>
                  </p:cNvPr>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3" name="Rectangle 13">
                    <a:extLst>
                      <a:ext uri="{FF2B5EF4-FFF2-40B4-BE49-F238E27FC236}">
                        <a16:creationId xmlns:a16="http://schemas.microsoft.com/office/drawing/2014/main" xmlns="" id="{41508654-2E8F-BA4B-AEC9-D765566BBD53}"/>
                      </a:ext>
                    </a:extLst>
                  </p:cNvPr>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4" name="Rectangle 14">
                    <a:extLst>
                      <a:ext uri="{FF2B5EF4-FFF2-40B4-BE49-F238E27FC236}">
                        <a16:creationId xmlns:a16="http://schemas.microsoft.com/office/drawing/2014/main" xmlns="" id="{7D185F4D-56DA-DF49-BBA2-034C9D535E31}"/>
                      </a:ext>
                    </a:extLst>
                  </p:cNvPr>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5" name="Group 22">
                  <a:extLst>
                    <a:ext uri="{FF2B5EF4-FFF2-40B4-BE49-F238E27FC236}">
                      <a16:creationId xmlns:a16="http://schemas.microsoft.com/office/drawing/2014/main" xmlns="" id="{F55A9071-980F-2E49-95DB-C799BDBC0A72}"/>
                    </a:ext>
                  </a:extLst>
                </p:cNvPr>
                <p:cNvGrpSpPr>
                  <a:grpSpLocks/>
                </p:cNvGrpSpPr>
                <p:nvPr/>
              </p:nvGrpSpPr>
              <p:grpSpPr bwMode="auto">
                <a:xfrm>
                  <a:off x="44" y="321"/>
                  <a:ext cx="692" cy="68"/>
                  <a:chOff x="44" y="321"/>
                  <a:chExt cx="692" cy="68"/>
                </a:xfrm>
              </p:grpSpPr>
              <p:sp>
                <p:nvSpPr>
                  <p:cNvPr id="16" name="Rectangle 16">
                    <a:extLst>
                      <a:ext uri="{FF2B5EF4-FFF2-40B4-BE49-F238E27FC236}">
                        <a16:creationId xmlns:a16="http://schemas.microsoft.com/office/drawing/2014/main" xmlns="" id="{300B2B24-9834-E741-8877-C0DF263DDCA7}"/>
                      </a:ext>
                    </a:extLst>
                  </p:cNvPr>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7" name="Rectangle 17">
                    <a:extLst>
                      <a:ext uri="{FF2B5EF4-FFF2-40B4-BE49-F238E27FC236}">
                        <a16:creationId xmlns:a16="http://schemas.microsoft.com/office/drawing/2014/main" xmlns="" id="{7230DF9C-7D20-A044-A6CE-36E4343540E6}"/>
                      </a:ext>
                    </a:extLst>
                  </p:cNvPr>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2" name="Rectangle 18">
                    <a:extLst>
                      <a:ext uri="{FF2B5EF4-FFF2-40B4-BE49-F238E27FC236}">
                        <a16:creationId xmlns:a16="http://schemas.microsoft.com/office/drawing/2014/main" xmlns="" id="{44663832-5BC2-F04E-AE20-C83E343F4ADA}"/>
                      </a:ext>
                    </a:extLst>
                  </p:cNvPr>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3" name="Rectangle 19">
                    <a:extLst>
                      <a:ext uri="{FF2B5EF4-FFF2-40B4-BE49-F238E27FC236}">
                        <a16:creationId xmlns:a16="http://schemas.microsoft.com/office/drawing/2014/main" xmlns="" id="{8133E73F-6246-5642-B094-188987A43A00}"/>
                      </a:ext>
                    </a:extLst>
                  </p:cNvPr>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4" name="Rectangle 20">
                    <a:extLst>
                      <a:ext uri="{FF2B5EF4-FFF2-40B4-BE49-F238E27FC236}">
                        <a16:creationId xmlns:a16="http://schemas.microsoft.com/office/drawing/2014/main" xmlns="" id="{31622ED8-291F-9B40-A3AD-3B6B8F35CA9F}"/>
                      </a:ext>
                    </a:extLst>
                  </p:cNvPr>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5" name="Rectangle 21">
                    <a:extLst>
                      <a:ext uri="{FF2B5EF4-FFF2-40B4-BE49-F238E27FC236}">
                        <a16:creationId xmlns:a16="http://schemas.microsoft.com/office/drawing/2014/main" xmlns="" id="{75291C98-2669-1E43-9E0A-8D93853F037F}"/>
                      </a:ext>
                    </a:extLst>
                  </p:cNvPr>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8" name="Group 29">
                  <a:extLst>
                    <a:ext uri="{FF2B5EF4-FFF2-40B4-BE49-F238E27FC236}">
                      <a16:creationId xmlns:a16="http://schemas.microsoft.com/office/drawing/2014/main" xmlns="" id="{190E30C7-8AA3-4D4A-BC4D-C2A5C5C14148}"/>
                    </a:ext>
                  </a:extLst>
                </p:cNvPr>
                <p:cNvGrpSpPr>
                  <a:grpSpLocks/>
                </p:cNvGrpSpPr>
                <p:nvPr/>
              </p:nvGrpSpPr>
              <p:grpSpPr bwMode="auto">
                <a:xfrm>
                  <a:off x="44" y="458"/>
                  <a:ext cx="692" cy="68"/>
                  <a:chOff x="44" y="458"/>
                  <a:chExt cx="692" cy="68"/>
                </a:xfrm>
              </p:grpSpPr>
              <p:sp>
                <p:nvSpPr>
                  <p:cNvPr id="1047" name="Rectangle 23">
                    <a:extLst>
                      <a:ext uri="{FF2B5EF4-FFF2-40B4-BE49-F238E27FC236}">
                        <a16:creationId xmlns:a16="http://schemas.microsoft.com/office/drawing/2014/main" xmlns="" id="{05A826E1-5B37-1840-8384-D9238E6775E1}"/>
                      </a:ext>
                    </a:extLst>
                  </p:cNvPr>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8" name="Rectangle 24">
                    <a:extLst>
                      <a:ext uri="{FF2B5EF4-FFF2-40B4-BE49-F238E27FC236}">
                        <a16:creationId xmlns:a16="http://schemas.microsoft.com/office/drawing/2014/main" xmlns="" id="{54C32BED-5E24-DB4D-A1C3-9FECD1080AD3}"/>
                      </a:ext>
                    </a:extLst>
                  </p:cNvPr>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49" name="Rectangle 25">
                    <a:extLst>
                      <a:ext uri="{FF2B5EF4-FFF2-40B4-BE49-F238E27FC236}">
                        <a16:creationId xmlns:a16="http://schemas.microsoft.com/office/drawing/2014/main" xmlns="" id="{C4F88CC3-B9A7-4D43-850A-4F15E0D28520}"/>
                      </a:ext>
                    </a:extLst>
                  </p:cNvPr>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0" name="Rectangle 26">
                    <a:extLst>
                      <a:ext uri="{FF2B5EF4-FFF2-40B4-BE49-F238E27FC236}">
                        <a16:creationId xmlns:a16="http://schemas.microsoft.com/office/drawing/2014/main" xmlns="" id="{AB1C6174-C339-8E49-988A-6B8CDEE7A15F}"/>
                      </a:ext>
                    </a:extLst>
                  </p:cNvPr>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1" name="Rectangle 27">
                    <a:extLst>
                      <a:ext uri="{FF2B5EF4-FFF2-40B4-BE49-F238E27FC236}">
                        <a16:creationId xmlns:a16="http://schemas.microsoft.com/office/drawing/2014/main" xmlns="" id="{82B8F8CD-E2F8-3747-819B-257549C1C227}"/>
                      </a:ext>
                    </a:extLst>
                  </p:cNvPr>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2" name="Rectangle 28">
                    <a:extLst>
                      <a:ext uri="{FF2B5EF4-FFF2-40B4-BE49-F238E27FC236}">
                        <a16:creationId xmlns:a16="http://schemas.microsoft.com/office/drawing/2014/main" xmlns="" id="{E22ADE47-9FF5-8F43-8679-27EBEDBEB8FF}"/>
                      </a:ext>
                    </a:extLst>
                  </p:cNvPr>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9" name="Group 36">
                  <a:extLst>
                    <a:ext uri="{FF2B5EF4-FFF2-40B4-BE49-F238E27FC236}">
                      <a16:creationId xmlns:a16="http://schemas.microsoft.com/office/drawing/2014/main" xmlns="" id="{C20E4C90-D504-6F4D-85A3-74E199AB8D10}"/>
                    </a:ext>
                  </a:extLst>
                </p:cNvPr>
                <p:cNvGrpSpPr>
                  <a:grpSpLocks/>
                </p:cNvGrpSpPr>
                <p:nvPr/>
              </p:nvGrpSpPr>
              <p:grpSpPr bwMode="auto">
                <a:xfrm>
                  <a:off x="44" y="593"/>
                  <a:ext cx="692" cy="68"/>
                  <a:chOff x="44" y="593"/>
                  <a:chExt cx="692" cy="68"/>
                </a:xfrm>
              </p:grpSpPr>
              <p:sp>
                <p:nvSpPr>
                  <p:cNvPr id="1054" name="Rectangle 30">
                    <a:extLst>
                      <a:ext uri="{FF2B5EF4-FFF2-40B4-BE49-F238E27FC236}">
                        <a16:creationId xmlns:a16="http://schemas.microsoft.com/office/drawing/2014/main" xmlns="" id="{EDC172A3-EADD-634D-9D4B-F5ED47C873D3}"/>
                      </a:ext>
                    </a:extLst>
                  </p:cNvPr>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5" name="Rectangle 31">
                    <a:extLst>
                      <a:ext uri="{FF2B5EF4-FFF2-40B4-BE49-F238E27FC236}">
                        <a16:creationId xmlns:a16="http://schemas.microsoft.com/office/drawing/2014/main" xmlns="" id="{C3F31839-F599-B641-B975-004982D11F05}"/>
                      </a:ext>
                    </a:extLst>
                  </p:cNvPr>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6" name="Rectangle 32">
                    <a:extLst>
                      <a:ext uri="{FF2B5EF4-FFF2-40B4-BE49-F238E27FC236}">
                        <a16:creationId xmlns:a16="http://schemas.microsoft.com/office/drawing/2014/main" xmlns="" id="{C8B91F3B-6297-AD40-8B7F-00DA9CBDCB62}"/>
                      </a:ext>
                    </a:extLst>
                  </p:cNvPr>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7" name="Rectangle 33">
                    <a:extLst>
                      <a:ext uri="{FF2B5EF4-FFF2-40B4-BE49-F238E27FC236}">
                        <a16:creationId xmlns:a16="http://schemas.microsoft.com/office/drawing/2014/main" xmlns="" id="{BE30E027-97DF-744F-9E64-3380DE2CE3F5}"/>
                      </a:ext>
                    </a:extLst>
                  </p:cNvPr>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8" name="Rectangle 34">
                    <a:extLst>
                      <a:ext uri="{FF2B5EF4-FFF2-40B4-BE49-F238E27FC236}">
                        <a16:creationId xmlns:a16="http://schemas.microsoft.com/office/drawing/2014/main" xmlns="" id="{D79DA1B4-E04B-AF48-A4D3-38BCD86B7359}"/>
                      </a:ext>
                    </a:extLst>
                  </p:cNvPr>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59" name="Rectangle 35">
                    <a:extLst>
                      <a:ext uri="{FF2B5EF4-FFF2-40B4-BE49-F238E27FC236}">
                        <a16:creationId xmlns:a16="http://schemas.microsoft.com/office/drawing/2014/main" xmlns="" id="{EAD43B70-8AAF-F04D-B7E0-26E1776B8039}"/>
                      </a:ext>
                    </a:extLst>
                  </p:cNvPr>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20" name="Group 43">
                  <a:extLst>
                    <a:ext uri="{FF2B5EF4-FFF2-40B4-BE49-F238E27FC236}">
                      <a16:creationId xmlns:a16="http://schemas.microsoft.com/office/drawing/2014/main" xmlns="" id="{AEB1C37E-9DB0-494F-96A1-68862DC74F34}"/>
                    </a:ext>
                  </a:extLst>
                </p:cNvPr>
                <p:cNvGrpSpPr>
                  <a:grpSpLocks/>
                </p:cNvGrpSpPr>
                <p:nvPr/>
              </p:nvGrpSpPr>
              <p:grpSpPr bwMode="auto">
                <a:xfrm>
                  <a:off x="44" y="730"/>
                  <a:ext cx="692" cy="68"/>
                  <a:chOff x="44" y="730"/>
                  <a:chExt cx="692" cy="68"/>
                </a:xfrm>
              </p:grpSpPr>
              <p:sp>
                <p:nvSpPr>
                  <p:cNvPr id="1061" name="Rectangle 37">
                    <a:extLst>
                      <a:ext uri="{FF2B5EF4-FFF2-40B4-BE49-F238E27FC236}">
                        <a16:creationId xmlns:a16="http://schemas.microsoft.com/office/drawing/2014/main" xmlns="" id="{19B0F77B-3E7D-524C-8DE1-61331BD15D93}"/>
                      </a:ext>
                    </a:extLst>
                  </p:cNvPr>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2" name="Rectangle 38">
                    <a:extLst>
                      <a:ext uri="{FF2B5EF4-FFF2-40B4-BE49-F238E27FC236}">
                        <a16:creationId xmlns:a16="http://schemas.microsoft.com/office/drawing/2014/main" xmlns="" id="{DE17A386-960C-A542-941D-7F5088829857}"/>
                      </a:ext>
                    </a:extLst>
                  </p:cNvPr>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3" name="Rectangle 39">
                    <a:extLst>
                      <a:ext uri="{FF2B5EF4-FFF2-40B4-BE49-F238E27FC236}">
                        <a16:creationId xmlns:a16="http://schemas.microsoft.com/office/drawing/2014/main" xmlns="" id="{562FD150-EF4C-334C-8976-2A2155946062}"/>
                      </a:ext>
                    </a:extLst>
                  </p:cNvPr>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4" name="Rectangle 40">
                    <a:extLst>
                      <a:ext uri="{FF2B5EF4-FFF2-40B4-BE49-F238E27FC236}">
                        <a16:creationId xmlns:a16="http://schemas.microsoft.com/office/drawing/2014/main" xmlns="" id="{1F1517B1-474F-E442-9E14-BC413CAA9938}"/>
                      </a:ext>
                    </a:extLst>
                  </p:cNvPr>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5" name="Rectangle 41">
                    <a:extLst>
                      <a:ext uri="{FF2B5EF4-FFF2-40B4-BE49-F238E27FC236}">
                        <a16:creationId xmlns:a16="http://schemas.microsoft.com/office/drawing/2014/main" xmlns="" id="{5C70DF25-F67A-5C4B-BC86-72C6A7F03BF9}"/>
                      </a:ext>
                    </a:extLst>
                  </p:cNvPr>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6" name="Rectangle 42">
                    <a:extLst>
                      <a:ext uri="{FF2B5EF4-FFF2-40B4-BE49-F238E27FC236}">
                        <a16:creationId xmlns:a16="http://schemas.microsoft.com/office/drawing/2014/main" xmlns="" id="{B5903F97-2602-D544-8A03-AEABE68BFFB4}"/>
                      </a:ext>
                    </a:extLst>
                  </p:cNvPr>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96" name="Group 50">
                  <a:extLst>
                    <a:ext uri="{FF2B5EF4-FFF2-40B4-BE49-F238E27FC236}">
                      <a16:creationId xmlns:a16="http://schemas.microsoft.com/office/drawing/2014/main" xmlns="" id="{E296A2C8-634E-CB4C-8649-873CB8FC6620}"/>
                    </a:ext>
                  </a:extLst>
                </p:cNvPr>
                <p:cNvGrpSpPr>
                  <a:grpSpLocks/>
                </p:cNvGrpSpPr>
                <p:nvPr/>
              </p:nvGrpSpPr>
              <p:grpSpPr bwMode="auto">
                <a:xfrm>
                  <a:off x="44" y="866"/>
                  <a:ext cx="692" cy="68"/>
                  <a:chOff x="44" y="866"/>
                  <a:chExt cx="692" cy="68"/>
                </a:xfrm>
              </p:grpSpPr>
              <p:sp>
                <p:nvSpPr>
                  <p:cNvPr id="1068" name="Rectangle 44">
                    <a:extLst>
                      <a:ext uri="{FF2B5EF4-FFF2-40B4-BE49-F238E27FC236}">
                        <a16:creationId xmlns:a16="http://schemas.microsoft.com/office/drawing/2014/main" xmlns="" id="{F3FEDA6B-37FF-3248-8A2F-843D8AB8613E}"/>
                      </a:ext>
                    </a:extLst>
                  </p:cNvPr>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69" name="Rectangle 45">
                    <a:extLst>
                      <a:ext uri="{FF2B5EF4-FFF2-40B4-BE49-F238E27FC236}">
                        <a16:creationId xmlns:a16="http://schemas.microsoft.com/office/drawing/2014/main" xmlns="" id="{4816406B-BA73-774B-A8FB-FC4FC53F40A8}"/>
                      </a:ext>
                    </a:extLst>
                  </p:cNvPr>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0" name="Rectangle 46">
                    <a:extLst>
                      <a:ext uri="{FF2B5EF4-FFF2-40B4-BE49-F238E27FC236}">
                        <a16:creationId xmlns:a16="http://schemas.microsoft.com/office/drawing/2014/main" xmlns="" id="{6CAB2547-5C2C-8441-A3D9-9F46B9D3D269}"/>
                      </a:ext>
                    </a:extLst>
                  </p:cNvPr>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1" name="Rectangle 47">
                    <a:extLst>
                      <a:ext uri="{FF2B5EF4-FFF2-40B4-BE49-F238E27FC236}">
                        <a16:creationId xmlns:a16="http://schemas.microsoft.com/office/drawing/2014/main" xmlns="" id="{AC33C4F2-E829-824C-9B44-EB18AD72F6F1}"/>
                      </a:ext>
                    </a:extLst>
                  </p:cNvPr>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2" name="Rectangle 48">
                    <a:extLst>
                      <a:ext uri="{FF2B5EF4-FFF2-40B4-BE49-F238E27FC236}">
                        <a16:creationId xmlns:a16="http://schemas.microsoft.com/office/drawing/2014/main" xmlns="" id="{25D359E1-5CCC-4644-B753-82A22D12C084}"/>
                      </a:ext>
                    </a:extLst>
                  </p:cNvPr>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3" name="Rectangle 49">
                    <a:extLst>
                      <a:ext uri="{FF2B5EF4-FFF2-40B4-BE49-F238E27FC236}">
                        <a16:creationId xmlns:a16="http://schemas.microsoft.com/office/drawing/2014/main" xmlns="" id="{D0290C99-1FDF-1245-B233-A0C52FC3D7C8}"/>
                      </a:ext>
                    </a:extLst>
                  </p:cNvPr>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21" name="Group 57">
                  <a:extLst>
                    <a:ext uri="{FF2B5EF4-FFF2-40B4-BE49-F238E27FC236}">
                      <a16:creationId xmlns:a16="http://schemas.microsoft.com/office/drawing/2014/main" xmlns="" id="{C400D4B3-027F-B647-94F7-5525074E8DB7}"/>
                    </a:ext>
                  </a:extLst>
                </p:cNvPr>
                <p:cNvGrpSpPr>
                  <a:grpSpLocks/>
                </p:cNvGrpSpPr>
                <p:nvPr/>
              </p:nvGrpSpPr>
              <p:grpSpPr bwMode="auto">
                <a:xfrm>
                  <a:off x="44" y="1003"/>
                  <a:ext cx="692" cy="68"/>
                  <a:chOff x="44" y="1003"/>
                  <a:chExt cx="692" cy="68"/>
                </a:xfrm>
              </p:grpSpPr>
              <p:sp>
                <p:nvSpPr>
                  <p:cNvPr id="1075" name="Rectangle 51">
                    <a:extLst>
                      <a:ext uri="{FF2B5EF4-FFF2-40B4-BE49-F238E27FC236}">
                        <a16:creationId xmlns:a16="http://schemas.microsoft.com/office/drawing/2014/main" xmlns="" id="{8EB07EEC-BAA0-FE41-8ED3-E41ECBC1C5F4}"/>
                      </a:ext>
                    </a:extLst>
                  </p:cNvPr>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6" name="Rectangle 52">
                    <a:extLst>
                      <a:ext uri="{FF2B5EF4-FFF2-40B4-BE49-F238E27FC236}">
                        <a16:creationId xmlns:a16="http://schemas.microsoft.com/office/drawing/2014/main" xmlns="" id="{C5D25B7F-4448-4E4E-9CA1-13726655090A}"/>
                      </a:ext>
                    </a:extLst>
                  </p:cNvPr>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7" name="Rectangle 53">
                    <a:extLst>
                      <a:ext uri="{FF2B5EF4-FFF2-40B4-BE49-F238E27FC236}">
                        <a16:creationId xmlns:a16="http://schemas.microsoft.com/office/drawing/2014/main" xmlns="" id="{A57F5D5F-C857-BF4B-A99C-0D6BD41852D4}"/>
                      </a:ext>
                    </a:extLst>
                  </p:cNvPr>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8" name="Rectangle 54">
                    <a:extLst>
                      <a:ext uri="{FF2B5EF4-FFF2-40B4-BE49-F238E27FC236}">
                        <a16:creationId xmlns:a16="http://schemas.microsoft.com/office/drawing/2014/main" xmlns="" id="{AA67A45A-9FB1-AB4E-8967-AC6AEC4054BD}"/>
                      </a:ext>
                    </a:extLst>
                  </p:cNvPr>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79" name="Rectangle 55">
                    <a:extLst>
                      <a:ext uri="{FF2B5EF4-FFF2-40B4-BE49-F238E27FC236}">
                        <a16:creationId xmlns:a16="http://schemas.microsoft.com/office/drawing/2014/main" xmlns="" id="{ADCEE36B-A477-BB4F-B09A-98495278D9B9}"/>
                      </a:ext>
                    </a:extLst>
                  </p:cNvPr>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0" name="Rectangle 56">
                    <a:extLst>
                      <a:ext uri="{FF2B5EF4-FFF2-40B4-BE49-F238E27FC236}">
                        <a16:creationId xmlns:a16="http://schemas.microsoft.com/office/drawing/2014/main" xmlns="" id="{AA483929-AAA5-C44F-B24B-C861D53C85E2}"/>
                      </a:ext>
                    </a:extLst>
                  </p:cNvPr>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grpSp>
            <p:nvGrpSpPr>
              <p:cNvPr id="1033" name="Group 115">
                <a:extLst>
                  <a:ext uri="{FF2B5EF4-FFF2-40B4-BE49-F238E27FC236}">
                    <a16:creationId xmlns:a16="http://schemas.microsoft.com/office/drawing/2014/main" xmlns="" id="{FFC7C6D1-1295-784D-903B-6E8C153C76F0}"/>
                  </a:ext>
                </a:extLst>
              </p:cNvPr>
              <p:cNvGrpSpPr>
                <a:grpSpLocks/>
              </p:cNvGrpSpPr>
              <p:nvPr/>
            </p:nvGrpSpPr>
            <p:grpSpPr bwMode="auto">
              <a:xfrm>
                <a:off x="4994" y="3212"/>
                <a:ext cx="691" cy="1021"/>
                <a:chOff x="4994" y="3212"/>
                <a:chExt cx="691" cy="1021"/>
              </a:xfrm>
            </p:grpSpPr>
            <p:grpSp>
              <p:nvGrpSpPr>
                <p:cNvPr id="1034" name="Group 65">
                  <a:extLst>
                    <a:ext uri="{FF2B5EF4-FFF2-40B4-BE49-F238E27FC236}">
                      <a16:creationId xmlns:a16="http://schemas.microsoft.com/office/drawing/2014/main" xmlns="" id="{9A33CF57-068E-1143-8D51-E6E1B913AA4B}"/>
                    </a:ext>
                  </a:extLst>
                </p:cNvPr>
                <p:cNvGrpSpPr>
                  <a:grpSpLocks/>
                </p:cNvGrpSpPr>
                <p:nvPr/>
              </p:nvGrpSpPr>
              <p:grpSpPr bwMode="auto">
                <a:xfrm>
                  <a:off x="4994" y="3212"/>
                  <a:ext cx="691" cy="68"/>
                  <a:chOff x="4994" y="3212"/>
                  <a:chExt cx="691" cy="68"/>
                </a:xfrm>
              </p:grpSpPr>
              <p:sp>
                <p:nvSpPr>
                  <p:cNvPr id="1083" name="Rectangle 59">
                    <a:extLst>
                      <a:ext uri="{FF2B5EF4-FFF2-40B4-BE49-F238E27FC236}">
                        <a16:creationId xmlns:a16="http://schemas.microsoft.com/office/drawing/2014/main" xmlns="" id="{21CCC184-5037-6B45-976F-B5B9ED7E497D}"/>
                      </a:ext>
                    </a:extLst>
                  </p:cNvPr>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4" name="Rectangle 60">
                    <a:extLst>
                      <a:ext uri="{FF2B5EF4-FFF2-40B4-BE49-F238E27FC236}">
                        <a16:creationId xmlns:a16="http://schemas.microsoft.com/office/drawing/2014/main" xmlns="" id="{44BF7C53-FC72-554E-B5ED-F21240386528}"/>
                      </a:ext>
                    </a:extLst>
                  </p:cNvPr>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5" name="Rectangle 61">
                    <a:extLst>
                      <a:ext uri="{FF2B5EF4-FFF2-40B4-BE49-F238E27FC236}">
                        <a16:creationId xmlns:a16="http://schemas.microsoft.com/office/drawing/2014/main" xmlns="" id="{74D16C69-20C2-2244-94AA-08C2C8CF3DFE}"/>
                      </a:ext>
                    </a:extLst>
                  </p:cNvPr>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6" name="Rectangle 62">
                    <a:extLst>
                      <a:ext uri="{FF2B5EF4-FFF2-40B4-BE49-F238E27FC236}">
                        <a16:creationId xmlns:a16="http://schemas.microsoft.com/office/drawing/2014/main" xmlns="" id="{297B2BF8-72E3-A544-B073-AB8294FF5F68}"/>
                      </a:ext>
                    </a:extLst>
                  </p:cNvPr>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7" name="Rectangle 63">
                    <a:extLst>
                      <a:ext uri="{FF2B5EF4-FFF2-40B4-BE49-F238E27FC236}">
                        <a16:creationId xmlns:a16="http://schemas.microsoft.com/office/drawing/2014/main" xmlns="" id="{70EE3274-E4E8-2241-94B6-5B1D1A0A85EC}"/>
                      </a:ext>
                    </a:extLst>
                  </p:cNvPr>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88" name="Rectangle 64">
                    <a:extLst>
                      <a:ext uri="{FF2B5EF4-FFF2-40B4-BE49-F238E27FC236}">
                        <a16:creationId xmlns:a16="http://schemas.microsoft.com/office/drawing/2014/main" xmlns="" id="{AD5AF239-AEBD-DF4E-BD78-F24B07049C43}"/>
                      </a:ext>
                    </a:extLst>
                  </p:cNvPr>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5" name="Group 72">
                  <a:extLst>
                    <a:ext uri="{FF2B5EF4-FFF2-40B4-BE49-F238E27FC236}">
                      <a16:creationId xmlns:a16="http://schemas.microsoft.com/office/drawing/2014/main" xmlns="" id="{ED092F81-E750-BD48-A8A8-1D1FF0F22F75}"/>
                    </a:ext>
                  </a:extLst>
                </p:cNvPr>
                <p:cNvGrpSpPr>
                  <a:grpSpLocks/>
                </p:cNvGrpSpPr>
                <p:nvPr/>
              </p:nvGrpSpPr>
              <p:grpSpPr bwMode="auto">
                <a:xfrm>
                  <a:off x="4994" y="3346"/>
                  <a:ext cx="691" cy="68"/>
                  <a:chOff x="4994" y="3346"/>
                  <a:chExt cx="691" cy="68"/>
                </a:xfrm>
              </p:grpSpPr>
              <p:sp>
                <p:nvSpPr>
                  <p:cNvPr id="1090" name="Rectangle 66">
                    <a:extLst>
                      <a:ext uri="{FF2B5EF4-FFF2-40B4-BE49-F238E27FC236}">
                        <a16:creationId xmlns:a16="http://schemas.microsoft.com/office/drawing/2014/main" xmlns="" id="{9D501E61-B2AF-7440-9F7F-F5A8ABBD8F8A}"/>
                      </a:ext>
                    </a:extLst>
                  </p:cNvPr>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1" name="Rectangle 67">
                    <a:extLst>
                      <a:ext uri="{FF2B5EF4-FFF2-40B4-BE49-F238E27FC236}">
                        <a16:creationId xmlns:a16="http://schemas.microsoft.com/office/drawing/2014/main" xmlns="" id="{C310CEE2-CB72-FD4C-A0B1-53EE629917E4}"/>
                      </a:ext>
                    </a:extLst>
                  </p:cNvPr>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2" name="Rectangle 68">
                    <a:extLst>
                      <a:ext uri="{FF2B5EF4-FFF2-40B4-BE49-F238E27FC236}">
                        <a16:creationId xmlns:a16="http://schemas.microsoft.com/office/drawing/2014/main" xmlns="" id="{9C31A5BD-64BA-7B42-AC5E-ED8707439549}"/>
                      </a:ext>
                    </a:extLst>
                  </p:cNvPr>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3" name="Rectangle 69">
                    <a:extLst>
                      <a:ext uri="{FF2B5EF4-FFF2-40B4-BE49-F238E27FC236}">
                        <a16:creationId xmlns:a16="http://schemas.microsoft.com/office/drawing/2014/main" xmlns="" id="{7F194531-BCFE-8040-9A01-CB2B4BFB910A}"/>
                      </a:ext>
                    </a:extLst>
                  </p:cNvPr>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4" name="Rectangle 70">
                    <a:extLst>
                      <a:ext uri="{FF2B5EF4-FFF2-40B4-BE49-F238E27FC236}">
                        <a16:creationId xmlns:a16="http://schemas.microsoft.com/office/drawing/2014/main" xmlns="" id="{AFAF9478-41C7-8D4E-80EA-1121BE7310B2}"/>
                      </a:ext>
                    </a:extLst>
                  </p:cNvPr>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5" name="Rectangle 71">
                    <a:extLst>
                      <a:ext uri="{FF2B5EF4-FFF2-40B4-BE49-F238E27FC236}">
                        <a16:creationId xmlns:a16="http://schemas.microsoft.com/office/drawing/2014/main" xmlns="" id="{4F4C4E82-60C9-5C46-B7C2-B8869FE6F442}"/>
                      </a:ext>
                    </a:extLst>
                  </p:cNvPr>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6" name="Group 79">
                  <a:extLst>
                    <a:ext uri="{FF2B5EF4-FFF2-40B4-BE49-F238E27FC236}">
                      <a16:creationId xmlns:a16="http://schemas.microsoft.com/office/drawing/2014/main" xmlns="" id="{6FA52033-C60B-8C44-86FE-7163390C85A8}"/>
                    </a:ext>
                  </a:extLst>
                </p:cNvPr>
                <p:cNvGrpSpPr>
                  <a:grpSpLocks/>
                </p:cNvGrpSpPr>
                <p:nvPr/>
              </p:nvGrpSpPr>
              <p:grpSpPr bwMode="auto">
                <a:xfrm>
                  <a:off x="4994" y="3483"/>
                  <a:ext cx="691" cy="68"/>
                  <a:chOff x="4994" y="3483"/>
                  <a:chExt cx="691" cy="68"/>
                </a:xfrm>
              </p:grpSpPr>
              <p:sp>
                <p:nvSpPr>
                  <p:cNvPr id="1097" name="Rectangle 73">
                    <a:extLst>
                      <a:ext uri="{FF2B5EF4-FFF2-40B4-BE49-F238E27FC236}">
                        <a16:creationId xmlns:a16="http://schemas.microsoft.com/office/drawing/2014/main" xmlns="" id="{37AC9D8D-FD8B-4F4B-8CAC-4ABF0BE780E6}"/>
                      </a:ext>
                    </a:extLst>
                  </p:cNvPr>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8" name="Rectangle 74">
                    <a:extLst>
                      <a:ext uri="{FF2B5EF4-FFF2-40B4-BE49-F238E27FC236}">
                        <a16:creationId xmlns:a16="http://schemas.microsoft.com/office/drawing/2014/main" xmlns="" id="{56B2CBFE-B5A0-9E4B-82BF-C8F39EEAB709}"/>
                      </a:ext>
                    </a:extLst>
                  </p:cNvPr>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099" name="Rectangle 75">
                    <a:extLst>
                      <a:ext uri="{FF2B5EF4-FFF2-40B4-BE49-F238E27FC236}">
                        <a16:creationId xmlns:a16="http://schemas.microsoft.com/office/drawing/2014/main" xmlns="" id="{911DEC4D-C87B-C54C-B66B-58067F408128}"/>
                      </a:ext>
                    </a:extLst>
                  </p:cNvPr>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0" name="Rectangle 76">
                    <a:extLst>
                      <a:ext uri="{FF2B5EF4-FFF2-40B4-BE49-F238E27FC236}">
                        <a16:creationId xmlns:a16="http://schemas.microsoft.com/office/drawing/2014/main" xmlns="" id="{5317FE92-21CB-F349-8B97-EA9DD9F58A2C}"/>
                      </a:ext>
                    </a:extLst>
                  </p:cNvPr>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1" name="Rectangle 77">
                    <a:extLst>
                      <a:ext uri="{FF2B5EF4-FFF2-40B4-BE49-F238E27FC236}">
                        <a16:creationId xmlns:a16="http://schemas.microsoft.com/office/drawing/2014/main" xmlns="" id="{1D7CB43D-9DD1-214F-A93E-CB9E1D7159BC}"/>
                      </a:ext>
                    </a:extLst>
                  </p:cNvPr>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2" name="Rectangle 78">
                    <a:extLst>
                      <a:ext uri="{FF2B5EF4-FFF2-40B4-BE49-F238E27FC236}">
                        <a16:creationId xmlns:a16="http://schemas.microsoft.com/office/drawing/2014/main" xmlns="" id="{ACD0C1D5-BDAE-234D-B8C4-A06353C53346}"/>
                      </a:ext>
                    </a:extLst>
                  </p:cNvPr>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7" name="Group 86">
                  <a:extLst>
                    <a:ext uri="{FF2B5EF4-FFF2-40B4-BE49-F238E27FC236}">
                      <a16:creationId xmlns:a16="http://schemas.microsoft.com/office/drawing/2014/main" xmlns="" id="{773608B7-33ED-DF42-95D6-49ED3B12A890}"/>
                    </a:ext>
                  </a:extLst>
                </p:cNvPr>
                <p:cNvGrpSpPr>
                  <a:grpSpLocks/>
                </p:cNvGrpSpPr>
                <p:nvPr/>
              </p:nvGrpSpPr>
              <p:grpSpPr bwMode="auto">
                <a:xfrm>
                  <a:off x="4994" y="3620"/>
                  <a:ext cx="691" cy="68"/>
                  <a:chOff x="4994" y="3620"/>
                  <a:chExt cx="691" cy="68"/>
                </a:xfrm>
              </p:grpSpPr>
              <p:sp>
                <p:nvSpPr>
                  <p:cNvPr id="1104" name="Rectangle 80">
                    <a:extLst>
                      <a:ext uri="{FF2B5EF4-FFF2-40B4-BE49-F238E27FC236}">
                        <a16:creationId xmlns:a16="http://schemas.microsoft.com/office/drawing/2014/main" xmlns="" id="{9FFF6447-57F8-CD4A-991C-830D5574833A}"/>
                      </a:ext>
                    </a:extLst>
                  </p:cNvPr>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5" name="Rectangle 81">
                    <a:extLst>
                      <a:ext uri="{FF2B5EF4-FFF2-40B4-BE49-F238E27FC236}">
                        <a16:creationId xmlns:a16="http://schemas.microsoft.com/office/drawing/2014/main" xmlns="" id="{8E214BF9-B5BE-354A-A982-416C50B060D0}"/>
                      </a:ext>
                    </a:extLst>
                  </p:cNvPr>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6" name="Rectangle 82">
                    <a:extLst>
                      <a:ext uri="{FF2B5EF4-FFF2-40B4-BE49-F238E27FC236}">
                        <a16:creationId xmlns:a16="http://schemas.microsoft.com/office/drawing/2014/main" xmlns="" id="{54F8D02B-9689-E84C-823B-D808D28CF738}"/>
                      </a:ext>
                    </a:extLst>
                  </p:cNvPr>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7" name="Rectangle 83">
                    <a:extLst>
                      <a:ext uri="{FF2B5EF4-FFF2-40B4-BE49-F238E27FC236}">
                        <a16:creationId xmlns:a16="http://schemas.microsoft.com/office/drawing/2014/main" xmlns="" id="{F832E63C-632E-0541-9EF3-E525E09A21D9}"/>
                      </a:ext>
                    </a:extLst>
                  </p:cNvPr>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8" name="Rectangle 84">
                    <a:extLst>
                      <a:ext uri="{FF2B5EF4-FFF2-40B4-BE49-F238E27FC236}">
                        <a16:creationId xmlns:a16="http://schemas.microsoft.com/office/drawing/2014/main" xmlns="" id="{4D603A64-FC12-9F44-AF4E-5E261B661837}"/>
                      </a:ext>
                    </a:extLst>
                  </p:cNvPr>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09" name="Rectangle 85">
                    <a:extLst>
                      <a:ext uri="{FF2B5EF4-FFF2-40B4-BE49-F238E27FC236}">
                        <a16:creationId xmlns:a16="http://schemas.microsoft.com/office/drawing/2014/main" xmlns="" id="{F2ADCD12-4166-0340-B206-9E90823A6257}"/>
                      </a:ext>
                    </a:extLst>
                  </p:cNvPr>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8" name="Group 93">
                  <a:extLst>
                    <a:ext uri="{FF2B5EF4-FFF2-40B4-BE49-F238E27FC236}">
                      <a16:creationId xmlns:a16="http://schemas.microsoft.com/office/drawing/2014/main" xmlns="" id="{9F41FBCF-9EAC-7B44-81A0-BF1287479D2E}"/>
                    </a:ext>
                  </a:extLst>
                </p:cNvPr>
                <p:cNvGrpSpPr>
                  <a:grpSpLocks/>
                </p:cNvGrpSpPr>
                <p:nvPr/>
              </p:nvGrpSpPr>
              <p:grpSpPr bwMode="auto">
                <a:xfrm>
                  <a:off x="4994" y="3755"/>
                  <a:ext cx="691" cy="68"/>
                  <a:chOff x="4994" y="3755"/>
                  <a:chExt cx="691" cy="68"/>
                </a:xfrm>
              </p:grpSpPr>
              <p:sp>
                <p:nvSpPr>
                  <p:cNvPr id="1111" name="Rectangle 87">
                    <a:extLst>
                      <a:ext uri="{FF2B5EF4-FFF2-40B4-BE49-F238E27FC236}">
                        <a16:creationId xmlns:a16="http://schemas.microsoft.com/office/drawing/2014/main" xmlns="" id="{16A193C4-DA56-FE40-B075-65D04F45F9F7}"/>
                      </a:ext>
                    </a:extLst>
                  </p:cNvPr>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2" name="Rectangle 88">
                    <a:extLst>
                      <a:ext uri="{FF2B5EF4-FFF2-40B4-BE49-F238E27FC236}">
                        <a16:creationId xmlns:a16="http://schemas.microsoft.com/office/drawing/2014/main" xmlns="" id="{6DFE856C-A875-A943-A41D-04BCA2FA8668}"/>
                      </a:ext>
                    </a:extLst>
                  </p:cNvPr>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3" name="Rectangle 89">
                    <a:extLst>
                      <a:ext uri="{FF2B5EF4-FFF2-40B4-BE49-F238E27FC236}">
                        <a16:creationId xmlns:a16="http://schemas.microsoft.com/office/drawing/2014/main" xmlns="" id="{46867F94-B98C-074F-809E-F52D55362EDA}"/>
                      </a:ext>
                    </a:extLst>
                  </p:cNvPr>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4" name="Rectangle 90">
                    <a:extLst>
                      <a:ext uri="{FF2B5EF4-FFF2-40B4-BE49-F238E27FC236}">
                        <a16:creationId xmlns:a16="http://schemas.microsoft.com/office/drawing/2014/main" xmlns="" id="{09864481-2202-0048-AFE2-9F2A7A0E025A}"/>
                      </a:ext>
                    </a:extLst>
                  </p:cNvPr>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5" name="Rectangle 91">
                    <a:extLst>
                      <a:ext uri="{FF2B5EF4-FFF2-40B4-BE49-F238E27FC236}">
                        <a16:creationId xmlns:a16="http://schemas.microsoft.com/office/drawing/2014/main" xmlns="" id="{FA429BD3-E94A-624E-A91A-F326AF2D9DC7}"/>
                      </a:ext>
                    </a:extLst>
                  </p:cNvPr>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6" name="Rectangle 92">
                    <a:extLst>
                      <a:ext uri="{FF2B5EF4-FFF2-40B4-BE49-F238E27FC236}">
                        <a16:creationId xmlns:a16="http://schemas.microsoft.com/office/drawing/2014/main" xmlns="" id="{2816053A-3E09-DB4B-8BBF-F04E9EE64B57}"/>
                      </a:ext>
                    </a:extLst>
                  </p:cNvPr>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39" name="Group 100">
                  <a:extLst>
                    <a:ext uri="{FF2B5EF4-FFF2-40B4-BE49-F238E27FC236}">
                      <a16:creationId xmlns:a16="http://schemas.microsoft.com/office/drawing/2014/main" xmlns="" id="{7E878B58-6BC1-FA4C-A3FF-0281721D3C17}"/>
                    </a:ext>
                  </a:extLst>
                </p:cNvPr>
                <p:cNvGrpSpPr>
                  <a:grpSpLocks/>
                </p:cNvGrpSpPr>
                <p:nvPr/>
              </p:nvGrpSpPr>
              <p:grpSpPr bwMode="auto">
                <a:xfrm>
                  <a:off x="4994" y="3892"/>
                  <a:ext cx="691" cy="68"/>
                  <a:chOff x="4994" y="3892"/>
                  <a:chExt cx="691" cy="68"/>
                </a:xfrm>
              </p:grpSpPr>
              <p:sp>
                <p:nvSpPr>
                  <p:cNvPr id="1118" name="Rectangle 94">
                    <a:extLst>
                      <a:ext uri="{FF2B5EF4-FFF2-40B4-BE49-F238E27FC236}">
                        <a16:creationId xmlns:a16="http://schemas.microsoft.com/office/drawing/2014/main" xmlns="" id="{8B88E088-8E6C-F641-AEB0-73E77B7712D0}"/>
                      </a:ext>
                    </a:extLst>
                  </p:cNvPr>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19" name="Rectangle 95">
                    <a:extLst>
                      <a:ext uri="{FF2B5EF4-FFF2-40B4-BE49-F238E27FC236}">
                        <a16:creationId xmlns:a16="http://schemas.microsoft.com/office/drawing/2014/main" xmlns="" id="{E1A6DC2B-491E-FF42-B813-51255C7CF4E9}"/>
                      </a:ext>
                    </a:extLst>
                  </p:cNvPr>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0" name="Rectangle 96">
                    <a:extLst>
                      <a:ext uri="{FF2B5EF4-FFF2-40B4-BE49-F238E27FC236}">
                        <a16:creationId xmlns:a16="http://schemas.microsoft.com/office/drawing/2014/main" xmlns="" id="{B1F41FBC-279F-7F4C-BA7D-DB334FE78D3A}"/>
                      </a:ext>
                    </a:extLst>
                  </p:cNvPr>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1" name="Rectangle 97">
                    <a:extLst>
                      <a:ext uri="{FF2B5EF4-FFF2-40B4-BE49-F238E27FC236}">
                        <a16:creationId xmlns:a16="http://schemas.microsoft.com/office/drawing/2014/main" xmlns="" id="{62608A84-33D4-7344-B745-1558B11406D5}"/>
                      </a:ext>
                    </a:extLst>
                  </p:cNvPr>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2" name="Rectangle 98">
                    <a:extLst>
                      <a:ext uri="{FF2B5EF4-FFF2-40B4-BE49-F238E27FC236}">
                        <a16:creationId xmlns:a16="http://schemas.microsoft.com/office/drawing/2014/main" xmlns="" id="{1A0233D1-CA58-A64E-AB83-F5500F7D3CB4}"/>
                      </a:ext>
                    </a:extLst>
                  </p:cNvPr>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3" name="Rectangle 99">
                    <a:extLst>
                      <a:ext uri="{FF2B5EF4-FFF2-40B4-BE49-F238E27FC236}">
                        <a16:creationId xmlns:a16="http://schemas.microsoft.com/office/drawing/2014/main" xmlns="" id="{CEAAC2C8-008C-7A4F-A98B-1B7CF832E6B2}"/>
                      </a:ext>
                    </a:extLst>
                  </p:cNvPr>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40" name="Group 107">
                  <a:extLst>
                    <a:ext uri="{FF2B5EF4-FFF2-40B4-BE49-F238E27FC236}">
                      <a16:creationId xmlns:a16="http://schemas.microsoft.com/office/drawing/2014/main" xmlns="" id="{6B767FDC-E1F0-0845-9142-D9969A3F6EBB}"/>
                    </a:ext>
                  </a:extLst>
                </p:cNvPr>
                <p:cNvGrpSpPr>
                  <a:grpSpLocks/>
                </p:cNvGrpSpPr>
                <p:nvPr/>
              </p:nvGrpSpPr>
              <p:grpSpPr bwMode="auto">
                <a:xfrm>
                  <a:off x="4994" y="4028"/>
                  <a:ext cx="691" cy="68"/>
                  <a:chOff x="4994" y="4028"/>
                  <a:chExt cx="691" cy="68"/>
                </a:xfrm>
              </p:grpSpPr>
              <p:sp>
                <p:nvSpPr>
                  <p:cNvPr id="1125" name="Rectangle 101">
                    <a:extLst>
                      <a:ext uri="{FF2B5EF4-FFF2-40B4-BE49-F238E27FC236}">
                        <a16:creationId xmlns:a16="http://schemas.microsoft.com/office/drawing/2014/main" xmlns="" id="{130629D3-1B4D-E546-BCE4-11FF9ED119F0}"/>
                      </a:ext>
                    </a:extLst>
                  </p:cNvPr>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6" name="Rectangle 102">
                    <a:extLst>
                      <a:ext uri="{FF2B5EF4-FFF2-40B4-BE49-F238E27FC236}">
                        <a16:creationId xmlns:a16="http://schemas.microsoft.com/office/drawing/2014/main" xmlns="" id="{7D9818F2-81E8-B74B-9D1F-74289323A5EC}"/>
                      </a:ext>
                    </a:extLst>
                  </p:cNvPr>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7" name="Rectangle 103">
                    <a:extLst>
                      <a:ext uri="{FF2B5EF4-FFF2-40B4-BE49-F238E27FC236}">
                        <a16:creationId xmlns:a16="http://schemas.microsoft.com/office/drawing/2014/main" xmlns="" id="{48149E27-2897-4544-A030-0BE7DC94C66F}"/>
                      </a:ext>
                    </a:extLst>
                  </p:cNvPr>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8" name="Rectangle 104">
                    <a:extLst>
                      <a:ext uri="{FF2B5EF4-FFF2-40B4-BE49-F238E27FC236}">
                        <a16:creationId xmlns:a16="http://schemas.microsoft.com/office/drawing/2014/main" xmlns="" id="{7BFEBB81-62E8-3B40-903A-E54077401240}"/>
                      </a:ext>
                    </a:extLst>
                  </p:cNvPr>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29" name="Rectangle 105">
                    <a:extLst>
                      <a:ext uri="{FF2B5EF4-FFF2-40B4-BE49-F238E27FC236}">
                        <a16:creationId xmlns:a16="http://schemas.microsoft.com/office/drawing/2014/main" xmlns="" id="{FBEB5A6A-1B4B-B44F-B766-0C0630A7B2B0}"/>
                      </a:ext>
                    </a:extLst>
                  </p:cNvPr>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0" name="Rectangle 106">
                    <a:extLst>
                      <a:ext uri="{FF2B5EF4-FFF2-40B4-BE49-F238E27FC236}">
                        <a16:creationId xmlns:a16="http://schemas.microsoft.com/office/drawing/2014/main" xmlns="" id="{7ED634CB-3F20-6E4D-BAAA-A3956A2D5EC7}"/>
                      </a:ext>
                    </a:extLst>
                  </p:cNvPr>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nvGrpSpPr>
                <p:cNvPr id="1041" name="Group 114">
                  <a:extLst>
                    <a:ext uri="{FF2B5EF4-FFF2-40B4-BE49-F238E27FC236}">
                      <a16:creationId xmlns:a16="http://schemas.microsoft.com/office/drawing/2014/main" xmlns="" id="{A2DA213F-3B69-B441-A365-6EC59ABB85A5}"/>
                    </a:ext>
                  </a:extLst>
                </p:cNvPr>
                <p:cNvGrpSpPr>
                  <a:grpSpLocks/>
                </p:cNvGrpSpPr>
                <p:nvPr/>
              </p:nvGrpSpPr>
              <p:grpSpPr bwMode="auto">
                <a:xfrm>
                  <a:off x="4994" y="4165"/>
                  <a:ext cx="691" cy="68"/>
                  <a:chOff x="4994" y="4165"/>
                  <a:chExt cx="691" cy="68"/>
                </a:xfrm>
              </p:grpSpPr>
              <p:sp>
                <p:nvSpPr>
                  <p:cNvPr id="1132" name="Rectangle 108">
                    <a:extLst>
                      <a:ext uri="{FF2B5EF4-FFF2-40B4-BE49-F238E27FC236}">
                        <a16:creationId xmlns:a16="http://schemas.microsoft.com/office/drawing/2014/main" xmlns="" id="{106D6A22-3563-DC4D-B503-67DF35BD4771}"/>
                      </a:ext>
                    </a:extLst>
                  </p:cNvPr>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3" name="Rectangle 109">
                    <a:extLst>
                      <a:ext uri="{FF2B5EF4-FFF2-40B4-BE49-F238E27FC236}">
                        <a16:creationId xmlns:a16="http://schemas.microsoft.com/office/drawing/2014/main" xmlns="" id="{8E2B6912-7CC2-674D-B40D-286B0E22732E}"/>
                      </a:ext>
                    </a:extLst>
                  </p:cNvPr>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4" name="Rectangle 110">
                    <a:extLst>
                      <a:ext uri="{FF2B5EF4-FFF2-40B4-BE49-F238E27FC236}">
                        <a16:creationId xmlns:a16="http://schemas.microsoft.com/office/drawing/2014/main" xmlns="" id="{7E57547F-ACB9-C54F-887D-F709C6DF9102}"/>
                      </a:ext>
                    </a:extLst>
                  </p:cNvPr>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5" name="Rectangle 111">
                    <a:extLst>
                      <a:ext uri="{FF2B5EF4-FFF2-40B4-BE49-F238E27FC236}">
                        <a16:creationId xmlns:a16="http://schemas.microsoft.com/office/drawing/2014/main" xmlns="" id="{715AB885-B47A-8F4B-A18A-6B9427111123}"/>
                      </a:ext>
                    </a:extLst>
                  </p:cNvPr>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6" name="Rectangle 112">
                    <a:extLst>
                      <a:ext uri="{FF2B5EF4-FFF2-40B4-BE49-F238E27FC236}">
                        <a16:creationId xmlns:a16="http://schemas.microsoft.com/office/drawing/2014/main" xmlns="" id="{EF65EF1E-FC34-8849-B59A-02246AC558E4}"/>
                      </a:ext>
                    </a:extLst>
                  </p:cNvPr>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sp>
                <p:nvSpPr>
                  <p:cNvPr id="1137" name="Rectangle 113">
                    <a:extLst>
                      <a:ext uri="{FF2B5EF4-FFF2-40B4-BE49-F238E27FC236}">
                        <a16:creationId xmlns:a16="http://schemas.microsoft.com/office/drawing/2014/main" xmlns="" id="{43132FCE-524D-B643-8CD5-3909B32DFED6}"/>
                      </a:ext>
                    </a:extLst>
                  </p:cNvPr>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p>
                    <a:pPr>
                      <a:defRPr/>
                    </a:pPr>
                    <a:endParaRPr lang="en-US" sz="1292">
                      <a:latin typeface="Arial" charset="0"/>
                      <a:ea typeface="ＭＳ Ｐゴシック" charset="0"/>
                      <a:cs typeface="ＭＳ Ｐゴシック" charset="0"/>
                    </a:endParaRPr>
                  </a:p>
                </p:txBody>
              </p:sp>
            </p:grpSp>
          </p:grpSp>
        </p:grpSp>
        <p:sp useBgFill="1">
          <p:nvSpPr>
            <p:cNvPr id="1141" name="Rectangle 117">
              <a:extLst>
                <a:ext uri="{FF2B5EF4-FFF2-40B4-BE49-F238E27FC236}">
                  <a16:creationId xmlns:a16="http://schemas.microsoft.com/office/drawing/2014/main" xmlns="" id="{30548A98-5AB1-E946-BA1D-A65F195CBE20}"/>
                </a:ext>
              </a:extLst>
            </p:cNvPr>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p>
              <a:pPr>
                <a:defRPr/>
              </a:pPr>
              <a:endParaRPr lang="en-US" sz="1292">
                <a:latin typeface="Arial" charset="0"/>
                <a:ea typeface="ＭＳ Ｐゴシック" charset="0"/>
                <a:cs typeface="ＭＳ Ｐゴシック" charset="0"/>
              </a:endParaRPr>
            </a:p>
          </p:txBody>
        </p:sp>
      </p:grpSp>
      <p:sp>
        <p:nvSpPr>
          <p:cNvPr id="1027" name="Rectangle 119">
            <a:extLst>
              <a:ext uri="{FF2B5EF4-FFF2-40B4-BE49-F238E27FC236}">
                <a16:creationId xmlns:a16="http://schemas.microsoft.com/office/drawing/2014/main" xmlns="" id="{CDAA1542-A143-B84D-A1B8-1CC5466A49F3}"/>
              </a:ext>
            </a:extLst>
          </p:cNvPr>
          <p:cNvSpPr>
            <a:spLocks noGrp="1" noChangeArrowheads="1"/>
          </p:cNvSpPr>
          <p:nvPr>
            <p:ph type="title"/>
          </p:nvPr>
        </p:nvSpPr>
        <p:spPr bwMode="auto">
          <a:xfrm>
            <a:off x="990600" y="6096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a:extLst>
              <a:ext uri="{FF2B5EF4-FFF2-40B4-BE49-F238E27FC236}">
                <a16:creationId xmlns:a16="http://schemas.microsoft.com/office/drawing/2014/main" xmlns="" id="{24D004BC-CB8B-1842-9AA0-DCEDAA62393D}"/>
              </a:ext>
            </a:extLst>
          </p:cNvPr>
          <p:cNvSpPr>
            <a:spLocks noGrp="1" noChangeArrowheads="1"/>
          </p:cNvSpPr>
          <p:nvPr>
            <p:ph type="body" idx="1"/>
          </p:nvPr>
        </p:nvSpPr>
        <p:spPr bwMode="auto">
          <a:xfrm>
            <a:off x="990600" y="1981200"/>
            <a:ext cx="7162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a:extLst>
              <a:ext uri="{FF2B5EF4-FFF2-40B4-BE49-F238E27FC236}">
                <a16:creationId xmlns:a16="http://schemas.microsoft.com/office/drawing/2014/main" xmlns="" id="{76D8AF6D-1836-7048-A2F7-EB9E1AC7CE74}"/>
              </a:ext>
            </a:extLst>
          </p:cNvPr>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2789" y="5661026"/>
            <a:ext cx="977411"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612557363"/>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eaLnBrk="0" fontAlgn="base" hangingPunct="0">
        <a:lnSpc>
          <a:spcPct val="90000"/>
        </a:lnSpc>
        <a:spcBef>
          <a:spcPct val="0"/>
        </a:spcBef>
        <a:spcAft>
          <a:spcPct val="0"/>
        </a:spcAft>
        <a:defRPr sz="3323"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3323" b="1">
          <a:solidFill>
            <a:schemeClr val="tx2"/>
          </a:solidFill>
          <a:latin typeface="Times New Roman" charset="0"/>
          <a:ea typeface="ＭＳ Ｐゴシック" charset="-128"/>
          <a:cs typeface="ＭＳ Ｐゴシック" charset="-128"/>
        </a:defRPr>
      </a:lvl5pPr>
      <a:lvl6pPr marL="422041" algn="ctr" rtl="0" eaLnBrk="0" fontAlgn="base" hangingPunct="0">
        <a:lnSpc>
          <a:spcPct val="90000"/>
        </a:lnSpc>
        <a:spcBef>
          <a:spcPct val="0"/>
        </a:spcBef>
        <a:spcAft>
          <a:spcPct val="0"/>
        </a:spcAft>
        <a:defRPr sz="3323" b="1">
          <a:solidFill>
            <a:schemeClr val="tx2"/>
          </a:solidFill>
          <a:latin typeface="Times New Roman" charset="0"/>
        </a:defRPr>
      </a:lvl6pPr>
      <a:lvl7pPr marL="844083" algn="ctr" rtl="0" eaLnBrk="0" fontAlgn="base" hangingPunct="0">
        <a:lnSpc>
          <a:spcPct val="90000"/>
        </a:lnSpc>
        <a:spcBef>
          <a:spcPct val="0"/>
        </a:spcBef>
        <a:spcAft>
          <a:spcPct val="0"/>
        </a:spcAft>
        <a:defRPr sz="3323" b="1">
          <a:solidFill>
            <a:schemeClr val="tx2"/>
          </a:solidFill>
          <a:latin typeface="Times New Roman" charset="0"/>
        </a:defRPr>
      </a:lvl7pPr>
      <a:lvl8pPr marL="1266124" algn="ctr" rtl="0" eaLnBrk="0" fontAlgn="base" hangingPunct="0">
        <a:lnSpc>
          <a:spcPct val="90000"/>
        </a:lnSpc>
        <a:spcBef>
          <a:spcPct val="0"/>
        </a:spcBef>
        <a:spcAft>
          <a:spcPct val="0"/>
        </a:spcAft>
        <a:defRPr sz="3323" b="1">
          <a:solidFill>
            <a:schemeClr val="tx2"/>
          </a:solidFill>
          <a:latin typeface="Times New Roman" charset="0"/>
        </a:defRPr>
      </a:lvl8pPr>
      <a:lvl9pPr marL="1688165" algn="ctr" rtl="0" eaLnBrk="0" fontAlgn="base" hangingPunct="0">
        <a:lnSpc>
          <a:spcPct val="90000"/>
        </a:lnSpc>
        <a:spcBef>
          <a:spcPct val="0"/>
        </a:spcBef>
        <a:spcAft>
          <a:spcPct val="0"/>
        </a:spcAft>
        <a:defRPr sz="3323" b="1">
          <a:solidFill>
            <a:schemeClr val="tx2"/>
          </a:solidFill>
          <a:latin typeface="Times New Roman" charset="0"/>
        </a:defRPr>
      </a:lvl9pPr>
    </p:titleStyle>
    <p:bodyStyle>
      <a:lvl1pPr marL="263776" indent="-263776" algn="l" rtl="0" eaLnBrk="0" fontAlgn="base" hangingPunct="0">
        <a:lnSpc>
          <a:spcPct val="90000"/>
        </a:lnSpc>
        <a:spcBef>
          <a:spcPct val="30000"/>
        </a:spcBef>
        <a:spcAft>
          <a:spcPct val="0"/>
        </a:spcAft>
        <a:defRPr sz="2215" b="1">
          <a:solidFill>
            <a:schemeClr val="tx1"/>
          </a:solidFill>
          <a:latin typeface="+mn-lt"/>
          <a:ea typeface="ＭＳ Ｐゴシック" charset="-128"/>
          <a:cs typeface="ＭＳ Ｐゴシック" charset="-128"/>
        </a:defRPr>
      </a:lvl1pPr>
      <a:lvl2pPr marL="633062" indent="-211021"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1055103" indent="-211021"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424389"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4pPr>
      <a:lvl5pPr marL="1846431"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5pPr>
      <a:lvl6pPr marL="2268472"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6pPr>
      <a:lvl7pPr marL="2690513"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7pPr>
      <a:lvl8pPr marL="3112555"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8pPr>
      <a:lvl9pPr marL="3534596" indent="-158265" algn="l" rtl="0" eaLnBrk="0" fontAlgn="base" hangingPunct="0">
        <a:lnSpc>
          <a:spcPct val="90000"/>
        </a:lnSpc>
        <a:spcBef>
          <a:spcPct val="30000"/>
        </a:spcBef>
        <a:spcAft>
          <a:spcPct val="0"/>
        </a:spcAft>
        <a:defRPr sz="1292" b="1">
          <a:solidFill>
            <a:schemeClr val="tx1"/>
          </a:solidFill>
          <a:latin typeface="+mn-lt"/>
          <a:ea typeface="ＭＳ Ｐゴシック" charset="-128"/>
        </a:defRPr>
      </a:lvl9pPr>
    </p:bodyStyle>
    <p:otherStyle>
      <a:defPPr>
        <a:defRPr lang="en-US"/>
      </a:defPPr>
      <a:lvl1pPr marL="0" algn="l" defTabSz="422041" rtl="0" eaLnBrk="1" latinLnBrk="0" hangingPunct="1">
        <a:defRPr sz="1662" kern="1200">
          <a:solidFill>
            <a:schemeClr val="tx1"/>
          </a:solidFill>
          <a:latin typeface="+mn-lt"/>
          <a:ea typeface="+mn-ea"/>
          <a:cs typeface="+mn-cs"/>
        </a:defRPr>
      </a:lvl1pPr>
      <a:lvl2pPr marL="422041" algn="l" defTabSz="422041" rtl="0" eaLnBrk="1" latinLnBrk="0" hangingPunct="1">
        <a:defRPr sz="1662" kern="1200">
          <a:solidFill>
            <a:schemeClr val="tx1"/>
          </a:solidFill>
          <a:latin typeface="+mn-lt"/>
          <a:ea typeface="+mn-ea"/>
          <a:cs typeface="+mn-cs"/>
        </a:defRPr>
      </a:lvl2pPr>
      <a:lvl3pPr marL="844083" algn="l" defTabSz="422041" rtl="0" eaLnBrk="1" latinLnBrk="0" hangingPunct="1">
        <a:defRPr sz="1662" kern="1200">
          <a:solidFill>
            <a:schemeClr val="tx1"/>
          </a:solidFill>
          <a:latin typeface="+mn-lt"/>
          <a:ea typeface="+mn-ea"/>
          <a:cs typeface="+mn-cs"/>
        </a:defRPr>
      </a:lvl3pPr>
      <a:lvl4pPr marL="1266124" algn="l" defTabSz="422041" rtl="0" eaLnBrk="1" latinLnBrk="0" hangingPunct="1">
        <a:defRPr sz="1662" kern="1200">
          <a:solidFill>
            <a:schemeClr val="tx1"/>
          </a:solidFill>
          <a:latin typeface="+mn-lt"/>
          <a:ea typeface="+mn-ea"/>
          <a:cs typeface="+mn-cs"/>
        </a:defRPr>
      </a:lvl4pPr>
      <a:lvl5pPr marL="1688165" algn="l" defTabSz="422041" rtl="0" eaLnBrk="1" latinLnBrk="0" hangingPunct="1">
        <a:defRPr sz="1662" kern="1200">
          <a:solidFill>
            <a:schemeClr val="tx1"/>
          </a:solidFill>
          <a:latin typeface="+mn-lt"/>
          <a:ea typeface="+mn-ea"/>
          <a:cs typeface="+mn-cs"/>
        </a:defRPr>
      </a:lvl5pPr>
      <a:lvl6pPr marL="2110207" algn="l" defTabSz="422041" rtl="0" eaLnBrk="1" latinLnBrk="0" hangingPunct="1">
        <a:defRPr sz="1662" kern="1200">
          <a:solidFill>
            <a:schemeClr val="tx1"/>
          </a:solidFill>
          <a:latin typeface="+mn-lt"/>
          <a:ea typeface="+mn-ea"/>
          <a:cs typeface="+mn-cs"/>
        </a:defRPr>
      </a:lvl6pPr>
      <a:lvl7pPr marL="2532248" algn="l" defTabSz="422041" rtl="0" eaLnBrk="1" latinLnBrk="0" hangingPunct="1">
        <a:defRPr sz="1662" kern="1200">
          <a:solidFill>
            <a:schemeClr val="tx1"/>
          </a:solidFill>
          <a:latin typeface="+mn-lt"/>
          <a:ea typeface="+mn-ea"/>
          <a:cs typeface="+mn-cs"/>
        </a:defRPr>
      </a:lvl7pPr>
      <a:lvl8pPr marL="2954289" algn="l" defTabSz="422041" rtl="0" eaLnBrk="1" latinLnBrk="0" hangingPunct="1">
        <a:defRPr sz="1662" kern="1200">
          <a:solidFill>
            <a:schemeClr val="tx1"/>
          </a:solidFill>
          <a:latin typeface="+mn-lt"/>
          <a:ea typeface="+mn-ea"/>
          <a:cs typeface="+mn-cs"/>
        </a:defRPr>
      </a:lvl8pPr>
      <a:lvl9pPr marL="3376331" algn="l" defTabSz="422041"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31.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ietf.org:9009/p/notes-ietf-107-mpls" TargetMode="External"/><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hyperlink" Target="http://datatracker.ietf.org/wg/mpls/" TargetMode="External"/><Relationship Id="rId5" Type="http://schemas.openxmlformats.org/officeDocument/2006/relationships/hyperlink" Target="https://datatracker.ietf.org/doc/agenda-interim-2020-mpls-01-mpls-01/" TargetMode="External"/><Relationship Id="rId4" Type="http://schemas.openxmlformats.org/officeDocument/2006/relationships/hyperlink" Target="mailto:mpls@jabber.ietf.org?join"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tools.ietf.org/html/draft-cheng-mpls-inband-pm-encapsulation-03" TargetMode="External"/><Relationship Id="rId3" Type="http://schemas.openxmlformats.org/officeDocument/2006/relationships/hyperlink" Target="https://tools.ietf.org/html/draft-gandhi-spring-sr-enhanced-plm-00" TargetMode="External"/><Relationship Id="rId7" Type="http://schemas.openxmlformats.org/officeDocument/2006/relationships/hyperlink" Target="https://datatracker.ietf.org/doc/draft-kompella-mpls-nffrr/"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datatracker.ietf.org/doc/draft-kompella-mpls-larp/" TargetMode="External"/><Relationship Id="rId5" Type="http://schemas.openxmlformats.org/officeDocument/2006/relationships/hyperlink" Target="http://tools.ietf.org/html/draft-gandhi-spring-ioam-sr-mpls-02" TargetMode="External"/><Relationship Id="rId4" Type="http://schemas.openxmlformats.org/officeDocument/2006/relationships/hyperlink" Target="http://tools.ietf.org/html/draft-gandhi-mpls-rfc6374-sr-0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ctrTitle"/>
          </p:nvPr>
        </p:nvSpPr>
        <p:spPr>
          <a:xfrm>
            <a:off x="705897" y="2552732"/>
            <a:ext cx="7772400" cy="1470024"/>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400" b="1" i="0" u="none" strike="noStrike" baseline="0" dirty="0">
                <a:ln w="19050">
                  <a:solidFill>
                    <a:schemeClr val="tx2">
                      <a:tint val="1000"/>
                    </a:schemeClr>
                  </a:solidFill>
                  <a:prstDash val="solid"/>
                </a:ln>
                <a:solidFill>
                  <a:srgbClr val="002060"/>
                </a:solidFill>
                <a:effectLst>
                  <a:outerShdw blurRad="50000" dist="50800" dir="7500000" algn="tl">
                    <a:srgbClr val="000000">
                      <a:shade val="5000"/>
                      <a:alpha val="35000"/>
                    </a:srgbClr>
                  </a:outerShdw>
                </a:effectLst>
                <a:latin typeface="Arial"/>
                <a:ea typeface="Arial"/>
                <a:cs typeface="Arial"/>
                <a:sym typeface="Arial"/>
              </a:rPr>
              <a:t>MPLS Working Group</a:t>
            </a:r>
          </a:p>
        </p:txBody>
      </p:sp>
      <p:sp>
        <p:nvSpPr>
          <p:cNvPr id="91" name="Shape 91"/>
          <p:cNvSpPr txBox="1">
            <a:spLocks noGrp="1"/>
          </p:cNvSpPr>
          <p:nvPr>
            <p:ph type="subTitle" idx="1"/>
          </p:nvPr>
        </p:nvSpPr>
        <p:spPr>
          <a:xfrm>
            <a:off x="103907" y="4595751"/>
            <a:ext cx="8560620" cy="1841263"/>
          </a:xfrm>
          <a:prstGeom prst="rect">
            <a:avLst/>
          </a:prstGeom>
          <a:noFill/>
          <a:ln>
            <a:noFill/>
          </a:ln>
        </p:spPr>
        <p:txBody>
          <a:bodyPr lIns="91425" tIns="45700" rIns="91425" bIns="45700" anchor="t" anchorCtr="0">
            <a:noAutofit/>
          </a:bodyPr>
          <a:lstStyle/>
          <a:p>
            <a:pPr algn="l">
              <a:spcBef>
                <a:spcPts val="560"/>
              </a:spcBef>
              <a:buSzPct val="25000"/>
            </a:pPr>
            <a:r>
              <a:rPr lang="en-US" sz="2400" b="1" dirty="0">
                <a:ln w="10541" cmpd="sng">
                  <a:solidFill>
                    <a:srgbClr val="7D7D7D">
                      <a:tint val="100000"/>
                      <a:shade val="100000"/>
                      <a:satMod val="110000"/>
                    </a:srgbClr>
                  </a:solidFill>
                  <a:prstDash val="solid"/>
                </a:ln>
                <a:solidFill>
                  <a:schemeClr val="tx1"/>
                </a:solidFill>
                <a:effectLst>
                  <a:innerShdw blurRad="114300">
                    <a:prstClr val="black"/>
                  </a:innerShdw>
                </a:effectLst>
              </a:rPr>
              <a:t>MPLS Session-01:</a:t>
            </a:r>
            <a:endPar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l">
              <a:spcBef>
                <a:spcPts val="560"/>
              </a:spcBef>
              <a:buSzPct val="25000"/>
            </a:pPr>
            <a:r>
              <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Tuesday April 21, </a:t>
            </a:r>
            <a:r>
              <a:rPr lang="en-US" altLang="zh-CN"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14:00 - 15:30 UTC</a:t>
            </a:r>
          </a:p>
          <a:p>
            <a:pPr algn="l">
              <a:spcBef>
                <a:spcPts val="560"/>
              </a:spcBef>
              <a:buSzPct val="25000"/>
            </a:pPr>
            <a:r>
              <a:rPr lang="en-US" sz="2400" b="1" dirty="0">
                <a:ln w="10541" cmpd="sng">
                  <a:solidFill>
                    <a:srgbClr val="7D7D7D">
                      <a:tint val="100000"/>
                      <a:shade val="100000"/>
                      <a:satMod val="110000"/>
                    </a:srgbClr>
                  </a:solidFill>
                  <a:prstDash val="solid"/>
                </a:ln>
                <a:solidFill>
                  <a:schemeClr val="tx1"/>
                </a:solidFill>
                <a:effectLst>
                  <a:innerShdw blurRad="114300">
                    <a:prstClr val="black"/>
                  </a:innerShdw>
                </a:effectLst>
              </a:rPr>
              <a:t>MPLS Session-02:</a:t>
            </a:r>
            <a:endPar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l">
              <a:spcBef>
                <a:spcPts val="560"/>
              </a:spcBef>
              <a:buSzPct val="25000"/>
            </a:pPr>
            <a:r>
              <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Tuesday May 7th, </a:t>
            </a:r>
            <a:r>
              <a:rPr lang="en-US" altLang="zh-CN"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14:00 - 15:30 UTC</a:t>
            </a:r>
            <a:endPar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Picture 3"/>
          <p:cNvPicPr>
            <a:picLocks noChangeAspect="1"/>
          </p:cNvPicPr>
          <p:nvPr/>
        </p:nvPicPr>
        <p:blipFill>
          <a:blip r:embed="rId3"/>
          <a:stretch>
            <a:fillRect/>
          </a:stretch>
        </p:blipFill>
        <p:spPr>
          <a:xfrm>
            <a:off x="7321108" y="0"/>
            <a:ext cx="1822892" cy="790281"/>
          </a:xfrm>
          <a:prstGeom prst="rect">
            <a:avLst/>
          </a:prstGeom>
        </p:spPr>
      </p:pic>
      <p:sp>
        <p:nvSpPr>
          <p:cNvPr id="5" name="Title 1"/>
          <p:cNvSpPr txBox="1">
            <a:spLocks/>
          </p:cNvSpPr>
          <p:nvPr/>
        </p:nvSpPr>
        <p:spPr>
          <a:xfrm>
            <a:off x="0" y="11165"/>
            <a:ext cx="7825840" cy="1117953"/>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50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spc="300" normalizeH="0" baseline="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uLnTx/>
                <a:uFillTx/>
                <a:latin typeface="Arial"/>
                <a:ea typeface="+mj-ea"/>
                <a:cs typeface="Arial"/>
              </a:rPr>
              <a:t>IETF 107 – Virtual Interim</a:t>
            </a:r>
            <a:r>
              <a:rPr kumimoji="0" lang="en-US" sz="2800" b="1" i="0" u="none" strike="noStrike" kern="1200" spc="300" normalizeH="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uLnTx/>
                <a:uFillTx/>
                <a:latin typeface="Arial"/>
                <a:ea typeface="+mj-ea"/>
                <a:cs typeface="Arial"/>
              </a:rPr>
              <a:t> Meeting</a:t>
            </a:r>
            <a:r>
              <a:rPr kumimoji="0" lang="en-US" sz="2800" b="1" i="0" u="none" strike="noStrike" kern="1200" spc="300" normalizeH="0" baseline="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uLnTx/>
                <a:uFillTx/>
                <a:latin typeface="Arial"/>
                <a:ea typeface="+mj-ea"/>
                <a:cs typeface="Arial"/>
              </a:rPr>
              <a:t/>
            </a:r>
            <a:br>
              <a:rPr kumimoji="0" lang="en-US" sz="2800" b="1" i="0" u="none" strike="noStrike" kern="1200" spc="300" normalizeH="0" baseline="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uLnTx/>
                <a:uFillTx/>
                <a:latin typeface="Arial"/>
                <a:ea typeface="+mj-ea"/>
                <a:cs typeface="Arial"/>
              </a:rPr>
            </a:br>
            <a:r>
              <a:rPr lang="en-US" sz="2800" b="1" spc="30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latin typeface="Arial"/>
                <a:cs typeface="Arial"/>
              </a:rPr>
              <a:t>April</a:t>
            </a:r>
            <a:r>
              <a:rPr lang="en-US" sz="2800" b="1" spc="30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latin typeface="Arial"/>
                <a:cs typeface="Arial"/>
              </a:rPr>
              <a:t> </a:t>
            </a:r>
            <a:r>
              <a:rPr kumimoji="0" lang="en-US" sz="2800" b="1" i="0" u="none" strike="noStrike" kern="1200" spc="300" normalizeH="0" baseline="0" noProof="0" dirty="0">
                <a:ln w="11430" cmpd="sng">
                  <a:solidFill>
                    <a:schemeClr val="accent1">
                      <a:tint val="10000"/>
                    </a:schemeClr>
                  </a:solidFill>
                  <a:prstDash val="solid"/>
                  <a:miter lim="800000"/>
                </a:ln>
                <a:solidFill>
                  <a:schemeClr val="tx1">
                    <a:lumMod val="95000"/>
                    <a:lumOff val="5000"/>
                  </a:schemeClr>
                </a:solidFill>
                <a:effectLst>
                  <a:glow rad="45500">
                    <a:schemeClr val="accent1">
                      <a:satMod val="220000"/>
                      <a:alpha val="35000"/>
                    </a:schemeClr>
                  </a:glow>
                </a:effectLst>
                <a:uLnTx/>
                <a:uFillTx/>
                <a:latin typeface="Arial"/>
                <a:ea typeface="+mj-ea"/>
                <a:cs typeface="Arial"/>
              </a:rPr>
              <a:t>2020</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dirty="0">
                <a:solidFill>
                  <a:schemeClr val="dk2"/>
                </a:solidFill>
              </a:rPr>
              <a:t>Document Status</a:t>
            </a:r>
            <a:r>
              <a:rPr lang="en-US" sz="4400" dirty="0">
                <a:solidFill>
                  <a:schemeClr val="dk2"/>
                </a:solidFill>
              </a:rPr>
              <a:t/>
            </a:r>
            <a:br>
              <a:rPr lang="en-US" sz="4400" dirty="0">
                <a:solidFill>
                  <a:schemeClr val="dk2"/>
                </a:solidFill>
              </a:rPr>
            </a:br>
            <a:r>
              <a:rPr lang="en-US" sz="2400" dirty="0">
                <a:solidFill>
                  <a:schemeClr val="dk2"/>
                </a:solidFill>
              </a:rPr>
              <a:t>Since IETF105</a:t>
            </a:r>
            <a:endParaRPr lang="en-US" sz="2400" b="0" i="0" u="none" strike="noStrike" cap="none" baseline="0" dirty="0">
              <a:solidFill>
                <a:schemeClr val="dk2"/>
              </a:solidFill>
              <a:sym typeface="Arial"/>
            </a:endParaRPr>
          </a:p>
        </p:txBody>
      </p:sp>
      <p:sp>
        <p:nvSpPr>
          <p:cNvPr id="9" name="Shape 140"/>
          <p:cNvSpPr/>
          <p:nvPr/>
        </p:nvSpPr>
        <p:spPr>
          <a:xfrm>
            <a:off x="8024166" y="274637"/>
            <a:ext cx="662634" cy="303727"/>
          </a:xfrm>
          <a:prstGeom prst="roundRect">
            <a:avLst>
              <a:gd name="adj" fmla="val 16667"/>
            </a:avLst>
          </a:prstGeom>
          <a:solidFill>
            <a:srgbClr val="0A58AD"/>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rebuchet MS"/>
              <a:ea typeface="Trebuchet MS"/>
              <a:cs typeface="Trebuchet MS"/>
              <a:sym typeface="Trebuchet MS"/>
            </a:endParaRPr>
          </a:p>
        </p:txBody>
      </p:sp>
      <p:sp>
        <p:nvSpPr>
          <p:cNvPr id="10" name="Shape 141"/>
          <p:cNvSpPr txBox="1"/>
          <p:nvPr/>
        </p:nvSpPr>
        <p:spPr>
          <a:xfrm>
            <a:off x="6704862" y="264704"/>
            <a:ext cx="1487912" cy="52321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dirty="0">
                <a:solidFill>
                  <a:srgbClr val="0A5AB2"/>
                </a:solidFill>
                <a:latin typeface="Trebuchet MS"/>
                <a:ea typeface="Trebuchet MS"/>
                <a:cs typeface="Trebuchet MS"/>
                <a:sym typeface="Trebuchet MS"/>
              </a:rPr>
              <a:t>On the agenda</a:t>
            </a:r>
          </a:p>
        </p:txBody>
      </p:sp>
      <p:sp>
        <p:nvSpPr>
          <p:cNvPr id="4" name="TextBox 3"/>
          <p:cNvSpPr txBox="1"/>
          <p:nvPr/>
        </p:nvSpPr>
        <p:spPr>
          <a:xfrm>
            <a:off x="584200" y="1642534"/>
            <a:ext cx="7975600" cy="3908762"/>
          </a:xfrm>
          <a:prstGeom prst="rect">
            <a:avLst/>
          </a:prstGeom>
          <a:noFill/>
        </p:spPr>
        <p:txBody>
          <a:bodyPr wrap="square" rtlCol="0">
            <a:spAutoFit/>
          </a:bodyPr>
          <a:lstStyle/>
          <a:p>
            <a:r>
              <a:rPr lang="en-CA" sz="1800" b="1" dirty="0"/>
              <a:t>*** Updated Individual Docs</a:t>
            </a:r>
          </a:p>
          <a:p>
            <a:pPr marL="285750" indent="-285750">
              <a:spcBef>
                <a:spcPts val="600"/>
              </a:spcBef>
              <a:buFont typeface=".AppleSystemUIFont"/>
              <a:buChar char="-"/>
            </a:pPr>
            <a:r>
              <a:rPr lang="en-US" sz="1800" dirty="0"/>
              <a:t>draft-bryant-mpls-sfl-control-06</a:t>
            </a:r>
          </a:p>
          <a:p>
            <a:pPr marL="285750" indent="-285750">
              <a:spcBef>
                <a:spcPts val="600"/>
              </a:spcBef>
              <a:buFont typeface=".AppleSystemUIFont"/>
              <a:buChar char="-"/>
            </a:pPr>
            <a:r>
              <a:rPr lang="en-US" altLang="zh-CN" sz="1800" dirty="0"/>
              <a:t>draft-chandra-mpls-rsvp-shared-labels-np-03</a:t>
            </a:r>
            <a:endParaRPr lang="en-US" sz="1800" dirty="0"/>
          </a:p>
          <a:p>
            <a:pPr marL="285750" indent="-285750">
              <a:spcBef>
                <a:spcPts val="600"/>
              </a:spcBef>
              <a:buFont typeface=".AppleSystemUIFont"/>
              <a:buChar char="-"/>
            </a:pPr>
            <a:r>
              <a:rPr lang="en-US" sz="1800" b="1" dirty="0">
                <a:solidFill>
                  <a:srgbClr val="0A58AD"/>
                </a:solidFill>
              </a:rPr>
              <a:t>draft-cheng-mpls-inband-pm-encapsulation-03</a:t>
            </a:r>
          </a:p>
          <a:p>
            <a:pPr marL="285750" indent="-285750">
              <a:spcBef>
                <a:spcPts val="600"/>
              </a:spcBef>
              <a:buFont typeface=".AppleSystemUIFont"/>
              <a:buChar char="-"/>
            </a:pPr>
            <a:r>
              <a:rPr lang="en-US" altLang="zh-CN" sz="1800" b="1" dirty="0">
                <a:solidFill>
                  <a:srgbClr val="0A58AD"/>
                </a:solidFill>
              </a:rPr>
              <a:t>draft-gandhi-mpls-ioam-sr-02</a:t>
            </a:r>
          </a:p>
          <a:p>
            <a:pPr marL="285750" indent="-285750">
              <a:spcBef>
                <a:spcPts val="600"/>
              </a:spcBef>
              <a:buFont typeface=".AppleSystemUIFont"/>
              <a:buChar char="-"/>
            </a:pPr>
            <a:r>
              <a:rPr lang="en-US" altLang="zh-CN" sz="1800" b="1" dirty="0">
                <a:solidFill>
                  <a:srgbClr val="0A58AD"/>
                </a:solidFill>
              </a:rPr>
              <a:t>draft-gandhi-mpls-rfc6374-sr</a:t>
            </a:r>
            <a:endParaRPr lang="en-US" sz="1800" b="1" dirty="0">
              <a:solidFill>
                <a:srgbClr val="0A58AD"/>
              </a:solidFill>
            </a:endParaRPr>
          </a:p>
          <a:p>
            <a:pPr marL="285750" indent="-285750">
              <a:spcBef>
                <a:spcPts val="600"/>
              </a:spcBef>
              <a:buFont typeface=".AppleSystemUIFont"/>
              <a:buChar char="-"/>
            </a:pPr>
            <a:r>
              <a:rPr lang="en-US" sz="1800" dirty="0"/>
              <a:t>draft-hegde-mpls-spring-epe-oam-05</a:t>
            </a:r>
          </a:p>
          <a:p>
            <a:pPr marL="285750" indent="-285750">
              <a:spcBef>
                <a:spcPts val="600"/>
              </a:spcBef>
              <a:buFont typeface=".AppleSystemUIFont"/>
              <a:buChar char="-"/>
            </a:pPr>
            <a:r>
              <a:rPr lang="en-US" altLang="zh-CN" sz="1800" dirty="0"/>
              <a:t>draft-nainar-mpls-spring-lsp-ping-sr-generic-sid-02</a:t>
            </a:r>
          </a:p>
          <a:p>
            <a:pPr>
              <a:spcBef>
                <a:spcPts val="600"/>
              </a:spcBef>
            </a:pPr>
            <a:endParaRPr lang="en-CA" sz="1800" b="1" dirty="0">
              <a:solidFill>
                <a:srgbClr val="0A58AD"/>
              </a:solidFill>
            </a:endParaRPr>
          </a:p>
          <a:p>
            <a:pPr>
              <a:spcBef>
                <a:spcPts val="600"/>
              </a:spcBef>
            </a:pPr>
            <a:r>
              <a:rPr lang="en-CA" sz="1800" b="1" dirty="0"/>
              <a:t>*** Related Individual Docs</a:t>
            </a:r>
            <a:endParaRPr lang="en-US" altLang="zh-CN" sz="1800" dirty="0"/>
          </a:p>
          <a:p>
            <a:pPr>
              <a:spcBef>
                <a:spcPts val="600"/>
              </a:spcBef>
            </a:pPr>
            <a:r>
              <a:rPr lang="en-US" altLang="zh-CN" sz="1800" b="1" dirty="0">
                <a:solidFill>
                  <a:srgbClr val="0A58AD"/>
                </a:solidFill>
              </a:rPr>
              <a:t>-    draft-gandhi-spring-sr-enhanced-plm-00</a:t>
            </a:r>
          </a:p>
        </p:txBody>
      </p:sp>
      <p:pic>
        <p:nvPicPr>
          <p:cNvPr id="2049" name="Picture 1" descr="search-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0" cy="952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earch-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0" cy="9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340566"/>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E6E679B6-6156-1D42-B566-A9B64752672D}"/>
              </a:ext>
            </a:extLst>
          </p:cNvPr>
          <p:cNvSpPr>
            <a:spLocks noGrp="1"/>
          </p:cNvSpPr>
          <p:nvPr>
            <p:ph type="title"/>
          </p:nvPr>
        </p:nvSpPr>
        <p:spPr>
          <a:xfrm>
            <a:off x="457200" y="274638"/>
            <a:ext cx="8229600" cy="1325568"/>
          </a:xfrm>
        </p:spPr>
        <p:txBody>
          <a:bodyPr>
            <a:normAutofit/>
          </a:bodyPr>
          <a:lstStyle/>
          <a:p>
            <a:pPr marL="203200" algn="l">
              <a:spcBef>
                <a:spcPts val="640"/>
              </a:spcBef>
              <a:buClr>
                <a:srgbClr val="000000"/>
              </a:buClr>
            </a:pPr>
            <a:r>
              <a:rPr lang="en-US" sz="4400" dirty="0"/>
              <a:t>Progress Report Update(s)</a:t>
            </a:r>
            <a:endParaRPr lang="en-US" dirty="0"/>
          </a:p>
        </p:txBody>
      </p:sp>
      <p:sp>
        <p:nvSpPr>
          <p:cNvPr id="4" name="Shape 121"/>
          <p:cNvSpPr txBox="1">
            <a:spLocks noGrp="1"/>
          </p:cNvSpPr>
          <p:nvPr>
            <p:ph idx="1"/>
          </p:nvPr>
        </p:nvSpPr>
        <p:spPr>
          <a:xfrm>
            <a:off x="457200" y="1466335"/>
            <a:ext cx="8229600" cy="4868562"/>
          </a:xfrm>
          <a:prstGeom prst="rect">
            <a:avLst/>
          </a:prstGeom>
          <a:noFill/>
          <a:ln>
            <a:noFill/>
          </a:ln>
        </p:spPr>
        <p:txBody>
          <a:bodyPr lIns="91425" tIns="45700" rIns="91425" bIns="45700" anchor="t" anchorCtr="0">
            <a:noAutofit/>
          </a:bodyPr>
          <a:lstStyle/>
          <a:p>
            <a:r>
              <a:rPr lang="en-US" sz="2000" dirty="0"/>
              <a:t>draft-ietf-mpls-static-yang-10 </a:t>
            </a:r>
          </a:p>
          <a:p>
            <a:pPr lvl="1"/>
            <a:r>
              <a:rPr lang="en-US" sz="1600" dirty="0"/>
              <a:t>Current status: In </a:t>
            </a:r>
            <a:r>
              <a:rPr lang="en-US" sz="1600" dirty="0" err="1"/>
              <a:t>yangdoctors</a:t>
            </a:r>
            <a:r>
              <a:rPr lang="en-US" sz="1600" dirty="0"/>
              <a:t> review </a:t>
            </a:r>
          </a:p>
          <a:p>
            <a:pPr lvl="1"/>
            <a:r>
              <a:rPr lang="en-US" sz="1600" dirty="0"/>
              <a:t>Next steps:  WG LC?</a:t>
            </a:r>
          </a:p>
          <a:p>
            <a:pPr lvl="1"/>
            <a:endParaRPr lang="en-US" sz="1000" dirty="0"/>
          </a:p>
          <a:p>
            <a:r>
              <a:rPr lang="en-US" sz="2000" dirty="0"/>
              <a:t>draft-ietf-mpls-base-yang-11</a:t>
            </a:r>
          </a:p>
          <a:p>
            <a:pPr lvl="1"/>
            <a:r>
              <a:rPr lang="en-US" sz="1600" dirty="0"/>
              <a:t>Current status: In </a:t>
            </a:r>
            <a:r>
              <a:rPr lang="en-US" sz="1600" dirty="0" err="1"/>
              <a:t>yangdoctors</a:t>
            </a:r>
            <a:r>
              <a:rPr lang="en-US" sz="1600" dirty="0"/>
              <a:t> review </a:t>
            </a:r>
          </a:p>
          <a:p>
            <a:pPr lvl="1"/>
            <a:r>
              <a:rPr lang="en-US" sz="1600" dirty="0"/>
              <a:t>Next steps: Waiting Shepherd Write-Up, next step publication request</a:t>
            </a:r>
          </a:p>
          <a:p>
            <a:pPr marL="457200" lvl="1" indent="0">
              <a:buNone/>
            </a:pPr>
            <a:endParaRPr lang="en-US" sz="1000" dirty="0"/>
          </a:p>
          <a:p>
            <a:r>
              <a:rPr lang="en-US" sz="2000" dirty="0"/>
              <a:t>draft-ietf-mpls-mldp-yang-06</a:t>
            </a:r>
          </a:p>
          <a:p>
            <a:pPr lvl="1"/>
            <a:r>
              <a:rPr lang="en-US" sz="1600" dirty="0"/>
              <a:t>Current status: In </a:t>
            </a:r>
            <a:r>
              <a:rPr lang="en-US" sz="1600" dirty="0" err="1"/>
              <a:t>yangdoctors</a:t>
            </a:r>
            <a:r>
              <a:rPr lang="en-US" sz="1600" dirty="0"/>
              <a:t> review</a:t>
            </a:r>
          </a:p>
          <a:p>
            <a:pPr lvl="1"/>
            <a:r>
              <a:rPr lang="en-US" sz="1600" dirty="0"/>
              <a:t>Next steps: WGLC?</a:t>
            </a:r>
          </a:p>
          <a:p>
            <a:pPr lvl="1"/>
            <a:endParaRPr lang="en-US" sz="1600" dirty="0"/>
          </a:p>
        </p:txBody>
      </p:sp>
    </p:spTree>
    <p:extLst>
      <p:ext uri="{BB962C8B-B14F-4D97-AF65-F5344CB8AC3E}">
        <p14:creationId xmlns:p14="http://schemas.microsoft.com/office/powerpoint/2010/main" val="341987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E6E679B6-6156-1D42-B566-A9B64752672D}"/>
              </a:ext>
            </a:extLst>
          </p:cNvPr>
          <p:cNvSpPr>
            <a:spLocks noGrp="1"/>
          </p:cNvSpPr>
          <p:nvPr>
            <p:ph type="title"/>
          </p:nvPr>
        </p:nvSpPr>
        <p:spPr>
          <a:xfrm>
            <a:off x="457200" y="274638"/>
            <a:ext cx="8229600" cy="1325568"/>
          </a:xfrm>
        </p:spPr>
        <p:txBody>
          <a:bodyPr>
            <a:normAutofit/>
          </a:bodyPr>
          <a:lstStyle/>
          <a:p>
            <a:pPr marL="203200" algn="l">
              <a:spcBef>
                <a:spcPts val="640"/>
              </a:spcBef>
              <a:buClr>
                <a:srgbClr val="000000"/>
              </a:buClr>
            </a:pPr>
            <a:r>
              <a:rPr lang="en-US" sz="4400" dirty="0"/>
              <a:t>Progress Report Update(s)</a:t>
            </a:r>
            <a:endParaRPr lang="en-US" dirty="0"/>
          </a:p>
        </p:txBody>
      </p:sp>
      <p:sp>
        <p:nvSpPr>
          <p:cNvPr id="4" name="Shape 121"/>
          <p:cNvSpPr txBox="1">
            <a:spLocks noGrp="1"/>
          </p:cNvSpPr>
          <p:nvPr>
            <p:ph idx="1"/>
          </p:nvPr>
        </p:nvSpPr>
        <p:spPr>
          <a:xfrm>
            <a:off x="457200" y="1958109"/>
            <a:ext cx="8229600" cy="4168060"/>
          </a:xfrm>
          <a:prstGeom prst="rect">
            <a:avLst/>
          </a:prstGeom>
          <a:noFill/>
          <a:ln>
            <a:noFill/>
          </a:ln>
        </p:spPr>
        <p:txBody>
          <a:bodyPr lIns="91425" tIns="45700" rIns="91425" bIns="45700" anchor="t" anchorCtr="0">
            <a:noAutofit/>
          </a:bodyPr>
          <a:lstStyle/>
          <a:p>
            <a:r>
              <a:rPr lang="en-US" sz="2000" dirty="0"/>
              <a:t>draft-ietf-mpls-bfd-directed-13</a:t>
            </a:r>
          </a:p>
          <a:p>
            <a:pPr lvl="1"/>
            <a:r>
              <a:rPr lang="en-US" sz="1600" dirty="0"/>
              <a:t>Current status: Stalled</a:t>
            </a:r>
          </a:p>
          <a:p>
            <a:pPr lvl="2"/>
            <a:r>
              <a:rPr lang="en-US" sz="1600" dirty="0"/>
              <a:t>Received RTGDIR comments (Carlos Pignataro)</a:t>
            </a:r>
          </a:p>
          <a:p>
            <a:pPr lvl="1"/>
            <a:r>
              <a:rPr lang="en-US" sz="1600" dirty="0"/>
              <a:t>Next steps: Further discussions on the MPLS mailing list</a:t>
            </a:r>
          </a:p>
          <a:p>
            <a:pPr lvl="1"/>
            <a:endParaRPr lang="en-US" sz="1600" dirty="0"/>
          </a:p>
          <a:p>
            <a:r>
              <a:rPr lang="en-US" sz="2000" dirty="0"/>
              <a:t>draft-ietf-mpls-rmr-12</a:t>
            </a:r>
            <a:endParaRPr lang="en-US" sz="1600" dirty="0"/>
          </a:p>
          <a:p>
            <a:pPr lvl="1"/>
            <a:r>
              <a:rPr lang="en-US" sz="1600" dirty="0"/>
              <a:t>Current status: </a:t>
            </a:r>
            <a:r>
              <a:rPr lang="en-US" altLang="zh-CN" sz="1600" dirty="0"/>
              <a:t>Expert Review::Revised I-D Needed</a:t>
            </a:r>
            <a:endParaRPr lang="en-US" sz="1600" dirty="0"/>
          </a:p>
          <a:p>
            <a:pPr lvl="1"/>
            <a:r>
              <a:rPr lang="en-US" sz="1600" dirty="0"/>
              <a:t>Next steps: Revise the draft to address the comments</a:t>
            </a:r>
          </a:p>
          <a:p>
            <a:pPr lvl="1"/>
            <a:endParaRPr lang="en-US" sz="2000" dirty="0"/>
          </a:p>
          <a:p>
            <a:r>
              <a:rPr lang="en-US" sz="2000" dirty="0"/>
              <a:t>draft-ietf-mpls-ldp-rmr-extensions-03</a:t>
            </a:r>
          </a:p>
          <a:p>
            <a:pPr lvl="1"/>
            <a:r>
              <a:rPr lang="en-US" sz="1600" dirty="0"/>
              <a:t>Current status: Waiting for draft-</a:t>
            </a:r>
            <a:r>
              <a:rPr lang="en-US" sz="1600" dirty="0" err="1"/>
              <a:t>ietf</a:t>
            </a:r>
            <a:r>
              <a:rPr lang="en-US" sz="1600" dirty="0"/>
              <a:t>-</a:t>
            </a:r>
            <a:r>
              <a:rPr lang="en-US" sz="1600" dirty="0" err="1"/>
              <a:t>mpls-rmr</a:t>
            </a:r>
            <a:endParaRPr lang="en-US" sz="1600" dirty="0"/>
          </a:p>
          <a:p>
            <a:pPr lvl="1"/>
            <a:r>
              <a:rPr lang="en-US" sz="1600" dirty="0"/>
              <a:t>Next steps: Progress to WGLC</a:t>
            </a:r>
          </a:p>
        </p:txBody>
      </p:sp>
    </p:spTree>
    <p:extLst>
      <p:ext uri="{BB962C8B-B14F-4D97-AF65-F5344CB8AC3E}">
        <p14:creationId xmlns:p14="http://schemas.microsoft.com/office/powerpoint/2010/main" val="2898154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E6E679B6-6156-1D42-B566-A9B64752672D}"/>
              </a:ext>
            </a:extLst>
          </p:cNvPr>
          <p:cNvSpPr>
            <a:spLocks noGrp="1"/>
          </p:cNvSpPr>
          <p:nvPr>
            <p:ph type="title"/>
          </p:nvPr>
        </p:nvSpPr>
        <p:spPr>
          <a:xfrm>
            <a:off x="457200" y="274638"/>
            <a:ext cx="8229600" cy="1325568"/>
          </a:xfrm>
        </p:spPr>
        <p:txBody>
          <a:bodyPr>
            <a:normAutofit/>
          </a:bodyPr>
          <a:lstStyle/>
          <a:p>
            <a:pPr marL="203200" algn="l">
              <a:spcBef>
                <a:spcPts val="640"/>
              </a:spcBef>
              <a:buClr>
                <a:srgbClr val="000000"/>
              </a:buClr>
            </a:pPr>
            <a:r>
              <a:rPr lang="en-US" sz="4400" dirty="0"/>
              <a:t>Progress Report Update(s)</a:t>
            </a:r>
            <a:endParaRPr lang="en-US" dirty="0"/>
          </a:p>
        </p:txBody>
      </p:sp>
      <p:sp>
        <p:nvSpPr>
          <p:cNvPr id="4" name="Shape 121"/>
          <p:cNvSpPr txBox="1">
            <a:spLocks noGrp="1"/>
          </p:cNvSpPr>
          <p:nvPr>
            <p:ph idx="1"/>
          </p:nvPr>
        </p:nvSpPr>
        <p:spPr>
          <a:xfrm>
            <a:off x="457200" y="1958109"/>
            <a:ext cx="8229600" cy="4168060"/>
          </a:xfrm>
          <a:prstGeom prst="rect">
            <a:avLst/>
          </a:prstGeom>
          <a:noFill/>
          <a:ln>
            <a:noFill/>
          </a:ln>
        </p:spPr>
        <p:txBody>
          <a:bodyPr lIns="91425" tIns="45700" rIns="91425" bIns="45700" anchor="t" anchorCtr="0">
            <a:noAutofit/>
          </a:bodyPr>
          <a:lstStyle/>
          <a:p>
            <a:r>
              <a:rPr lang="en-US" sz="2000" dirty="0"/>
              <a:t>draft-ietf-mpls-mldp-mib-05</a:t>
            </a:r>
          </a:p>
          <a:p>
            <a:pPr lvl="1"/>
            <a:r>
              <a:rPr lang="en-US" sz="1600" dirty="0"/>
              <a:t>Current status: In expert review (</a:t>
            </a:r>
            <a:r>
              <a:rPr lang="en-US" altLang="zh-CN" sz="1600" b="1" i="1" dirty="0"/>
              <a:t>Recently Expired</a:t>
            </a:r>
            <a:r>
              <a:rPr lang="en-US" sz="1600" dirty="0"/>
              <a:t>)</a:t>
            </a:r>
          </a:p>
          <a:p>
            <a:pPr lvl="1"/>
            <a:r>
              <a:rPr lang="en-US" sz="1600" dirty="0"/>
              <a:t>Next steps: Close WGLC</a:t>
            </a:r>
          </a:p>
          <a:p>
            <a:pPr lvl="1"/>
            <a:endParaRPr lang="en-US" sz="2000" dirty="0"/>
          </a:p>
          <a:p>
            <a:r>
              <a:rPr lang="en-US" sz="2000" dirty="0"/>
              <a:t>draft-ietf-mpls-spl-terminology-01</a:t>
            </a:r>
          </a:p>
          <a:p>
            <a:pPr lvl="1"/>
            <a:r>
              <a:rPr lang="en-US" sz="1600" dirty="0"/>
              <a:t>Current status: Stable, ready for WGLC</a:t>
            </a:r>
          </a:p>
          <a:p>
            <a:pPr lvl="1"/>
            <a:r>
              <a:rPr lang="en-US" sz="1600" dirty="0"/>
              <a:t>Next steps: WGLC</a:t>
            </a:r>
          </a:p>
          <a:p>
            <a:pPr lvl="1"/>
            <a:endParaRPr lang="en-US" sz="2000" dirty="0"/>
          </a:p>
          <a:p>
            <a:r>
              <a:rPr lang="en-US" altLang="zh-CN" sz="2000" dirty="0"/>
              <a:t>draft-ietf-mpls-lsp-ping-ospfv3-codepoint-00</a:t>
            </a:r>
          </a:p>
          <a:p>
            <a:pPr lvl="1"/>
            <a:r>
              <a:rPr lang="en-US" altLang="zh-CN" sz="1600" dirty="0"/>
              <a:t>Current status: Just adopted, invite more reviews</a:t>
            </a:r>
          </a:p>
          <a:p>
            <a:pPr lvl="1"/>
            <a:r>
              <a:rPr lang="en-US" altLang="zh-CN" sz="1600" dirty="0"/>
              <a:t>Next steps: WGLC</a:t>
            </a:r>
          </a:p>
          <a:p>
            <a:pPr lvl="1"/>
            <a:endParaRPr lang="en-US" sz="1600" dirty="0"/>
          </a:p>
        </p:txBody>
      </p:sp>
    </p:spTree>
    <p:extLst>
      <p:ext uri="{BB962C8B-B14F-4D97-AF65-F5344CB8AC3E}">
        <p14:creationId xmlns:p14="http://schemas.microsoft.com/office/powerpoint/2010/main" val="822208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xmlns="" id="{E6E679B6-6156-1D42-B566-A9B64752672D}"/>
              </a:ext>
            </a:extLst>
          </p:cNvPr>
          <p:cNvSpPr>
            <a:spLocks noGrp="1"/>
          </p:cNvSpPr>
          <p:nvPr>
            <p:ph type="title"/>
          </p:nvPr>
        </p:nvSpPr>
        <p:spPr>
          <a:xfrm>
            <a:off x="457200" y="274638"/>
            <a:ext cx="8229600" cy="1325568"/>
          </a:xfrm>
        </p:spPr>
        <p:txBody>
          <a:bodyPr>
            <a:normAutofit/>
          </a:bodyPr>
          <a:lstStyle/>
          <a:p>
            <a:pPr marL="203200" algn="l">
              <a:spcBef>
                <a:spcPts val="640"/>
              </a:spcBef>
              <a:buClr>
                <a:srgbClr val="000000"/>
              </a:buClr>
            </a:pPr>
            <a:r>
              <a:rPr lang="en-US" sz="4400" dirty="0"/>
              <a:t>Progress Report Update(s)</a:t>
            </a:r>
            <a:endParaRPr lang="en-US" dirty="0"/>
          </a:p>
        </p:txBody>
      </p:sp>
      <p:sp>
        <p:nvSpPr>
          <p:cNvPr id="4" name="Shape 121"/>
          <p:cNvSpPr txBox="1">
            <a:spLocks noGrp="1"/>
          </p:cNvSpPr>
          <p:nvPr>
            <p:ph idx="1"/>
          </p:nvPr>
        </p:nvSpPr>
        <p:spPr>
          <a:xfrm>
            <a:off x="457200" y="1958109"/>
            <a:ext cx="8229600" cy="4168060"/>
          </a:xfrm>
          <a:prstGeom prst="rect">
            <a:avLst/>
          </a:prstGeom>
          <a:noFill/>
          <a:ln>
            <a:noFill/>
          </a:ln>
        </p:spPr>
        <p:txBody>
          <a:bodyPr lIns="91425" tIns="45700" rIns="91425" bIns="45700" anchor="t" anchorCtr="0">
            <a:noAutofit/>
          </a:bodyPr>
          <a:lstStyle/>
          <a:p>
            <a:r>
              <a:rPr lang="en-US" sz="2000" dirty="0"/>
              <a:t>draft-ietf-mpls-lsp-ping-registries-update-01 </a:t>
            </a:r>
          </a:p>
          <a:p>
            <a:pPr lvl="1"/>
            <a:r>
              <a:rPr lang="en-US" sz="1600" dirty="0"/>
              <a:t>Current status: addressing some comments raised by Adrian</a:t>
            </a:r>
          </a:p>
          <a:p>
            <a:pPr lvl="1"/>
            <a:r>
              <a:rPr lang="en-US" sz="1600" dirty="0"/>
              <a:t>Next steps</a:t>
            </a:r>
            <a:r>
              <a:rPr lang="en-US" sz="1600"/>
              <a:t>: WGLC</a:t>
            </a:r>
            <a:endParaRPr lang="en-US" sz="1600" dirty="0"/>
          </a:p>
          <a:p>
            <a:pPr lvl="1"/>
            <a:endParaRPr lang="en-US" sz="1600" dirty="0"/>
          </a:p>
          <a:p>
            <a:r>
              <a:rPr lang="en-US" sz="2000" dirty="0"/>
              <a:t>draft-ietf-mpls-sfl-framework-06 </a:t>
            </a:r>
          </a:p>
          <a:p>
            <a:pPr lvl="1"/>
            <a:r>
              <a:rPr lang="en-US" sz="1600" dirty="0"/>
              <a:t>Current status: </a:t>
            </a:r>
            <a:r>
              <a:rPr lang="en-US" altLang="zh-CN" sz="1600" dirty="0"/>
              <a:t>Publication Requested</a:t>
            </a:r>
            <a:endParaRPr lang="en-US" sz="1600" dirty="0"/>
          </a:p>
          <a:p>
            <a:pPr lvl="1"/>
            <a:r>
              <a:rPr lang="en-US" sz="1600" dirty="0"/>
              <a:t>Next steps: Waiting for IESG review</a:t>
            </a:r>
          </a:p>
          <a:p>
            <a:pPr lvl="1"/>
            <a:endParaRPr lang="en-US" sz="2000" dirty="0"/>
          </a:p>
          <a:p>
            <a:r>
              <a:rPr lang="en-US" sz="2000" dirty="0"/>
              <a:t>draft-ietf-mpls-rfc6374-sfl-05 </a:t>
            </a:r>
          </a:p>
          <a:p>
            <a:pPr lvl="1"/>
            <a:r>
              <a:rPr lang="en-US" sz="1600" dirty="0"/>
              <a:t>Current status: Ready for WGLC, when the number of authors on first page has been resolved.</a:t>
            </a:r>
          </a:p>
          <a:p>
            <a:pPr lvl="1"/>
            <a:r>
              <a:rPr lang="en-US" sz="1600" dirty="0"/>
              <a:t>Next steps: WGLC</a:t>
            </a:r>
          </a:p>
          <a:p>
            <a:pPr lvl="1"/>
            <a:endParaRPr lang="en-US" sz="1600" dirty="0"/>
          </a:p>
        </p:txBody>
      </p:sp>
    </p:spTree>
    <p:extLst>
      <p:ext uri="{BB962C8B-B14F-4D97-AF65-F5344CB8AC3E}">
        <p14:creationId xmlns:p14="http://schemas.microsoft.com/office/powerpoint/2010/main" val="1313424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a:extLst>
              <a:ext uri="{FF2B5EF4-FFF2-40B4-BE49-F238E27FC236}">
                <a16:creationId xmlns:a16="http://schemas.microsoft.com/office/drawing/2014/main" xmlns="" id="{2C2972CB-2360-9747-BD28-E8663F0EEED3}"/>
              </a:ext>
            </a:extLst>
          </p:cNvPr>
          <p:cNvSpPr>
            <a:spLocks noGrp="1" noChangeArrowheads="1"/>
          </p:cNvSpPr>
          <p:nvPr>
            <p:ph type="title"/>
          </p:nvPr>
        </p:nvSpPr>
        <p:spPr>
          <a:xfrm>
            <a:off x="984738" y="685800"/>
            <a:ext cx="7162800" cy="492369"/>
          </a:xfrm>
          <a:noFill/>
        </p:spPr>
        <p:txBody>
          <a:bodyPr/>
          <a:lstStyle/>
          <a:p>
            <a:r>
              <a:rPr lang="en-US" altLang="en-US">
                <a:ea typeface="ＭＳ Ｐゴシック" panose="020B0600070205080204" pitchFamily="34" charset="-128"/>
              </a:rPr>
              <a:t>Note Well</a:t>
            </a:r>
          </a:p>
        </p:txBody>
      </p:sp>
      <p:sp>
        <p:nvSpPr>
          <p:cNvPr id="15363" name="Rectangle 6">
            <a:extLst>
              <a:ext uri="{FF2B5EF4-FFF2-40B4-BE49-F238E27FC236}">
                <a16:creationId xmlns:a16="http://schemas.microsoft.com/office/drawing/2014/main" xmlns="" id="{1D6E8E3D-A56F-D245-BD94-E77FCAC507AA}"/>
              </a:ext>
            </a:extLst>
          </p:cNvPr>
          <p:cNvSpPr>
            <a:spLocks noGrp="1" noChangeArrowheads="1"/>
          </p:cNvSpPr>
          <p:nvPr>
            <p:ph type="body" idx="1"/>
          </p:nvPr>
        </p:nvSpPr>
        <p:spPr>
          <a:xfrm>
            <a:off x="492369" y="1248508"/>
            <a:ext cx="8159262" cy="4290646"/>
          </a:xfrm>
        </p:spPr>
        <p:txBody>
          <a:bodyPr>
            <a:normAutofit lnSpcReduction="10000"/>
          </a:bodyPr>
          <a:lstStyle/>
          <a:p>
            <a:pPr marL="0" indent="0"/>
            <a:r>
              <a:rPr lang="en-US" altLang="en-US" sz="1108" b="0" dirty="0">
                <a:ea typeface="ＭＳ Ｐゴシック" panose="020B0600070205080204" pitchFamily="34" charset="-128"/>
              </a:rPr>
              <a:t>This is a reminder of IETF policies in effect on various topics such as patents or code of conduct. It is only meant to point you in the right direction. Exceptions may apply.</a:t>
            </a:r>
            <a:r>
              <a:rPr lang="en-US" altLang="en-US" sz="1108" dirty="0">
                <a:ea typeface="ＭＳ Ｐゴシック" panose="020B0600070205080204" pitchFamily="34" charset="-128"/>
              </a:rPr>
              <a:t> </a:t>
            </a:r>
            <a:r>
              <a:rPr lang="en-US" altLang="en-US" sz="1108" b="0" dirty="0">
                <a:ea typeface="ＭＳ Ｐゴシック" panose="020B0600070205080204" pitchFamily="34" charset="-128"/>
              </a:rPr>
              <a:t>The IETF's patent policy and the definition of an IETF "contribution" and "participation" are set forth in BCP 79; please read it carefully.</a:t>
            </a:r>
            <a:endParaRPr lang="en-US" altLang="en-US" sz="1108" dirty="0">
              <a:ea typeface="ＭＳ Ｐゴシック" panose="020B0600070205080204" pitchFamily="34" charset="-128"/>
            </a:endParaRPr>
          </a:p>
          <a:p>
            <a:pPr marL="0" indent="0"/>
            <a:endParaRPr lang="en-US" altLang="en-US" sz="1108" b="0" dirty="0">
              <a:ea typeface="ＭＳ Ｐゴシック" panose="020B0600070205080204" pitchFamily="34" charset="-128"/>
            </a:endParaRPr>
          </a:p>
          <a:p>
            <a:pPr marL="0" indent="0"/>
            <a:r>
              <a:rPr lang="en-US" altLang="en-US" sz="1108" b="0" dirty="0">
                <a:ea typeface="ＭＳ Ｐゴシック" panose="020B0600070205080204" pitchFamily="34" charset="-128"/>
              </a:rPr>
              <a:t>As a reminder:</a:t>
            </a:r>
          </a:p>
          <a:p>
            <a:pPr marL="0" indent="0"/>
            <a:endParaRPr lang="en-US" altLang="en-US" sz="1108" dirty="0">
              <a:ea typeface="ＭＳ Ｐゴシック" panose="020B0600070205080204" pitchFamily="34" charset="-128"/>
            </a:endParaRPr>
          </a:p>
          <a:p>
            <a:pPr marL="0" indent="0">
              <a:buFontTx/>
              <a:buChar char="•"/>
            </a:pPr>
            <a:r>
              <a:rPr lang="en-US" altLang="en-US" sz="1108" b="0" dirty="0">
                <a:ea typeface="ＭＳ Ｐゴシック" panose="020B0600070205080204" pitchFamily="34" charset="-128"/>
              </a:rPr>
              <a:t>By participating in the IETF, you agree to follow IETF processes and policies.</a:t>
            </a:r>
          </a:p>
          <a:p>
            <a:pPr marL="0" indent="0">
              <a:buFontTx/>
              <a:buChar char="•"/>
            </a:pPr>
            <a:r>
              <a:rPr lang="en-US" altLang="en-US" sz="1108" b="0" dirty="0">
                <a:ea typeface="ＭＳ Ｐゴシック" panose="020B0600070205080204" pitchFamily="34" charset="-128"/>
              </a:rPr>
              <a:t>If 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108" b="0" dirty="0">
                <a:ea typeface="ＭＳ Ｐゴシック" panose="020B0600070205080204" pitchFamily="34" charset="-128"/>
              </a:rPr>
              <a:t>As a participant in or attendee to any IETF activity you acknowledge that written, audio, video, and photographic records of meetings may be made public.</a:t>
            </a:r>
          </a:p>
          <a:p>
            <a:pPr marL="0" indent="0">
              <a:buFontTx/>
              <a:buChar char="•"/>
            </a:pPr>
            <a:r>
              <a:rPr lang="en-US" altLang="en-US" sz="1108" b="0" dirty="0">
                <a:ea typeface="ＭＳ Ｐゴシック" panose="020B0600070205080204" pitchFamily="34" charset="-128"/>
              </a:rPr>
              <a:t>Personal information that you provide to IETF will be handled in accordance with the IETF Privacy Statement.</a:t>
            </a:r>
          </a:p>
          <a:p>
            <a:pPr marL="0" indent="0">
              <a:buFontTx/>
              <a:buChar char="•"/>
            </a:pPr>
            <a:r>
              <a:rPr lang="en-US" altLang="en-US" sz="1108" b="0" dirty="0">
                <a:ea typeface="ＭＳ Ｐゴシック" panose="020B0600070205080204" pitchFamily="34" charset="-128"/>
              </a:rPr>
              <a:t>As a participant or attendee, you agree to work respectfully with other participants; please contact the </a:t>
            </a:r>
            <a:r>
              <a:rPr lang="en-US" altLang="en-US" sz="1108" b="0" dirty="0" err="1">
                <a:ea typeface="ＭＳ Ｐゴシック" panose="020B0600070205080204" pitchFamily="34" charset="-128"/>
              </a:rPr>
              <a:t>ombudsteam</a:t>
            </a:r>
            <a:r>
              <a:rPr lang="en-US" altLang="en-US" sz="1108" b="0" dirty="0">
                <a:ea typeface="ＭＳ Ｐゴシック" panose="020B0600070205080204" pitchFamily="34" charset="-128"/>
              </a:rPr>
              <a:t> </a:t>
            </a:r>
            <a:br>
              <a:rPr lang="en-US" altLang="en-US" sz="1108" b="0" dirty="0">
                <a:ea typeface="ＭＳ Ｐゴシック" panose="020B0600070205080204" pitchFamily="34" charset="-128"/>
              </a:rPr>
            </a:br>
            <a:r>
              <a:rPr lang="en-US" altLang="en-US" sz="1108" b="0" dirty="0">
                <a:ea typeface="ＭＳ Ｐゴシック" panose="020B0600070205080204" pitchFamily="34" charset="-128"/>
              </a:rPr>
              <a:t>(</a:t>
            </a:r>
            <a:r>
              <a:rPr lang="en-US" altLang="en-US" sz="1108" b="0" u="sng" dirty="0">
                <a:ea typeface="ＭＳ Ｐゴシック" panose="020B0600070205080204" pitchFamily="34" charset="-128"/>
                <a:hlinkClick r:id="rId3"/>
              </a:rPr>
              <a:t>https://www.ietf.org/contact/ombudsteam/</a:t>
            </a:r>
            <a:r>
              <a:rPr lang="en-US" altLang="en-US" sz="1108" b="0" dirty="0">
                <a:ea typeface="ＭＳ Ｐゴシック" panose="020B0600070205080204" pitchFamily="34" charset="-128"/>
              </a:rPr>
              <a:t>) if you have questions or concerns about this.</a:t>
            </a:r>
          </a:p>
          <a:p>
            <a:pPr marL="0" indent="0"/>
            <a:endParaRPr lang="en-US" altLang="en-US" sz="1108" b="0" dirty="0">
              <a:ea typeface="ＭＳ Ｐゴシック" panose="020B0600070205080204" pitchFamily="34" charset="-128"/>
            </a:endParaRPr>
          </a:p>
          <a:p>
            <a:pPr marL="0" indent="0"/>
            <a:r>
              <a:rPr lang="en-US" altLang="en-US" sz="1108" b="0" dirty="0">
                <a:ea typeface="ＭＳ Ｐゴシック" panose="020B0600070205080204" pitchFamily="34" charset="-128"/>
              </a:rPr>
              <a:t>Definitive information is in the documents listed below and other IETF</a:t>
            </a:r>
            <a:r>
              <a:rPr lang="en-US" altLang="en-US" sz="1108" dirty="0">
                <a:ea typeface="ＭＳ Ｐゴシック" panose="020B0600070205080204" pitchFamily="34" charset="-128"/>
              </a:rPr>
              <a:t> </a:t>
            </a:r>
            <a:r>
              <a:rPr lang="en-US" altLang="en-US" sz="1108" b="0" dirty="0">
                <a:ea typeface="ＭＳ Ｐゴシック" panose="020B0600070205080204" pitchFamily="34" charset="-128"/>
              </a:rPr>
              <a:t>BCPs. For advice, please talk to WG chairs or ADs:</a:t>
            </a:r>
            <a:endParaRPr lang="en-US" altLang="en-US" sz="1108" dirty="0">
              <a:ea typeface="ＭＳ Ｐゴシック" panose="020B0600070205080204" pitchFamily="34" charset="-128"/>
            </a:endParaRPr>
          </a:p>
          <a:p>
            <a:pPr marL="0" indent="0"/>
            <a:endParaRPr lang="en-US" altLang="en-US" sz="1108" dirty="0">
              <a:ea typeface="ＭＳ Ｐゴシック" panose="020B0600070205080204" pitchFamily="34" charset="-128"/>
            </a:endParaRPr>
          </a:p>
          <a:p>
            <a:pPr marL="0" indent="0">
              <a:spcBef>
                <a:spcPct val="0"/>
              </a:spcBef>
              <a:buFontTx/>
              <a:buChar char="•"/>
            </a:pPr>
            <a:r>
              <a:rPr lang="en-US" altLang="en-US" sz="1108" b="0" dirty="0">
                <a:ea typeface="ＭＳ Ｐゴシック" panose="020B0600070205080204" pitchFamily="34" charset="-128"/>
              </a:rPr>
              <a:t>BCP 9 (Internet Standards Process)</a:t>
            </a:r>
          </a:p>
          <a:p>
            <a:pPr marL="0" indent="0">
              <a:spcBef>
                <a:spcPct val="0"/>
              </a:spcBef>
              <a:buFontTx/>
              <a:buChar char="•"/>
            </a:pPr>
            <a:r>
              <a:rPr lang="en-US" altLang="en-US" sz="1108" b="0" dirty="0">
                <a:ea typeface="ＭＳ Ｐゴシック" panose="020B0600070205080204" pitchFamily="34" charset="-128"/>
              </a:rPr>
              <a:t>BCP 25 (Working Group processes)</a:t>
            </a:r>
          </a:p>
          <a:p>
            <a:pPr marL="0" indent="0">
              <a:spcBef>
                <a:spcPct val="0"/>
              </a:spcBef>
              <a:buFontTx/>
              <a:buChar char="•"/>
            </a:pPr>
            <a:r>
              <a:rPr lang="en-US" altLang="en-US" sz="1108" b="0" dirty="0">
                <a:ea typeface="ＭＳ Ｐゴシック" panose="020B0600070205080204" pitchFamily="34" charset="-128"/>
              </a:rPr>
              <a:t>BCP 25 (Anti-Harassment Procedures) </a:t>
            </a:r>
          </a:p>
          <a:p>
            <a:pPr marL="0" indent="0">
              <a:spcBef>
                <a:spcPct val="0"/>
              </a:spcBef>
              <a:buFontTx/>
              <a:buChar char="•"/>
            </a:pPr>
            <a:r>
              <a:rPr lang="en-US" altLang="en-US" sz="1108" b="0" dirty="0">
                <a:ea typeface="ＭＳ Ｐゴシック" panose="020B0600070205080204" pitchFamily="34" charset="-128"/>
              </a:rPr>
              <a:t>BCP 54 (Code of Conduct)</a:t>
            </a:r>
          </a:p>
          <a:p>
            <a:pPr marL="0" indent="0">
              <a:spcBef>
                <a:spcPct val="0"/>
              </a:spcBef>
              <a:buFontTx/>
              <a:buChar char="•"/>
            </a:pPr>
            <a:r>
              <a:rPr lang="en-US" altLang="en-US" sz="1108" b="0" dirty="0">
                <a:ea typeface="ＭＳ Ｐゴシック" panose="020B0600070205080204" pitchFamily="34" charset="-128"/>
              </a:rPr>
              <a:t>BCP 78 (Copyright)</a:t>
            </a:r>
          </a:p>
          <a:p>
            <a:pPr marL="0" indent="0">
              <a:spcBef>
                <a:spcPct val="0"/>
              </a:spcBef>
              <a:buFontTx/>
              <a:buChar char="•"/>
            </a:pPr>
            <a:r>
              <a:rPr lang="en-US" altLang="en-US" sz="1108" b="0" dirty="0">
                <a:ea typeface="ＭＳ Ｐゴシック" panose="020B0600070205080204" pitchFamily="34" charset="-128"/>
              </a:rPr>
              <a:t>BCP 79 (Patents, Participation)</a:t>
            </a:r>
          </a:p>
          <a:p>
            <a:pPr marL="0" indent="0">
              <a:spcBef>
                <a:spcPct val="0"/>
              </a:spcBef>
              <a:buFontTx/>
              <a:buChar char="•"/>
            </a:pPr>
            <a:r>
              <a:rPr lang="en-US" altLang="en-US" sz="1108" b="0" u="sng" dirty="0">
                <a:ea typeface="ＭＳ Ｐゴシック" panose="020B0600070205080204" pitchFamily="34" charset="-128"/>
                <a:hlinkClick r:id="rId4"/>
              </a:rPr>
              <a:t>https://www.ietf.org/privacy-policy/</a:t>
            </a:r>
            <a:r>
              <a:rPr lang="en-US" altLang="en-US" sz="1108" b="0" dirty="0">
                <a:ea typeface="ＭＳ Ｐゴシック" panose="020B0600070205080204" pitchFamily="34" charset="-128"/>
              </a:rPr>
              <a:t> (Privacy Policy)</a:t>
            </a:r>
            <a:endParaRPr lang="en-US" altLang="en-US" sz="1108" dirty="0">
              <a:ea typeface="ＭＳ Ｐゴシック" panose="020B0600070205080204" pitchFamily="34" charset="-128"/>
            </a:endParaRPr>
          </a:p>
        </p:txBody>
      </p:sp>
    </p:spTree>
    <p:extLst>
      <p:ext uri="{BB962C8B-B14F-4D97-AF65-F5344CB8AC3E}">
        <p14:creationId xmlns:p14="http://schemas.microsoft.com/office/powerpoint/2010/main" val="4117151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1"/>
          <p:cNvSpPr>
            <a:spLocks noGrp="1" noChangeArrowheads="1"/>
          </p:cNvSpPr>
          <p:nvPr>
            <p:ph type="title"/>
          </p:nvPr>
        </p:nvSpPr>
        <p:spPr/>
        <p:txBody>
          <a:bodyPr/>
          <a:lstStyle/>
          <a:p>
            <a:r>
              <a:rPr lang="en-GB" dirty="0"/>
              <a:t>Administrative</a:t>
            </a:r>
          </a:p>
        </p:txBody>
      </p:sp>
      <p:sp>
        <p:nvSpPr>
          <p:cNvPr id="4101" name="Rectangle 2"/>
          <p:cNvSpPr>
            <a:spLocks noGrp="1" noChangeArrowheads="1"/>
          </p:cNvSpPr>
          <p:nvPr>
            <p:ph idx="1"/>
          </p:nvPr>
        </p:nvSpPr>
        <p:spPr>
          <a:xfrm>
            <a:off x="351693" y="1256045"/>
            <a:ext cx="8490856" cy="5100322"/>
          </a:xfrm>
        </p:spPr>
        <p:txBody>
          <a:bodyPr>
            <a:normAutofit fontScale="85000" lnSpcReduction="20000"/>
          </a:bodyPr>
          <a:lstStyle/>
          <a:p>
            <a:r>
              <a:rPr lang="en-US" altLang="zh-CN" dirty="0"/>
              <a:t>Blue Sheet</a:t>
            </a:r>
          </a:p>
          <a:p>
            <a:pPr lvl="1"/>
            <a:r>
              <a:rPr lang="en-US" altLang="zh-CN" dirty="0"/>
              <a:t>Please fill in the blue sheet on </a:t>
            </a:r>
            <a:r>
              <a:rPr lang="en-US" altLang="zh-CN" u="sng" dirty="0">
                <a:hlinkClick r:id="rId3"/>
              </a:rPr>
              <a:t>https://etherpad.ietf.org:9009/p/notes-ietf-107-mpls</a:t>
            </a:r>
            <a:endParaRPr lang="en-GB" altLang="zh-CN" dirty="0"/>
          </a:p>
          <a:p>
            <a:r>
              <a:rPr lang="en-US" altLang="zh-CN" dirty="0" err="1"/>
              <a:t>Webex</a:t>
            </a:r>
            <a:r>
              <a:rPr lang="en-US" altLang="zh-CN" dirty="0"/>
              <a:t> Queuing</a:t>
            </a:r>
          </a:p>
          <a:p>
            <a:pPr lvl="1"/>
            <a:r>
              <a:rPr lang="en-US" altLang="zh-CN" dirty="0"/>
              <a:t>Type “+q” to enter the queue when want to speak</a:t>
            </a:r>
          </a:p>
          <a:p>
            <a:pPr lvl="1"/>
            <a:r>
              <a:rPr lang="en-GB" altLang="zh-CN" dirty="0"/>
              <a:t>Please state your name before speaking</a:t>
            </a:r>
          </a:p>
          <a:p>
            <a:r>
              <a:rPr lang="en-GB" altLang="zh-CN" dirty="0"/>
              <a:t>Jabber: </a:t>
            </a:r>
            <a:r>
              <a:rPr lang="en-US" altLang="zh-CN" dirty="0" err="1"/>
              <a:t>xmpp:</a:t>
            </a:r>
            <a:r>
              <a:rPr lang="en-US" altLang="zh-CN" dirty="0" err="1">
                <a:hlinkClick r:id="rId4"/>
              </a:rPr>
              <a:t>mpls@jabber.ietf.org?join</a:t>
            </a:r>
            <a:r>
              <a:rPr lang="en-US" altLang="zh-CN" dirty="0"/>
              <a:t>  </a:t>
            </a:r>
          </a:p>
          <a:p>
            <a:r>
              <a:rPr lang="en-GB" dirty="0"/>
              <a:t>Minute takers &amp; </a:t>
            </a:r>
            <a:r>
              <a:rPr lang="en-GB" dirty="0" err="1"/>
              <a:t>Etherpad</a:t>
            </a:r>
            <a:endParaRPr lang="en-GB" dirty="0"/>
          </a:p>
          <a:p>
            <a:pPr lvl="1"/>
            <a:r>
              <a:rPr lang="en-US" altLang="zh-CN" u="sng" dirty="0">
                <a:hlinkClick r:id="rId3"/>
              </a:rPr>
              <a:t>https://etherpad.ietf.org:9009/p/notes-ietf-107-mpls</a:t>
            </a:r>
            <a:endParaRPr lang="en-GB" dirty="0"/>
          </a:p>
          <a:p>
            <a:r>
              <a:rPr lang="en-US" dirty="0"/>
              <a:t>Online Agenda and Slides at:</a:t>
            </a:r>
          </a:p>
          <a:p>
            <a:pPr lvl="1"/>
            <a:r>
              <a:rPr lang="en-US" altLang="zh-CN" dirty="0">
                <a:hlinkClick r:id="rId5"/>
              </a:rPr>
              <a:t>https://datatracker.ietf.org/doc/agenda-interim-2020-mpls-01-mpls-01/</a:t>
            </a:r>
            <a:endParaRPr lang="en-US" altLang="zh-CN" u="sng" dirty="0"/>
          </a:p>
          <a:p>
            <a:r>
              <a:rPr lang="en-GB" altLang="zh-CN" dirty="0"/>
              <a:t>Data tracker: </a:t>
            </a:r>
            <a:r>
              <a:rPr lang="en-GB" altLang="zh-CN" dirty="0">
                <a:hlinkClick r:id="rId6"/>
              </a:rPr>
              <a:t>http://datatracker.ietf.org/wg/mpls/</a:t>
            </a:r>
            <a:endParaRPr lang="en-GB" altLang="zh-CN" dirty="0"/>
          </a:p>
        </p:txBody>
      </p:sp>
      <p:sp>
        <p:nvSpPr>
          <p:cNvPr id="3" name="Slide Number Placeholder 2"/>
          <p:cNvSpPr>
            <a:spLocks noGrp="1"/>
          </p:cNvSpPr>
          <p:nvPr>
            <p:ph type="sldNum" sz="quarter" idx="12"/>
          </p:nvPr>
        </p:nvSpPr>
        <p:spPr/>
        <p:txBody>
          <a:bodyPr/>
          <a:lstStyle/>
          <a:p>
            <a:fld id="{BA9B540C-44DA-4F69-89C9-7C84606640D3}" type="slidenum">
              <a:rPr lang="en-US" smtClean="0">
                <a:solidFill>
                  <a:prstClr val="black">
                    <a:tint val="75000"/>
                  </a:prstClr>
                </a:solidFill>
                <a:latin typeface="Calibri"/>
              </a:rPr>
              <a:pPr/>
              <a:t>3</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07442446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4400" b="0" i="0" u="none" strike="noStrike" cap="none" baseline="0" dirty="0">
                <a:solidFill>
                  <a:schemeClr val="dk2"/>
                </a:solidFill>
                <a:latin typeface="Arial"/>
                <a:ea typeface="Arial"/>
                <a:cs typeface="Arial"/>
                <a:sym typeface="Arial"/>
              </a:rPr>
              <a:t>Agenda Bashing – Admin</a:t>
            </a:r>
            <a:endParaRPr lang="en-US" sz="3600" b="1" i="0" u="sng" strike="noStrike" cap="none" baseline="0" dirty="0">
              <a:solidFill>
                <a:schemeClr val="dk2"/>
              </a:solidFill>
              <a:sym typeface="Arial"/>
            </a:endParaRPr>
          </a:p>
        </p:txBody>
      </p:sp>
      <p:sp>
        <p:nvSpPr>
          <p:cNvPr id="97" name="Shape 97"/>
          <p:cNvSpPr txBox="1">
            <a:spLocks noGrp="1"/>
          </p:cNvSpPr>
          <p:nvPr>
            <p:ph type="body" idx="1"/>
          </p:nvPr>
        </p:nvSpPr>
        <p:spPr>
          <a:xfrm>
            <a:off x="80387" y="1417637"/>
            <a:ext cx="9063613" cy="5246774"/>
          </a:xfrm>
          <a:prstGeom prst="rect">
            <a:avLst/>
          </a:prstGeom>
          <a:noFill/>
          <a:ln>
            <a:noFill/>
          </a:ln>
        </p:spPr>
        <p:txBody>
          <a:bodyPr lIns="91425" tIns="45700" rIns="91425" bIns="45700" anchor="t" anchorCtr="0">
            <a:noAutofit/>
          </a:bodyPr>
          <a:lstStyle/>
          <a:p>
            <a:pPr marL="342900" lvl="1" indent="-342900">
              <a:spcBef>
                <a:spcPts val="0"/>
              </a:spcBef>
              <a:buSzPct val="100000"/>
              <a:buFont typeface="Arial"/>
              <a:buChar char="•"/>
            </a:pPr>
            <a:r>
              <a:rPr lang="en-US" sz="1600" dirty="0"/>
              <a:t>1. </a:t>
            </a:r>
            <a:r>
              <a:rPr lang="en-GB" altLang="zh-CN" sz="1600" dirty="0"/>
              <a:t>Administrative </a:t>
            </a:r>
            <a:r>
              <a:rPr lang="en-US" altLang="zh-CN" sz="1600" dirty="0"/>
              <a:t>&amp; WG Status</a:t>
            </a:r>
            <a:endParaRPr lang="en-US" sz="1600" dirty="0"/>
          </a:p>
          <a:p>
            <a:pPr marL="742950" lvl="2" indent="-342900">
              <a:spcBef>
                <a:spcPts val="0"/>
              </a:spcBef>
              <a:buSzPct val="100000"/>
            </a:pPr>
            <a:r>
              <a:rPr lang="en-US" sz="1600" dirty="0"/>
              <a:t>Presenter: Chairs (15 minutes)</a:t>
            </a:r>
          </a:p>
          <a:p>
            <a:pPr marL="342900" lvl="1" indent="-342900">
              <a:spcBef>
                <a:spcPts val="0"/>
              </a:spcBef>
              <a:buSzPct val="100000"/>
              <a:buFont typeface="Arial"/>
              <a:buChar char="•"/>
            </a:pPr>
            <a:r>
              <a:rPr lang="en-US" sz="1600" dirty="0"/>
              <a:t>2. </a:t>
            </a:r>
            <a:r>
              <a:rPr lang="en-US" altLang="zh-CN" sz="1600" dirty="0"/>
              <a:t>Enhanced Performance and Liveness Monitoring in Segment Routing Networks</a:t>
            </a:r>
            <a:endParaRPr lang="en-US" sz="1600" dirty="0"/>
          </a:p>
          <a:p>
            <a:pPr marL="742950" lvl="2" indent="-342900">
              <a:spcBef>
                <a:spcPts val="0"/>
              </a:spcBef>
              <a:buSzPct val="100000"/>
            </a:pPr>
            <a:r>
              <a:rPr lang="en-US" altLang="zh-CN" sz="1600" dirty="0"/>
              <a:t>Presenter: Rakesh Gandhi (10 minutes)</a:t>
            </a:r>
            <a:endParaRPr lang="en-US" sz="1600" dirty="0"/>
          </a:p>
          <a:p>
            <a:pPr marL="742950" lvl="2" indent="-342900">
              <a:spcBef>
                <a:spcPts val="0"/>
              </a:spcBef>
              <a:buSzPct val="100000"/>
            </a:pPr>
            <a:r>
              <a:rPr lang="en-US" sz="1600" dirty="0"/>
              <a:t>Draft: </a:t>
            </a:r>
            <a:r>
              <a:rPr lang="en-US" altLang="zh-CN" sz="1600" dirty="0">
                <a:hlinkClick r:id="rId3"/>
              </a:rPr>
              <a:t>https://tools.ietf.org/html/draft-gandhi-spring-sr-enhanced-plm-00</a:t>
            </a:r>
            <a:endParaRPr lang="en-US" sz="1600" dirty="0"/>
          </a:p>
          <a:p>
            <a:pPr marL="342900" lvl="1" indent="-342900">
              <a:spcBef>
                <a:spcPts val="0"/>
              </a:spcBef>
              <a:buSzPct val="100000"/>
              <a:buFont typeface="Arial"/>
              <a:buChar char="•"/>
            </a:pPr>
            <a:r>
              <a:rPr lang="en-US" sz="1600" dirty="0"/>
              <a:t>3. Performance Measurement for Segment Routing Networks with MPLS Data Plane</a:t>
            </a:r>
          </a:p>
          <a:p>
            <a:pPr marL="742950" lvl="2" indent="-342900">
              <a:spcBef>
                <a:spcPts val="0"/>
              </a:spcBef>
              <a:buSzPct val="100000"/>
            </a:pPr>
            <a:r>
              <a:rPr lang="en-US" sz="1600" dirty="0"/>
              <a:t>Presenter: Rakesh Gandhi  (10 minutes)</a:t>
            </a:r>
          </a:p>
          <a:p>
            <a:pPr marL="742950" lvl="2" indent="-342900">
              <a:spcBef>
                <a:spcPts val="0"/>
              </a:spcBef>
              <a:buSzPct val="100000"/>
            </a:pPr>
            <a:r>
              <a:rPr lang="en-US" sz="1600" dirty="0"/>
              <a:t>Draft: </a:t>
            </a:r>
            <a:r>
              <a:rPr lang="en-US" sz="1600" dirty="0">
                <a:hlinkClick r:id="rId4"/>
              </a:rPr>
              <a:t>http://tools.ietf.org/html/draft-gandhi-mpls-rfc6374-sr-02</a:t>
            </a:r>
            <a:r>
              <a:rPr lang="en-US" sz="1600" dirty="0"/>
              <a:t> </a:t>
            </a:r>
          </a:p>
          <a:p>
            <a:pPr marL="342900" lvl="1" indent="-342900">
              <a:spcBef>
                <a:spcPts val="0"/>
              </a:spcBef>
              <a:buSzPct val="100000"/>
              <a:buFont typeface="Arial"/>
              <a:buChar char="•"/>
            </a:pPr>
            <a:r>
              <a:rPr lang="en-US" sz="1600" dirty="0"/>
              <a:t>4. Segment Routing with MPLS Data Plane Encapsulation for In-situ OAM Data</a:t>
            </a:r>
          </a:p>
          <a:p>
            <a:pPr marL="742950" lvl="2" indent="-342900">
              <a:spcBef>
                <a:spcPts val="0"/>
              </a:spcBef>
              <a:buSzPct val="100000"/>
            </a:pPr>
            <a:r>
              <a:rPr lang="en-US" sz="1600" dirty="0"/>
              <a:t>Presenter: Rakesh Gandhi  (10 minutes)</a:t>
            </a:r>
          </a:p>
          <a:p>
            <a:pPr marL="742950" lvl="2" indent="-342900">
              <a:spcBef>
                <a:spcPts val="0"/>
              </a:spcBef>
              <a:buSzPct val="100000"/>
            </a:pPr>
            <a:r>
              <a:rPr lang="en-US" sz="1600" dirty="0"/>
              <a:t>Draft: </a:t>
            </a:r>
            <a:r>
              <a:rPr lang="en-US" sz="1600" dirty="0">
                <a:hlinkClick r:id="rId5"/>
              </a:rPr>
              <a:t>http://tools.ietf.org/html/draft-gandhi-spring-ioam-sr-mpls-02</a:t>
            </a:r>
            <a:r>
              <a:rPr lang="en-US" sz="1600" dirty="0"/>
              <a:t> </a:t>
            </a:r>
          </a:p>
          <a:p>
            <a:pPr marL="342900" lvl="1" indent="-342900">
              <a:spcBef>
                <a:spcPts val="0"/>
              </a:spcBef>
              <a:buSzPct val="100000"/>
              <a:buFont typeface="Arial"/>
              <a:buChar char="•"/>
            </a:pPr>
            <a:r>
              <a:rPr lang="en-US" altLang="zh-CN" sz="1600" dirty="0"/>
              <a:t>5. Label Distribution Using ARP</a:t>
            </a:r>
          </a:p>
          <a:p>
            <a:pPr marL="742950" lvl="2" indent="-342900">
              <a:spcBef>
                <a:spcPts val="0"/>
              </a:spcBef>
              <a:buSzPct val="100000"/>
            </a:pPr>
            <a:r>
              <a:rPr lang="en-US" altLang="zh-CN" sz="1600" dirty="0"/>
              <a:t>Presenter: </a:t>
            </a:r>
            <a:r>
              <a:rPr lang="en-US" altLang="zh-CN" sz="1600" dirty="0" err="1"/>
              <a:t>Kireeti</a:t>
            </a:r>
            <a:r>
              <a:rPr lang="en-US" altLang="zh-CN" sz="1600" dirty="0"/>
              <a:t> </a:t>
            </a:r>
            <a:r>
              <a:rPr lang="en-US" altLang="zh-CN" sz="1600" dirty="0" err="1"/>
              <a:t>Kompella</a:t>
            </a:r>
            <a:r>
              <a:rPr lang="en-US" altLang="zh-CN" sz="1600" dirty="0"/>
              <a:t> (12 minutes)  </a:t>
            </a:r>
          </a:p>
          <a:p>
            <a:pPr marL="742950" lvl="2" indent="-342900">
              <a:spcBef>
                <a:spcPts val="0"/>
              </a:spcBef>
              <a:buSzPct val="100000"/>
            </a:pPr>
            <a:r>
              <a:rPr lang="en-US" altLang="zh-CN" sz="1600" dirty="0"/>
              <a:t>Draft: </a:t>
            </a:r>
            <a:r>
              <a:rPr lang="en-US" altLang="zh-CN" sz="1600" dirty="0">
                <a:hlinkClick r:id="rId6"/>
              </a:rPr>
              <a:t>https://datatracker.ietf.org/doc/draft-kompella-mpls-larp/</a:t>
            </a:r>
            <a:r>
              <a:rPr lang="en-US" altLang="zh-CN" sz="1600" dirty="0"/>
              <a:t> </a:t>
            </a:r>
          </a:p>
          <a:p>
            <a:pPr marL="342900" lvl="1" indent="-342900">
              <a:spcBef>
                <a:spcPts val="0"/>
              </a:spcBef>
              <a:buSzPct val="100000"/>
              <a:buFont typeface="Arial"/>
              <a:buChar char="•"/>
            </a:pPr>
            <a:r>
              <a:rPr lang="en-US" altLang="zh-CN" sz="1600" dirty="0"/>
              <a:t>6. No Further Fast Reroute</a:t>
            </a:r>
          </a:p>
          <a:p>
            <a:pPr marL="742950" lvl="2" indent="-342900">
              <a:spcBef>
                <a:spcPts val="0"/>
              </a:spcBef>
              <a:buSzPct val="100000"/>
            </a:pPr>
            <a:r>
              <a:rPr lang="en-US" altLang="zh-CN" sz="1600" dirty="0"/>
              <a:t>Presenter: </a:t>
            </a:r>
            <a:r>
              <a:rPr lang="en-US" altLang="zh-CN" sz="1600" dirty="0" err="1"/>
              <a:t>Kireeti</a:t>
            </a:r>
            <a:r>
              <a:rPr lang="en-US" altLang="zh-CN" sz="1600" dirty="0"/>
              <a:t> </a:t>
            </a:r>
            <a:r>
              <a:rPr lang="en-US" altLang="zh-CN" sz="1600" dirty="0" err="1"/>
              <a:t>Kompella</a:t>
            </a:r>
            <a:r>
              <a:rPr lang="en-US" altLang="zh-CN" sz="1600" dirty="0"/>
              <a:t> (15 minutes)</a:t>
            </a:r>
          </a:p>
          <a:p>
            <a:pPr marL="742950" lvl="2" indent="-342900">
              <a:spcBef>
                <a:spcPts val="0"/>
              </a:spcBef>
              <a:buSzPct val="100000"/>
            </a:pPr>
            <a:r>
              <a:rPr lang="en-US" altLang="zh-CN" sz="1600" dirty="0"/>
              <a:t>Draft: </a:t>
            </a:r>
            <a:r>
              <a:rPr lang="en-US" altLang="zh-CN" sz="1600" dirty="0">
                <a:hlinkClick r:id="rId7"/>
              </a:rPr>
              <a:t>https://datatracker.ietf.org/doc/draft-kompella-mpls-nffrr/</a:t>
            </a:r>
            <a:r>
              <a:rPr lang="en-US" altLang="zh-CN" sz="1600" dirty="0"/>
              <a:t> </a:t>
            </a:r>
            <a:endParaRPr lang="en-US" sz="1600" dirty="0"/>
          </a:p>
          <a:p>
            <a:pPr marL="342900" lvl="1" indent="-342900">
              <a:spcBef>
                <a:spcPts val="0"/>
              </a:spcBef>
              <a:buSzPct val="100000"/>
              <a:buFont typeface="Arial"/>
              <a:buChar char="•"/>
            </a:pPr>
            <a:r>
              <a:rPr lang="en-US" sz="1600" dirty="0"/>
              <a:t>7. Encapsulation For MPLS Performance Measurement with Alternate Marking Method</a:t>
            </a:r>
          </a:p>
          <a:p>
            <a:pPr marL="742950" lvl="2" indent="-342900">
              <a:spcBef>
                <a:spcPts val="0"/>
              </a:spcBef>
              <a:buSzPct val="100000"/>
            </a:pPr>
            <a:r>
              <a:rPr lang="en-US" sz="1600" dirty="0"/>
              <a:t>Presenter: Weiqiang Cheng (12 minutes)</a:t>
            </a:r>
          </a:p>
          <a:p>
            <a:pPr marL="742950" lvl="2" indent="-342900">
              <a:spcBef>
                <a:spcPts val="0"/>
              </a:spcBef>
              <a:buSzPct val="100000"/>
            </a:pPr>
            <a:r>
              <a:rPr lang="en-US" sz="1600" dirty="0"/>
              <a:t>Draft: </a:t>
            </a:r>
            <a:r>
              <a:rPr lang="en-US" sz="1600" dirty="0">
                <a:hlinkClick r:id="rId8"/>
              </a:rPr>
              <a:t>http://tools.ietf.org/html/draft-cheng-mpls-inband-pm-encapsulation-03</a:t>
            </a:r>
            <a:r>
              <a:rPr lang="en-US" sz="1600" dirty="0"/>
              <a:t> </a:t>
            </a:r>
          </a:p>
        </p:txBody>
      </p:sp>
    </p:spTree>
    <p:extLst>
      <p:ext uri="{BB962C8B-B14F-4D97-AF65-F5344CB8AC3E}">
        <p14:creationId xmlns:p14="http://schemas.microsoft.com/office/powerpoint/2010/main" val="281703661"/>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sz="4400" b="0" i="0" u="none" strike="noStrike" cap="none" baseline="0" dirty="0">
                <a:solidFill>
                  <a:schemeClr val="dk2"/>
                </a:solidFill>
                <a:latin typeface="Arial"/>
                <a:ea typeface="Arial"/>
                <a:cs typeface="Arial"/>
                <a:sym typeface="Arial"/>
              </a:rPr>
              <a:t>WG Status (Errata)</a:t>
            </a:r>
            <a:endParaRPr lang="en-US" sz="2800" b="0" i="0" u="none" strike="noStrike" cap="none" baseline="0" dirty="0">
              <a:solidFill>
                <a:schemeClr val="dk2"/>
              </a:solidFill>
              <a:sym typeface="Arial"/>
            </a:endParaRPr>
          </a:p>
        </p:txBody>
      </p:sp>
      <p:sp>
        <p:nvSpPr>
          <p:cNvPr id="7" name="Shape 121"/>
          <p:cNvSpPr txBox="1">
            <a:spLocks noGrp="1"/>
          </p:cNvSpPr>
          <p:nvPr>
            <p:ph type="body" idx="1"/>
          </p:nvPr>
        </p:nvSpPr>
        <p:spPr>
          <a:xfrm>
            <a:off x="248478" y="1601908"/>
            <a:ext cx="7633981" cy="2497652"/>
          </a:xfrm>
          <a:prstGeom prst="rect">
            <a:avLst/>
          </a:prstGeom>
          <a:noFill/>
          <a:ln>
            <a:noFill/>
          </a:ln>
        </p:spPr>
        <p:txBody>
          <a:bodyPr lIns="91425" tIns="45700" rIns="91425" bIns="45700" anchor="t" anchorCtr="0">
            <a:noAutofit/>
          </a:bodyPr>
          <a:lstStyle/>
          <a:p>
            <a:pPr lvl="0" indent="-342900">
              <a:spcBef>
                <a:spcPts val="0"/>
              </a:spcBef>
              <a:buSzPct val="100000"/>
            </a:pPr>
            <a:r>
              <a:rPr lang="en-US" altLang="zh-CN" sz="2400" b="1" dirty="0" smtClean="0">
                <a:solidFill>
                  <a:schemeClr val="dk1"/>
                </a:solidFill>
              </a:rPr>
              <a:t>Errata </a:t>
            </a:r>
            <a:r>
              <a:rPr lang="en-US" altLang="zh-CN" sz="2400" b="1" dirty="0">
                <a:solidFill>
                  <a:schemeClr val="dk1"/>
                </a:solidFill>
              </a:rPr>
              <a:t>RFC8287 (6101)</a:t>
            </a:r>
          </a:p>
          <a:p>
            <a:pPr lvl="1" indent="-342900">
              <a:spcBef>
                <a:spcPts val="0"/>
              </a:spcBef>
              <a:buSzPct val="100000"/>
            </a:pPr>
            <a:r>
              <a:rPr lang="en-US" altLang="zh-CN" sz="2400" dirty="0">
                <a:solidFill>
                  <a:schemeClr val="dk1"/>
                </a:solidFill>
              </a:rPr>
              <a:t>“POP operation” was expanded to “Post Office Protocol operation”</a:t>
            </a:r>
          </a:p>
          <a:p>
            <a:pPr lvl="1" indent="-342900">
              <a:spcBef>
                <a:spcPts val="0"/>
              </a:spcBef>
              <a:buSzPct val="100000"/>
            </a:pPr>
            <a:r>
              <a:rPr lang="en-US" altLang="zh-CN" sz="2400" dirty="0">
                <a:solidFill>
                  <a:schemeClr val="dk1"/>
                </a:solidFill>
              </a:rPr>
              <a:t>Text should have said “pop operation”, pop is not an abbreviation.</a:t>
            </a:r>
          </a:p>
          <a:p>
            <a:pPr marL="342900" marR="0" lvl="0" indent="-342900" algn="l" rtl="0">
              <a:spcBef>
                <a:spcPts val="0"/>
              </a:spcBef>
              <a:spcAft>
                <a:spcPts val="0"/>
              </a:spcAft>
              <a:buClr>
                <a:schemeClr val="dk1"/>
              </a:buClr>
              <a:buSzPct val="100000"/>
              <a:buFont typeface="Arial"/>
              <a:buChar char="•"/>
            </a:pPr>
            <a:endParaRPr lang="en-US" sz="2400" b="1" dirty="0" smtClean="0">
              <a:solidFill>
                <a:schemeClr val="dk1"/>
              </a:solidFill>
            </a:endParaRPr>
          </a:p>
          <a:p>
            <a:pPr marL="400050" lvl="1" indent="0">
              <a:spcBef>
                <a:spcPts val="0"/>
              </a:spcBef>
              <a:buClr>
                <a:srgbClr val="000000"/>
              </a:buClr>
              <a:buSzPct val="100000"/>
              <a:buNone/>
            </a:pPr>
            <a:endParaRPr lang="en-US" sz="2400" dirty="0"/>
          </a:p>
          <a:p>
            <a:pPr marL="0" marR="0" lvl="0" indent="0" algn="l" rtl="0">
              <a:spcBef>
                <a:spcPts val="0"/>
              </a:spcBef>
              <a:spcAft>
                <a:spcPts val="0"/>
              </a:spcAft>
              <a:buClr>
                <a:schemeClr val="dk1"/>
              </a:buClr>
              <a:buSzPct val="100000"/>
              <a:buNone/>
            </a:pPr>
            <a:endParaRPr lang="en-US" sz="2400" b="1" dirty="0">
              <a:solidFill>
                <a:schemeClr val="dk1"/>
              </a:solidFill>
            </a:endParaRPr>
          </a:p>
        </p:txBody>
      </p:sp>
    </p:spTree>
    <p:extLst>
      <p:ext uri="{BB962C8B-B14F-4D97-AF65-F5344CB8AC3E}">
        <p14:creationId xmlns:p14="http://schemas.microsoft.com/office/powerpoint/2010/main" val="2989356511"/>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21"/>
          <p:cNvSpPr txBox="1">
            <a:spLocks noGrp="1"/>
          </p:cNvSpPr>
          <p:nvPr>
            <p:ph type="body" idx="1"/>
          </p:nvPr>
        </p:nvSpPr>
        <p:spPr>
          <a:xfrm>
            <a:off x="248478" y="1601908"/>
            <a:ext cx="7633981" cy="2055692"/>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en-US" sz="2400" b="1" u="none" strike="noStrike" cap="none" baseline="0" dirty="0">
                <a:solidFill>
                  <a:schemeClr val="dk1"/>
                </a:solidFill>
                <a:sym typeface="Arial"/>
              </a:rPr>
              <a:t>Liaisons</a:t>
            </a:r>
            <a:r>
              <a:rPr lang="en-US" sz="2400" b="1" dirty="0">
                <a:solidFill>
                  <a:schemeClr val="dk1"/>
                </a:solidFill>
              </a:rPr>
              <a:t> </a:t>
            </a:r>
            <a:r>
              <a:rPr lang="en-US" sz="2400" b="0" u="none" strike="noStrike" cap="none" baseline="0" dirty="0">
                <a:solidFill>
                  <a:schemeClr val="dk1"/>
                </a:solidFill>
                <a:sym typeface="Arial"/>
              </a:rPr>
              <a:t>(since last meeting) – </a:t>
            </a:r>
            <a:r>
              <a:rPr lang="en-US" sz="2400" b="1" u="sng" strike="noStrike" cap="none" baseline="0" dirty="0">
                <a:solidFill>
                  <a:schemeClr val="dk1"/>
                </a:solidFill>
                <a:sym typeface="Arial"/>
              </a:rPr>
              <a:t>from</a:t>
            </a:r>
            <a:r>
              <a:rPr lang="en-US" sz="2400" b="1" u="sng" strike="noStrike" cap="none" dirty="0">
                <a:solidFill>
                  <a:schemeClr val="dk1"/>
                </a:solidFill>
                <a:sym typeface="Arial"/>
              </a:rPr>
              <a:t> </a:t>
            </a:r>
            <a:r>
              <a:rPr lang="en-US" sz="2400" b="1" u="sng" strike="noStrike" cap="none" baseline="0" dirty="0">
                <a:solidFill>
                  <a:schemeClr val="dk1"/>
                </a:solidFill>
                <a:sym typeface="Arial"/>
              </a:rPr>
              <a:t>MPLS</a:t>
            </a:r>
            <a:r>
              <a:rPr lang="en-US" sz="2400" b="0" u="none" strike="noStrike" cap="none" baseline="0" dirty="0">
                <a:solidFill>
                  <a:schemeClr val="dk1"/>
                </a:solidFill>
                <a:sym typeface="Arial"/>
              </a:rPr>
              <a:t>:</a:t>
            </a:r>
            <a:endParaRPr lang="en-US" altLang="zh-CN" sz="2400" dirty="0"/>
          </a:p>
          <a:p>
            <a:pPr lvl="1" indent="-342900">
              <a:spcBef>
                <a:spcPts val="0"/>
              </a:spcBef>
              <a:buClr>
                <a:srgbClr val="000000"/>
              </a:buClr>
              <a:buSzPct val="100000"/>
            </a:pPr>
            <a:r>
              <a:rPr lang="en-US" altLang="zh-CN" sz="2400" dirty="0"/>
              <a:t>None</a:t>
            </a:r>
          </a:p>
          <a:p>
            <a:pPr marL="0" marR="0" lvl="0" indent="0" algn="l" rtl="0">
              <a:spcBef>
                <a:spcPts val="0"/>
              </a:spcBef>
              <a:spcAft>
                <a:spcPts val="0"/>
              </a:spcAft>
              <a:buClr>
                <a:schemeClr val="dk1"/>
              </a:buClr>
              <a:buSzPct val="100000"/>
              <a:buNone/>
            </a:pPr>
            <a:endParaRPr lang="en-US" sz="2400" b="1" dirty="0">
              <a:solidFill>
                <a:schemeClr val="dk1"/>
              </a:solidFill>
            </a:endParaRPr>
          </a:p>
          <a:p>
            <a:pPr lvl="0" indent="-342900">
              <a:spcBef>
                <a:spcPts val="0"/>
              </a:spcBef>
              <a:buClr>
                <a:srgbClr val="000000"/>
              </a:buClr>
              <a:buSzPct val="100000"/>
            </a:pPr>
            <a:r>
              <a:rPr lang="en-US" sz="2400" b="1" dirty="0"/>
              <a:t>Liaisons </a:t>
            </a:r>
            <a:r>
              <a:rPr lang="en-US" sz="2400" dirty="0"/>
              <a:t>(since last meeting) – </a:t>
            </a:r>
            <a:r>
              <a:rPr lang="en-US" sz="2400" b="1" u="sng" dirty="0"/>
              <a:t>to MPLS</a:t>
            </a:r>
            <a:r>
              <a:rPr lang="en-US" sz="2400" dirty="0"/>
              <a:t>:</a:t>
            </a:r>
          </a:p>
          <a:p>
            <a:pPr lvl="1" indent="-342900">
              <a:spcBef>
                <a:spcPts val="0"/>
              </a:spcBef>
              <a:buClr>
                <a:srgbClr val="000000"/>
              </a:buClr>
              <a:buSzPct val="100000"/>
            </a:pPr>
            <a:r>
              <a:rPr lang="en-US" sz="2400" dirty="0"/>
              <a:t>None</a:t>
            </a:r>
          </a:p>
          <a:p>
            <a:pPr marL="0" marR="0" lvl="0" indent="0" algn="l" rtl="0">
              <a:spcBef>
                <a:spcPts val="0"/>
              </a:spcBef>
              <a:spcAft>
                <a:spcPts val="0"/>
              </a:spcAft>
              <a:buClr>
                <a:schemeClr val="dk1"/>
              </a:buClr>
              <a:buSzPct val="100000"/>
              <a:buNone/>
            </a:pPr>
            <a:endParaRPr lang="en-US" sz="2400" b="1" dirty="0">
              <a:solidFill>
                <a:schemeClr val="dk1"/>
              </a:solidFill>
            </a:endParaRPr>
          </a:p>
        </p:txBody>
      </p:sp>
      <p:sp>
        <p:nvSpPr>
          <p:cNvPr id="11" name="Shape 120"/>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sz="4400" b="0" i="0" u="none" strike="noStrike" cap="none" baseline="0" dirty="0">
                <a:solidFill>
                  <a:schemeClr val="dk2"/>
                </a:solidFill>
                <a:latin typeface="Arial"/>
                <a:ea typeface="Arial"/>
                <a:cs typeface="Arial"/>
                <a:sym typeface="Arial"/>
              </a:rPr>
              <a:t>WG </a:t>
            </a:r>
            <a:r>
              <a:rPr lang="en-US" sz="4400" dirty="0">
                <a:solidFill>
                  <a:schemeClr val="dk2"/>
                </a:solidFill>
              </a:rPr>
              <a:t>Status (Liaisons)</a:t>
            </a:r>
            <a:endParaRPr lang="en-US" sz="4400" b="0" i="0" u="none" strike="noStrike" cap="none" baseline="0" dirty="0">
              <a:solidFill>
                <a:schemeClr val="dk2"/>
              </a:solidFill>
              <a:latin typeface="Arial"/>
              <a:ea typeface="Arial"/>
              <a:cs typeface="Arial"/>
              <a:sym typeface="Arial"/>
            </a:endParaRPr>
          </a:p>
        </p:txBody>
      </p:sp>
    </p:spTree>
    <p:extLst>
      <p:ext uri="{BB962C8B-B14F-4D97-AF65-F5344CB8AC3E}">
        <p14:creationId xmlns:p14="http://schemas.microsoft.com/office/powerpoint/2010/main" val="1537357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sz="4400" dirty="0">
                <a:solidFill>
                  <a:schemeClr val="dk2"/>
                </a:solidFill>
              </a:rPr>
              <a:t>Document Status</a:t>
            </a:r>
            <a:br>
              <a:rPr lang="en-US" sz="4400" dirty="0">
                <a:solidFill>
                  <a:schemeClr val="dk2"/>
                </a:solidFill>
              </a:rPr>
            </a:br>
            <a:r>
              <a:rPr lang="en-US" sz="2400" dirty="0">
                <a:solidFill>
                  <a:schemeClr val="dk2"/>
                </a:solidFill>
              </a:rPr>
              <a:t>Since IETF106</a:t>
            </a:r>
            <a:endParaRPr lang="en-US" sz="2400" b="0" i="0" u="none" strike="noStrike" cap="none" baseline="0" dirty="0">
              <a:solidFill>
                <a:schemeClr val="dk2"/>
              </a:solidFill>
              <a:sym typeface="Arial"/>
            </a:endParaRPr>
          </a:p>
        </p:txBody>
      </p:sp>
      <p:sp>
        <p:nvSpPr>
          <p:cNvPr id="9" name="Shape 140"/>
          <p:cNvSpPr/>
          <p:nvPr/>
        </p:nvSpPr>
        <p:spPr>
          <a:xfrm>
            <a:off x="8024166" y="274637"/>
            <a:ext cx="662634" cy="303727"/>
          </a:xfrm>
          <a:prstGeom prst="roundRect">
            <a:avLst>
              <a:gd name="adj" fmla="val 16667"/>
            </a:avLst>
          </a:prstGeom>
          <a:solidFill>
            <a:srgbClr val="0A58AD"/>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rebuchet MS"/>
              <a:ea typeface="Trebuchet MS"/>
              <a:cs typeface="Trebuchet MS"/>
              <a:sym typeface="Trebuchet MS"/>
            </a:endParaRPr>
          </a:p>
        </p:txBody>
      </p:sp>
      <p:sp>
        <p:nvSpPr>
          <p:cNvPr id="10" name="Shape 141"/>
          <p:cNvSpPr txBox="1"/>
          <p:nvPr/>
        </p:nvSpPr>
        <p:spPr>
          <a:xfrm>
            <a:off x="6704862" y="264704"/>
            <a:ext cx="1487912" cy="52321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dirty="0">
                <a:solidFill>
                  <a:srgbClr val="0A5AB2"/>
                </a:solidFill>
                <a:latin typeface="Trebuchet MS"/>
                <a:ea typeface="Trebuchet MS"/>
                <a:cs typeface="Trebuchet MS"/>
                <a:sym typeface="Trebuchet MS"/>
              </a:rPr>
              <a:t>On the agenda</a:t>
            </a:r>
          </a:p>
        </p:txBody>
      </p:sp>
      <p:sp>
        <p:nvSpPr>
          <p:cNvPr id="3" name="TextBox 2"/>
          <p:cNvSpPr txBox="1"/>
          <p:nvPr/>
        </p:nvSpPr>
        <p:spPr>
          <a:xfrm>
            <a:off x="430169" y="1413960"/>
            <a:ext cx="8322733" cy="4539704"/>
          </a:xfrm>
          <a:prstGeom prst="rect">
            <a:avLst/>
          </a:prstGeom>
          <a:noFill/>
        </p:spPr>
        <p:txBody>
          <a:bodyPr wrap="square" rtlCol="0">
            <a:spAutoFit/>
          </a:bodyPr>
          <a:lstStyle/>
          <a:p>
            <a:pPr>
              <a:spcBef>
                <a:spcPts val="600"/>
              </a:spcBef>
            </a:pPr>
            <a:r>
              <a:rPr lang="en-US" sz="1600" b="1" dirty="0"/>
              <a:t>*** New RFCs</a:t>
            </a:r>
          </a:p>
          <a:p>
            <a:pPr marL="285750" indent="-285750">
              <a:spcBef>
                <a:spcPts val="600"/>
              </a:spcBef>
              <a:buFontTx/>
              <a:buChar char="-"/>
            </a:pPr>
            <a:r>
              <a:rPr lang="en-US" altLang="zh-CN" sz="1600" dirty="0"/>
              <a:t>RFC 8662 (Entropy Label for Source Packet Routing in Networking (SPRING) Tunnels)</a:t>
            </a:r>
          </a:p>
          <a:p>
            <a:pPr marL="285750" indent="-285750">
              <a:spcBef>
                <a:spcPts val="600"/>
              </a:spcBef>
              <a:buFontTx/>
              <a:buChar char="-"/>
            </a:pPr>
            <a:r>
              <a:rPr lang="en-US" altLang="zh-CN" sz="1600" dirty="0"/>
              <a:t>RFC 8663 (MPLS Segment Routing over IP)</a:t>
            </a:r>
          </a:p>
          <a:p>
            <a:pPr marL="285750" indent="-285750">
              <a:spcBef>
                <a:spcPts val="600"/>
              </a:spcBef>
              <a:buFontTx/>
              <a:buChar char="-"/>
            </a:pPr>
            <a:r>
              <a:rPr lang="en-US" altLang="zh-CN" sz="1600" dirty="0"/>
              <a:t>RFC 8679 (MPLS Egress Protection Framework)</a:t>
            </a:r>
          </a:p>
          <a:p>
            <a:pPr marL="285750" indent="-285750">
              <a:spcBef>
                <a:spcPts val="600"/>
              </a:spcBef>
              <a:buFontTx/>
              <a:buChar char="-"/>
            </a:pPr>
            <a:r>
              <a:rPr lang="en-US" altLang="zh-CN" sz="1600" dirty="0"/>
              <a:t>RFC 8690 (Clarification of Segment ID Sub-TLV Length for RFC 8287) </a:t>
            </a:r>
          </a:p>
          <a:p>
            <a:pPr>
              <a:spcBef>
                <a:spcPts val="600"/>
              </a:spcBef>
            </a:pPr>
            <a:r>
              <a:rPr lang="en-US" sz="1600" b="1" dirty="0"/>
              <a:t>*** Docs in RFC Ed</a:t>
            </a:r>
            <a:endParaRPr lang="en-US" sz="1600" dirty="0"/>
          </a:p>
          <a:p>
            <a:pPr marL="285750" indent="-285750">
              <a:spcBef>
                <a:spcPts val="600"/>
              </a:spcBef>
              <a:buFontTx/>
              <a:buChar char="-"/>
            </a:pPr>
            <a:r>
              <a:rPr lang="en-US" altLang="zh-CN" sz="1600" dirty="0"/>
              <a:t>draft-ietf-mpls-ldp-yang-09 (MISSREF)</a:t>
            </a:r>
          </a:p>
          <a:p>
            <a:pPr marL="285750" indent="-285750">
              <a:spcBef>
                <a:spcPts val="600"/>
              </a:spcBef>
              <a:buFontTx/>
              <a:buChar char="-"/>
            </a:pPr>
            <a:r>
              <a:rPr lang="en-US" altLang="zh-CN" sz="1600" dirty="0"/>
              <a:t>draft-</a:t>
            </a:r>
            <a:r>
              <a:rPr lang="en-US" altLang="zh-CN" sz="1600" dirty="0" err="1"/>
              <a:t>ietf</a:t>
            </a:r>
            <a:r>
              <a:rPr lang="en-US" altLang="zh-CN" sz="1600" dirty="0"/>
              <a:t>-mpls-summary-</a:t>
            </a:r>
            <a:r>
              <a:rPr lang="en-US" altLang="zh-CN" sz="1600" dirty="0" err="1"/>
              <a:t>frr</a:t>
            </a:r>
            <a:r>
              <a:rPr lang="en-US" altLang="zh-CN" sz="1600" dirty="0"/>
              <a:t>-</a:t>
            </a:r>
            <a:r>
              <a:rPr lang="en-US" altLang="zh-CN" sz="1600" dirty="0" err="1"/>
              <a:t>rsvpte</a:t>
            </a:r>
            <a:r>
              <a:rPr lang="en-US" altLang="zh-CN" sz="1600" dirty="0"/>
              <a:t> (RFC-EDITOR)</a:t>
            </a:r>
            <a:endParaRPr lang="en-US" sz="1600" dirty="0"/>
          </a:p>
          <a:p>
            <a:pPr>
              <a:spcBef>
                <a:spcPts val="600"/>
              </a:spcBef>
            </a:pPr>
            <a:r>
              <a:rPr lang="en-US" sz="1600" b="1" dirty="0"/>
              <a:t>*** Docs in IESG</a:t>
            </a:r>
            <a:endParaRPr lang="en-US" sz="1600" dirty="0"/>
          </a:p>
          <a:p>
            <a:pPr marL="285750" indent="-285750">
              <a:spcBef>
                <a:spcPts val="600"/>
              </a:spcBef>
              <a:buFontTx/>
              <a:buChar char="-"/>
            </a:pPr>
            <a:r>
              <a:rPr lang="en-US" sz="1600" dirty="0"/>
              <a:t>draft-</a:t>
            </a:r>
            <a:r>
              <a:rPr lang="en-US" sz="1600" dirty="0" err="1"/>
              <a:t>ietf</a:t>
            </a:r>
            <a:r>
              <a:rPr lang="en-US" sz="1600" dirty="0"/>
              <a:t>-mpls-</a:t>
            </a:r>
            <a:r>
              <a:rPr lang="en-US" sz="1600" dirty="0" err="1"/>
              <a:t>ri</a:t>
            </a:r>
            <a:r>
              <a:rPr lang="en-US" sz="1600" dirty="0"/>
              <a:t>-rsvp-</a:t>
            </a:r>
            <a:r>
              <a:rPr lang="en-US" sz="1600" dirty="0" err="1"/>
              <a:t>frr</a:t>
            </a:r>
            <a:r>
              <a:rPr lang="en-US" sz="1600" dirty="0"/>
              <a:t>  -</a:t>
            </a:r>
            <a:r>
              <a:rPr lang="en-US" altLang="zh-CN" sz="1600" dirty="0"/>
              <a:t> IESG Evaluation::Revised I-D Needed</a:t>
            </a:r>
            <a:endParaRPr lang="en-US" sz="1600" dirty="0"/>
          </a:p>
          <a:p>
            <a:pPr marL="285750" indent="-285750">
              <a:spcBef>
                <a:spcPts val="600"/>
              </a:spcBef>
              <a:buFontTx/>
              <a:buChar char="-"/>
            </a:pPr>
            <a:r>
              <a:rPr lang="en-US" sz="1600" dirty="0"/>
              <a:t>draft-</a:t>
            </a:r>
            <a:r>
              <a:rPr lang="en-US" sz="1600" dirty="0" err="1"/>
              <a:t>ietf</a:t>
            </a:r>
            <a:r>
              <a:rPr lang="en-US" sz="1600" dirty="0"/>
              <a:t>-mpls-</a:t>
            </a:r>
            <a:r>
              <a:rPr lang="en-US" sz="1600" dirty="0" err="1"/>
              <a:t>rmr</a:t>
            </a:r>
            <a:r>
              <a:rPr lang="en-US" sz="1600" dirty="0"/>
              <a:t>  - </a:t>
            </a:r>
            <a:r>
              <a:rPr lang="en-US" altLang="zh-CN" sz="1600" dirty="0"/>
              <a:t>Expert Review::Revised I-D Needed</a:t>
            </a:r>
            <a:r>
              <a:rPr lang="en-US" sz="1600" dirty="0"/>
              <a:t>  </a:t>
            </a:r>
          </a:p>
          <a:p>
            <a:pPr marL="285750" indent="-285750">
              <a:spcBef>
                <a:spcPts val="600"/>
              </a:spcBef>
              <a:buFontTx/>
              <a:buChar char="-"/>
            </a:pPr>
            <a:r>
              <a:rPr lang="en-US" altLang="zh-CN" sz="1600" dirty="0"/>
              <a:t>draft-</a:t>
            </a:r>
            <a:r>
              <a:rPr lang="en-US" altLang="zh-CN" sz="1600" dirty="0" err="1"/>
              <a:t>ietf</a:t>
            </a:r>
            <a:r>
              <a:rPr lang="en-US" altLang="zh-CN" sz="1600" dirty="0"/>
              <a:t>-mpls-</a:t>
            </a:r>
            <a:r>
              <a:rPr lang="en-US" altLang="zh-CN" sz="1600" dirty="0" err="1"/>
              <a:t>sfl</a:t>
            </a:r>
            <a:r>
              <a:rPr lang="en-US" altLang="zh-CN" sz="1600" dirty="0"/>
              <a:t>-framework </a:t>
            </a:r>
            <a:r>
              <a:rPr lang="en-US" sz="1600" dirty="0"/>
              <a:t>- Publication Requested</a:t>
            </a:r>
          </a:p>
          <a:p>
            <a:pPr>
              <a:spcBef>
                <a:spcPts val="600"/>
              </a:spcBef>
            </a:pPr>
            <a:r>
              <a:rPr lang="en-US" sz="1600" b="1" dirty="0"/>
              <a:t>*** New WG Docs</a:t>
            </a:r>
          </a:p>
          <a:p>
            <a:pPr marL="285750" indent="-285750">
              <a:spcBef>
                <a:spcPts val="600"/>
              </a:spcBef>
              <a:buFontTx/>
              <a:buChar char="-"/>
            </a:pPr>
            <a:r>
              <a:rPr lang="en-US" altLang="zh-CN" sz="1600" dirty="0"/>
              <a:t>draft-ietf-mpls-lsp-ping-ospfv3-codepoint-00</a:t>
            </a:r>
            <a:endParaRPr lang="en-US" sz="1600" dirty="0"/>
          </a:p>
        </p:txBody>
      </p:sp>
      <p:pic>
        <p:nvPicPr>
          <p:cNvPr id="1025" name="Picture 1" descr="search-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0" cy="952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earch-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0" cy="952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search-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0" cy="9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642107"/>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dirty="0">
                <a:solidFill>
                  <a:schemeClr val="dk2"/>
                </a:solidFill>
              </a:rPr>
              <a:t>Document Status</a:t>
            </a:r>
            <a:r>
              <a:rPr lang="en-US" sz="4400" dirty="0">
                <a:solidFill>
                  <a:schemeClr val="dk2"/>
                </a:solidFill>
              </a:rPr>
              <a:t/>
            </a:r>
            <a:br>
              <a:rPr lang="en-US" sz="4400" dirty="0">
                <a:solidFill>
                  <a:schemeClr val="dk2"/>
                </a:solidFill>
              </a:rPr>
            </a:br>
            <a:r>
              <a:rPr lang="en-US" sz="2400" dirty="0">
                <a:solidFill>
                  <a:schemeClr val="dk2"/>
                </a:solidFill>
              </a:rPr>
              <a:t>Since IETF105</a:t>
            </a:r>
            <a:endParaRPr lang="en-US" sz="2400" b="0" i="0" u="none" strike="noStrike" cap="none" baseline="0" dirty="0">
              <a:solidFill>
                <a:schemeClr val="dk2"/>
              </a:solidFill>
              <a:sym typeface="Arial"/>
            </a:endParaRPr>
          </a:p>
        </p:txBody>
      </p:sp>
      <p:sp>
        <p:nvSpPr>
          <p:cNvPr id="9" name="Shape 140"/>
          <p:cNvSpPr/>
          <p:nvPr/>
        </p:nvSpPr>
        <p:spPr>
          <a:xfrm>
            <a:off x="8024166" y="274637"/>
            <a:ext cx="662634" cy="303727"/>
          </a:xfrm>
          <a:prstGeom prst="roundRect">
            <a:avLst>
              <a:gd name="adj" fmla="val 16667"/>
            </a:avLst>
          </a:prstGeom>
          <a:solidFill>
            <a:srgbClr val="0A58AD"/>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rebuchet MS"/>
              <a:ea typeface="Trebuchet MS"/>
              <a:cs typeface="Trebuchet MS"/>
              <a:sym typeface="Trebuchet MS"/>
            </a:endParaRPr>
          </a:p>
        </p:txBody>
      </p:sp>
      <p:sp>
        <p:nvSpPr>
          <p:cNvPr id="10" name="Shape 141"/>
          <p:cNvSpPr txBox="1"/>
          <p:nvPr/>
        </p:nvSpPr>
        <p:spPr>
          <a:xfrm>
            <a:off x="6704862" y="264704"/>
            <a:ext cx="1487912" cy="52321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dirty="0">
                <a:solidFill>
                  <a:srgbClr val="0A5AB2"/>
                </a:solidFill>
                <a:latin typeface="Trebuchet MS"/>
                <a:ea typeface="Trebuchet MS"/>
                <a:cs typeface="Trebuchet MS"/>
                <a:sym typeface="Trebuchet MS"/>
              </a:rPr>
              <a:t>On the agenda</a:t>
            </a:r>
          </a:p>
        </p:txBody>
      </p:sp>
      <p:sp>
        <p:nvSpPr>
          <p:cNvPr id="3" name="TextBox 2"/>
          <p:cNvSpPr txBox="1"/>
          <p:nvPr/>
        </p:nvSpPr>
        <p:spPr>
          <a:xfrm>
            <a:off x="341970" y="1594683"/>
            <a:ext cx="8229599" cy="4154984"/>
          </a:xfrm>
          <a:prstGeom prst="rect">
            <a:avLst/>
          </a:prstGeom>
          <a:noFill/>
        </p:spPr>
        <p:txBody>
          <a:bodyPr wrap="square" rtlCol="0">
            <a:spAutoFit/>
          </a:bodyPr>
          <a:lstStyle/>
          <a:p>
            <a:pPr>
              <a:spcBef>
                <a:spcPts val="600"/>
              </a:spcBef>
            </a:pPr>
            <a:r>
              <a:rPr lang="en-US" sz="1800" b="1" dirty="0"/>
              <a:t>*** </a:t>
            </a:r>
            <a:r>
              <a:rPr lang="en-US" sz="1800" b="1" i="1" dirty="0"/>
              <a:t>Updated WG Docs</a:t>
            </a:r>
          </a:p>
          <a:p>
            <a:pPr marL="285750" indent="-285750">
              <a:buFont typeface=".AppleSystemUIFont"/>
              <a:buChar char="-"/>
            </a:pPr>
            <a:r>
              <a:rPr lang="en-US" sz="1800" dirty="0"/>
              <a:t>draft-</a:t>
            </a:r>
            <a:r>
              <a:rPr lang="en-US" sz="1800" dirty="0" err="1"/>
              <a:t>ietf</a:t>
            </a:r>
            <a:r>
              <a:rPr lang="en-US" sz="1800" dirty="0"/>
              <a:t>-mpls-base-yang</a:t>
            </a:r>
          </a:p>
          <a:p>
            <a:pPr marL="285750" indent="-285750">
              <a:buFont typeface=".AppleSystemUIFont"/>
              <a:buChar char="-"/>
            </a:pPr>
            <a:r>
              <a:rPr lang="en-US" altLang="zh-CN" sz="1800" dirty="0"/>
              <a:t>draft-</a:t>
            </a:r>
            <a:r>
              <a:rPr lang="en-US" altLang="zh-CN" sz="1800" dirty="0" err="1"/>
              <a:t>ietf</a:t>
            </a:r>
            <a:r>
              <a:rPr lang="en-US" altLang="zh-CN" sz="1800" dirty="0"/>
              <a:t>-mpls-</a:t>
            </a:r>
            <a:r>
              <a:rPr lang="en-US" altLang="zh-CN" sz="1800" dirty="0" err="1"/>
              <a:t>ldp</a:t>
            </a:r>
            <a:r>
              <a:rPr lang="en-US" altLang="zh-CN" sz="1800" dirty="0"/>
              <a:t>-</a:t>
            </a:r>
            <a:r>
              <a:rPr lang="en-US" altLang="zh-CN" sz="1800" dirty="0" err="1"/>
              <a:t>rmr</a:t>
            </a:r>
            <a:r>
              <a:rPr lang="en-US" altLang="zh-CN" sz="1800" dirty="0"/>
              <a:t>-extensions</a:t>
            </a:r>
          </a:p>
          <a:p>
            <a:pPr marL="285750" indent="-285750">
              <a:buFont typeface=".AppleSystemUIFont"/>
              <a:buChar char="-"/>
            </a:pPr>
            <a:r>
              <a:rPr lang="en-US" altLang="zh-CN" sz="1800" dirty="0"/>
              <a:t>draft-</a:t>
            </a:r>
            <a:r>
              <a:rPr lang="en-US" altLang="zh-CN" sz="1800" dirty="0" err="1"/>
              <a:t>ietf</a:t>
            </a:r>
            <a:r>
              <a:rPr lang="en-US" altLang="zh-CN" sz="1800" dirty="0"/>
              <a:t>-mpls-</a:t>
            </a:r>
            <a:r>
              <a:rPr lang="en-US" altLang="zh-CN" sz="1800" dirty="0" err="1"/>
              <a:t>lsp</a:t>
            </a:r>
            <a:r>
              <a:rPr lang="en-US" altLang="zh-CN" sz="1800" dirty="0"/>
              <a:t>-ping-registries-update</a:t>
            </a:r>
          </a:p>
          <a:p>
            <a:pPr marL="285750" indent="-285750">
              <a:buFont typeface=".AppleSystemUIFont"/>
              <a:buChar char="-"/>
            </a:pPr>
            <a:r>
              <a:rPr lang="en-US" altLang="zh-CN" sz="1800" dirty="0"/>
              <a:t>draft-ietf-mpls-rfc6374-sfl</a:t>
            </a:r>
          </a:p>
          <a:p>
            <a:pPr marL="285750" indent="-285750">
              <a:buFont typeface=".AppleSystemUIFont"/>
              <a:buChar char="-"/>
            </a:pPr>
            <a:r>
              <a:rPr lang="en-US" altLang="zh-CN" sz="1800" dirty="0"/>
              <a:t>draft-</a:t>
            </a:r>
            <a:r>
              <a:rPr lang="en-US" altLang="zh-CN" sz="1800" dirty="0" err="1"/>
              <a:t>ietf</a:t>
            </a:r>
            <a:r>
              <a:rPr lang="en-US" altLang="zh-CN" sz="1800" dirty="0"/>
              <a:t>-mpls-</a:t>
            </a:r>
            <a:r>
              <a:rPr lang="en-US" altLang="zh-CN" sz="1800" dirty="0" err="1"/>
              <a:t>bfd</a:t>
            </a:r>
            <a:r>
              <a:rPr lang="en-US" altLang="zh-CN" sz="1800" dirty="0"/>
              <a:t>-directed</a:t>
            </a:r>
            <a:endParaRPr lang="en-US" sz="1800" dirty="0"/>
          </a:p>
          <a:p>
            <a:pPr marL="285750" indent="-285750">
              <a:buFont typeface=".AppleSystemUIFont"/>
              <a:buChar char="-"/>
            </a:pPr>
            <a:endParaRPr lang="en-US" sz="1800" dirty="0"/>
          </a:p>
          <a:p>
            <a:pPr>
              <a:spcBef>
                <a:spcPts val="600"/>
              </a:spcBef>
            </a:pPr>
            <a:r>
              <a:rPr lang="en-US" sz="1800" b="1" dirty="0"/>
              <a:t>*** </a:t>
            </a:r>
            <a:r>
              <a:rPr lang="en-US" sz="1800" b="1" i="1" dirty="0"/>
              <a:t>Recently Expired</a:t>
            </a:r>
            <a:endParaRPr lang="en-US" sz="1800" b="1" dirty="0"/>
          </a:p>
          <a:p>
            <a:pPr marL="285750" indent="-285750">
              <a:spcBef>
                <a:spcPts val="600"/>
              </a:spcBef>
              <a:buFont typeface=".AppleSystemUIFont"/>
              <a:buChar char="-"/>
            </a:pPr>
            <a:r>
              <a:rPr lang="en-US" altLang="zh-CN" sz="1800" dirty="0"/>
              <a:t>draft-</a:t>
            </a:r>
            <a:r>
              <a:rPr lang="en-US" altLang="zh-CN" sz="1800" dirty="0" err="1"/>
              <a:t>ietf</a:t>
            </a:r>
            <a:r>
              <a:rPr lang="en-US" altLang="zh-CN" sz="1800" dirty="0"/>
              <a:t>-mpls-</a:t>
            </a:r>
            <a:r>
              <a:rPr lang="en-US" altLang="zh-CN" sz="1800" dirty="0" err="1"/>
              <a:t>mldp</a:t>
            </a:r>
            <a:r>
              <a:rPr lang="en-US" altLang="zh-CN" sz="1800" dirty="0"/>
              <a:t>-</a:t>
            </a:r>
            <a:r>
              <a:rPr lang="en-US" altLang="zh-CN" sz="1800" dirty="0" err="1"/>
              <a:t>mib</a:t>
            </a:r>
            <a:endParaRPr lang="en-US" altLang="zh-CN" sz="1800" dirty="0"/>
          </a:p>
          <a:p>
            <a:pPr marL="285750" indent="-285750">
              <a:spcBef>
                <a:spcPts val="600"/>
              </a:spcBef>
              <a:buFont typeface=".AppleSystemUIFont"/>
              <a:buChar char="-"/>
            </a:pPr>
            <a:r>
              <a:rPr lang="en-US" altLang="zh-CN" sz="1800" dirty="0"/>
              <a:t>draft-</a:t>
            </a:r>
            <a:r>
              <a:rPr lang="en-US" altLang="zh-CN" sz="1800" dirty="0" err="1"/>
              <a:t>ietf</a:t>
            </a:r>
            <a:r>
              <a:rPr lang="en-US" altLang="zh-CN" sz="1800" dirty="0"/>
              <a:t>-mpls-</a:t>
            </a:r>
            <a:r>
              <a:rPr lang="en-US" altLang="zh-CN" sz="1800" dirty="0" err="1"/>
              <a:t>mldp</a:t>
            </a:r>
            <a:r>
              <a:rPr lang="en-US" altLang="zh-CN" sz="1800" dirty="0"/>
              <a:t>-yang</a:t>
            </a:r>
          </a:p>
          <a:p>
            <a:pPr marL="285750" indent="-285750">
              <a:spcBef>
                <a:spcPts val="600"/>
              </a:spcBef>
              <a:buFont typeface=".AppleSystemUIFont"/>
              <a:buChar char="-"/>
            </a:pPr>
            <a:r>
              <a:rPr lang="en-US" altLang="zh-CN" sz="1800" dirty="0"/>
              <a:t>draft-</a:t>
            </a:r>
            <a:r>
              <a:rPr lang="en-US" altLang="zh-CN" sz="1800" dirty="0" err="1"/>
              <a:t>ietf</a:t>
            </a:r>
            <a:r>
              <a:rPr lang="en-US" altLang="zh-CN" sz="1800" dirty="0"/>
              <a:t>-mpls-</a:t>
            </a:r>
            <a:r>
              <a:rPr lang="en-US" altLang="zh-CN" sz="1800" dirty="0" err="1"/>
              <a:t>rmr</a:t>
            </a:r>
            <a:r>
              <a:rPr lang="en-US" altLang="zh-CN" sz="1800" dirty="0"/>
              <a:t>-multicast</a:t>
            </a:r>
          </a:p>
          <a:p>
            <a:pPr marL="285750" indent="-285750">
              <a:spcBef>
                <a:spcPts val="600"/>
              </a:spcBef>
              <a:buFont typeface=".AppleSystemUIFont"/>
              <a:buChar char="-"/>
            </a:pPr>
            <a:r>
              <a:rPr lang="en-US" altLang="zh-CN" sz="1800" dirty="0"/>
              <a:t>draft-</a:t>
            </a:r>
            <a:r>
              <a:rPr lang="en-US" altLang="zh-CN" sz="1800" dirty="0" err="1"/>
              <a:t>ietf</a:t>
            </a:r>
            <a:r>
              <a:rPr lang="en-US" altLang="zh-CN" sz="1800" dirty="0"/>
              <a:t>-mpls-static-yang</a:t>
            </a:r>
            <a:endParaRPr lang="en-US" sz="1800" dirty="0"/>
          </a:p>
          <a:p>
            <a:pPr marL="285750" indent="-285750">
              <a:spcBef>
                <a:spcPts val="600"/>
              </a:spcBef>
              <a:buFont typeface=".AppleSystemUIFont"/>
              <a:buChar char="-"/>
            </a:pPr>
            <a:endParaRPr lang="en-US" sz="1800" dirty="0"/>
          </a:p>
        </p:txBody>
      </p:sp>
    </p:spTree>
    <p:extLst>
      <p:ext uri="{BB962C8B-B14F-4D97-AF65-F5344CB8AC3E}">
        <p14:creationId xmlns:p14="http://schemas.microsoft.com/office/powerpoint/2010/main" val="116704550"/>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dirty="0">
                <a:solidFill>
                  <a:schemeClr val="dk2"/>
                </a:solidFill>
              </a:rPr>
              <a:t>Document Status</a:t>
            </a:r>
            <a:r>
              <a:rPr lang="en-US" sz="4400" dirty="0">
                <a:solidFill>
                  <a:schemeClr val="dk2"/>
                </a:solidFill>
              </a:rPr>
              <a:t/>
            </a:r>
            <a:br>
              <a:rPr lang="en-US" sz="4400" dirty="0">
                <a:solidFill>
                  <a:schemeClr val="dk2"/>
                </a:solidFill>
              </a:rPr>
            </a:br>
            <a:r>
              <a:rPr lang="en-US" sz="2400" dirty="0">
                <a:solidFill>
                  <a:schemeClr val="dk2"/>
                </a:solidFill>
              </a:rPr>
              <a:t>Since IETF105</a:t>
            </a:r>
            <a:endParaRPr lang="en-US" sz="2400" b="0" i="0" u="none" strike="noStrike" cap="none" baseline="0" dirty="0">
              <a:solidFill>
                <a:schemeClr val="dk2"/>
              </a:solidFill>
              <a:sym typeface="Arial"/>
            </a:endParaRPr>
          </a:p>
        </p:txBody>
      </p:sp>
      <p:sp>
        <p:nvSpPr>
          <p:cNvPr id="9" name="Shape 140"/>
          <p:cNvSpPr/>
          <p:nvPr/>
        </p:nvSpPr>
        <p:spPr>
          <a:xfrm>
            <a:off x="8024166" y="274637"/>
            <a:ext cx="662634" cy="303727"/>
          </a:xfrm>
          <a:prstGeom prst="roundRect">
            <a:avLst>
              <a:gd name="adj" fmla="val 16667"/>
            </a:avLst>
          </a:prstGeom>
          <a:solidFill>
            <a:srgbClr val="0A58AD"/>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rebuchet MS"/>
              <a:ea typeface="Trebuchet MS"/>
              <a:cs typeface="Trebuchet MS"/>
              <a:sym typeface="Trebuchet MS"/>
            </a:endParaRPr>
          </a:p>
        </p:txBody>
      </p:sp>
      <p:sp>
        <p:nvSpPr>
          <p:cNvPr id="10" name="Shape 141"/>
          <p:cNvSpPr txBox="1"/>
          <p:nvPr/>
        </p:nvSpPr>
        <p:spPr>
          <a:xfrm>
            <a:off x="6704862" y="264704"/>
            <a:ext cx="1487912" cy="52321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dirty="0">
                <a:solidFill>
                  <a:srgbClr val="0A5AB2"/>
                </a:solidFill>
                <a:latin typeface="Trebuchet MS"/>
                <a:ea typeface="Trebuchet MS"/>
                <a:cs typeface="Trebuchet MS"/>
                <a:sym typeface="Trebuchet MS"/>
              </a:rPr>
              <a:t>On the agenda</a:t>
            </a:r>
          </a:p>
        </p:txBody>
      </p:sp>
      <p:sp>
        <p:nvSpPr>
          <p:cNvPr id="4" name="TextBox 3"/>
          <p:cNvSpPr txBox="1"/>
          <p:nvPr/>
        </p:nvSpPr>
        <p:spPr>
          <a:xfrm>
            <a:off x="584200" y="1642534"/>
            <a:ext cx="7975600" cy="1015663"/>
          </a:xfrm>
          <a:prstGeom prst="rect">
            <a:avLst/>
          </a:prstGeom>
          <a:noFill/>
        </p:spPr>
        <p:txBody>
          <a:bodyPr wrap="square" rtlCol="0">
            <a:spAutoFit/>
          </a:bodyPr>
          <a:lstStyle/>
          <a:p>
            <a:r>
              <a:rPr lang="en-US" sz="1800" b="1" dirty="0"/>
              <a:t>*** New Individual Docs</a:t>
            </a:r>
            <a:r>
              <a:rPr lang="en-US" sz="1800" dirty="0"/>
              <a:t> </a:t>
            </a:r>
          </a:p>
          <a:p>
            <a:pPr marL="285750" indent="-285750">
              <a:spcBef>
                <a:spcPts val="600"/>
              </a:spcBef>
              <a:buFont typeface=".AppleSystemUIFont"/>
              <a:buChar char="-"/>
            </a:pPr>
            <a:r>
              <a:rPr lang="en-US" altLang="zh-CN" sz="1600" b="1" dirty="0">
                <a:solidFill>
                  <a:srgbClr val="0A58AD"/>
                </a:solidFill>
              </a:rPr>
              <a:t>draft-</a:t>
            </a:r>
            <a:r>
              <a:rPr lang="en-US" altLang="zh-CN" sz="1600" b="1" dirty="0" err="1">
                <a:solidFill>
                  <a:srgbClr val="0A58AD"/>
                </a:solidFill>
              </a:rPr>
              <a:t>kompella</a:t>
            </a:r>
            <a:r>
              <a:rPr lang="en-US" altLang="zh-CN" sz="1600" b="1" dirty="0">
                <a:solidFill>
                  <a:srgbClr val="0A58AD"/>
                </a:solidFill>
              </a:rPr>
              <a:t>-mpls-</a:t>
            </a:r>
            <a:r>
              <a:rPr lang="en-US" altLang="zh-CN" sz="1600" b="1" dirty="0" err="1">
                <a:solidFill>
                  <a:srgbClr val="0A58AD"/>
                </a:solidFill>
              </a:rPr>
              <a:t>nffrr</a:t>
            </a:r>
            <a:endParaRPr lang="en-US" altLang="zh-CN" sz="1600" b="1" dirty="0">
              <a:solidFill>
                <a:srgbClr val="0A58AD"/>
              </a:solidFill>
            </a:endParaRPr>
          </a:p>
          <a:p>
            <a:pPr marL="285750" indent="-285750">
              <a:spcBef>
                <a:spcPts val="600"/>
              </a:spcBef>
              <a:buFont typeface=".AppleSystemUIFont"/>
              <a:buChar char="-"/>
            </a:pPr>
            <a:r>
              <a:rPr lang="en-US" altLang="zh-CN" sz="1600" b="1" dirty="0">
                <a:solidFill>
                  <a:srgbClr val="0A58AD"/>
                </a:solidFill>
              </a:rPr>
              <a:t>draft-yang-mpls-</a:t>
            </a:r>
            <a:r>
              <a:rPr lang="en-US" altLang="zh-CN" sz="1600" b="1" dirty="0" err="1">
                <a:solidFill>
                  <a:srgbClr val="0A58AD"/>
                </a:solidFill>
              </a:rPr>
              <a:t>ps</a:t>
            </a:r>
            <a:r>
              <a:rPr lang="en-US" altLang="zh-CN" sz="1600" b="1" dirty="0">
                <a:solidFill>
                  <a:srgbClr val="0A58AD"/>
                </a:solidFill>
              </a:rPr>
              <a:t>-</a:t>
            </a:r>
            <a:r>
              <a:rPr lang="en-US" altLang="zh-CN" sz="1600" b="1" dirty="0" err="1">
                <a:solidFill>
                  <a:srgbClr val="0A58AD"/>
                </a:solidFill>
              </a:rPr>
              <a:t>sdi-sr</a:t>
            </a:r>
            <a:endParaRPr lang="en-US" sz="1600" b="1" dirty="0">
              <a:solidFill>
                <a:srgbClr val="0A58AD"/>
              </a:solidFill>
            </a:endParaRPr>
          </a:p>
        </p:txBody>
      </p:sp>
    </p:spTree>
    <p:extLst>
      <p:ext uri="{BB962C8B-B14F-4D97-AF65-F5344CB8AC3E}">
        <p14:creationId xmlns:p14="http://schemas.microsoft.com/office/powerpoint/2010/main" val="1271611695"/>
      </p:ext>
    </p:extLst>
  </p:cSld>
  <p:clrMapOvr>
    <a:masterClrMapping/>
  </p:clrMapOvr>
  <p:transition spd="slow">
    <p:cut/>
  </p:transition>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14537</TotalTime>
  <Words>829</Words>
  <Application>Microsoft Office PowerPoint</Application>
  <PresentationFormat>全屏显示(4:3)</PresentationFormat>
  <Paragraphs>175</Paragraphs>
  <Slides>14</Slides>
  <Notes>13</Notes>
  <HiddenSlides>0</HiddenSlides>
  <MMClips>0</MMClips>
  <ScaleCrop>false</ScaleCrop>
  <HeadingPairs>
    <vt:vector size="6" baseType="variant">
      <vt:variant>
        <vt:lpstr>已用的字体</vt:lpstr>
      </vt:variant>
      <vt:variant>
        <vt:i4>8</vt:i4>
      </vt:variant>
      <vt:variant>
        <vt:lpstr>主题</vt:lpstr>
      </vt:variant>
      <vt:variant>
        <vt:i4>4</vt:i4>
      </vt:variant>
      <vt:variant>
        <vt:lpstr>幻灯片标题</vt:lpstr>
      </vt:variant>
      <vt:variant>
        <vt:i4>14</vt:i4>
      </vt:variant>
    </vt:vector>
  </HeadingPairs>
  <TitlesOfParts>
    <vt:vector size="26" baseType="lpstr">
      <vt:lpstr>.AppleSystemUIFont</vt:lpstr>
      <vt:lpstr>DejaVu Sans</vt:lpstr>
      <vt:lpstr>MS PGothic</vt:lpstr>
      <vt:lpstr>宋体</vt:lpstr>
      <vt:lpstr>Arial</vt:lpstr>
      <vt:lpstr>Calibri</vt:lpstr>
      <vt:lpstr>Times New Roman</vt:lpstr>
      <vt:lpstr>Trebuchet MS</vt:lpstr>
      <vt:lpstr>blank</vt:lpstr>
      <vt:lpstr>1_blank</vt:lpstr>
      <vt:lpstr>Office Theme</vt:lpstr>
      <vt:lpstr>iesg</vt:lpstr>
      <vt:lpstr>MPLS Working Group</vt:lpstr>
      <vt:lpstr>Note Well</vt:lpstr>
      <vt:lpstr>Administrative</vt:lpstr>
      <vt:lpstr>Agenda Bashing – Admin</vt:lpstr>
      <vt:lpstr>WG Status (Errata)</vt:lpstr>
      <vt:lpstr>WG Status (Liaisons)</vt:lpstr>
      <vt:lpstr>Document Status Since IETF106</vt:lpstr>
      <vt:lpstr>Document Status Since IETF105</vt:lpstr>
      <vt:lpstr>Document Status Since IETF105</vt:lpstr>
      <vt:lpstr>Document Status Since IETF105</vt:lpstr>
      <vt:lpstr>Progress Report Update(s)</vt:lpstr>
      <vt:lpstr>Progress Report Update(s)</vt:lpstr>
      <vt:lpstr>Progress Report Update(s)</vt:lpstr>
      <vt:lpstr>Progress Report Update(s)</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Note Well</dc:title>
  <dc:subject/>
  <dc:creator>Loa Andersson</dc:creator>
  <cp:keywords/>
  <dc:description/>
  <cp:lastModifiedBy>Mach Chen</cp:lastModifiedBy>
  <cp:revision>1043</cp:revision>
  <dcterms:modified xsi:type="dcterms:W3CDTF">2020-04-21T02:04:11Z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(3)O1T6vIZmWuv1mVgrM/hwR9ltOr7dC/79KpiIXAA41HS4KjFrhbeWdFFP2hqNulkTxX4nrbii
YFHtg6eJ4oyVEDzDFQePcN4Hglf83cHFhEpGMVPATv4SHEqxi4wfvssEFzKwAC1CUcgSxiIm
2URmjqBH3lvkjTMO6ykEbncq/n34HH2h7xcWzTW/Wd6JUOhZqS06xi7/UeTEvMfbbx8TyOxD
oAqgFOoLTSaBtqfY+m</vt:lpwstr>
  </property>
  <property fmtid="{D5CDD505-2E9C-101B-9397-08002B2CF9AE}" pid="3" name="_2015_ms_pID_7253431">
    <vt:lpwstr>lDjXsm4X9CWOVUgidqYy3WYsct5xc51fKhLma+EKf/YbDxCR5PmzJo
iMpk5XeytyBxhM+EVNn3crzF7QDU024s3jP0tdKEMQDECmDUbikhGncxye1UE2f+jxhDxAqK
DRe4hQqAiWAcYO1C32XIgQbpAHT4l79CzBXAsG54xP9HZ5BUzlwZpIRhQFejWCaWrxm+/Oao
7qxmZf0/vmK9ATgWkG6jz8hVaf3UeZPc2LDU</vt:lpwstr>
  </property>
  <property fmtid="{D5CDD505-2E9C-101B-9397-08002B2CF9AE}" pid="4" name="_readonly">
    <vt:lpwstr/>
  </property>
  <property fmtid="{D5CDD505-2E9C-101B-9397-08002B2CF9AE}" pid="5" name="_change">
    <vt:lpwstr/>
  </property>
  <property fmtid="{D5CDD505-2E9C-101B-9397-08002B2CF9AE}" pid="6" name="_full-control">
    <vt:lpwstr/>
  </property>
  <property fmtid="{D5CDD505-2E9C-101B-9397-08002B2CF9AE}" pid="7" name="sflag">
    <vt:lpwstr>1573460359</vt:lpwstr>
  </property>
  <property fmtid="{D5CDD505-2E9C-101B-9397-08002B2CF9AE}" pid="8" name="_2015_ms_pID_7253432">
    <vt:lpwstr>QSeJD/CtTc1Pnexmtl06K6k=</vt:lpwstr>
  </property>
</Properties>
</file>