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917" r:id="rId2"/>
  </p:sldMasterIdLst>
  <p:sldIdLst>
    <p:sldId id="256" r:id="rId3"/>
    <p:sldId id="266" r:id="rId4"/>
    <p:sldId id="267" r:id="rId5"/>
    <p:sldId id="268" r:id="rId6"/>
    <p:sldId id="269" r:id="rId7"/>
    <p:sldId id="260" r:id="rId8"/>
    <p:sldId id="271" r:id="rId9"/>
    <p:sldId id="272" r:id="rId10"/>
    <p:sldId id="270" r:id="rId11"/>
    <p:sldId id="265" r:id="rId12"/>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81B02"/>
    <a:srgbClr val="AF0F01"/>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1"/>
    <p:restoredTop sz="94694"/>
  </p:normalViewPr>
  <p:slideViewPr>
    <p:cSldViewPr snapToGrid="0" snapToObjects="1">
      <p:cViewPr varScale="1">
        <p:scale>
          <a:sx n="121" d="100"/>
          <a:sy n="121" d="100"/>
        </p:scale>
        <p:origin x="696" y="17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2" Type="http://schemas.openxmlformats.org/officeDocument/2006/relationships/slideMaster" Target="slideMasters/slideMaster2.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theme" Target="theme/theme1.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viewProps" Target="viewProps.xml"/></Relationships>
</file>

<file path=ppt/media/image1.png>
</file>

<file path=ppt/media/image2.jpeg>
</file>

<file path=ppt/media/image3.png>
</file>

<file path=ppt/media/image4.png>
</file>

<file path=ppt/media/image5.png>
</file>

<file path=ppt/slideLayouts/_rels/slideLayout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image" Target="../media/image4.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Rectangle 3"/>
          <p:cNvSpPr>
            <a:spLocks noChangeArrowheads="1"/>
          </p:cNvSpPr>
          <p:nvPr/>
        </p:nvSpPr>
        <p:spPr bwMode="gray">
          <a:xfrm>
            <a:off x="0" y="0"/>
            <a:ext cx="9144000" cy="6858000"/>
          </a:xfrm>
          <a:prstGeom prst="rect">
            <a:avLst/>
          </a:prstGeom>
          <a:solidFill>
            <a:srgbClr val="DFDFDF"/>
          </a:solidFill>
          <a:ln w="28575" algn="ctr">
            <a:noFill/>
            <a:miter lim="800000"/>
            <a:headEnd/>
            <a:tailEnd/>
          </a:ln>
          <a:effectLst/>
        </p:spPr>
        <p:txBody>
          <a:bodyPr wrap="none" tIns="0" rIns="0" bIns="0" anchor="ctr"/>
          <a:lstStyle/>
          <a:p>
            <a:pPr fontAlgn="auto">
              <a:spcBef>
                <a:spcPts val="0"/>
              </a:spcBef>
              <a:spcAft>
                <a:spcPts val="0"/>
              </a:spcAft>
              <a:defRPr/>
            </a:pPr>
            <a:endParaRPr lang="en-US">
              <a:latin typeface="Arial" pitchFamily="34" charset="0"/>
              <a:cs typeface="+mn-cs"/>
            </a:endParaRPr>
          </a:p>
        </p:txBody>
      </p:sp>
      <p:pic>
        <p:nvPicPr>
          <p:cNvPr id="5" name="Picture 7" descr="blue-window"/>
          <p:cNvPicPr>
            <a:picLocks noChangeAspect="1" noChangeArrowheads="1"/>
          </p:cNvPicPr>
          <p:nvPr/>
        </p:nvPicPr>
        <p:blipFill>
          <a:blip r:embed="rId2" cstate="print"/>
          <a:srcRect b="37572"/>
          <a:stretch>
            <a:fillRect/>
          </a:stretch>
        </p:blipFill>
        <p:spPr bwMode="auto">
          <a:xfrm>
            <a:off x="450850" y="5468938"/>
            <a:ext cx="8242300" cy="933450"/>
          </a:xfrm>
          <a:prstGeom prst="rect">
            <a:avLst/>
          </a:prstGeom>
          <a:noFill/>
          <a:ln w="9525">
            <a:noFill/>
            <a:miter lim="800000"/>
            <a:headEnd/>
            <a:tailEnd/>
          </a:ln>
        </p:spPr>
      </p:pic>
      <p:pic>
        <p:nvPicPr>
          <p:cNvPr id="6" name="Picture 14" descr="juniper_black.png"/>
          <p:cNvPicPr>
            <a:picLocks noChangeAspect="1"/>
          </p:cNvPicPr>
          <p:nvPr/>
        </p:nvPicPr>
        <p:blipFill>
          <a:blip r:embed="rId3" cstate="print"/>
          <a:srcRect/>
          <a:stretch>
            <a:fillRect/>
          </a:stretch>
        </p:blipFill>
        <p:spPr bwMode="auto">
          <a:xfrm>
            <a:off x="6496050" y="917575"/>
            <a:ext cx="1717675" cy="468313"/>
          </a:xfrm>
          <a:prstGeom prst="rect">
            <a:avLst/>
          </a:prstGeom>
          <a:noFill/>
          <a:ln w="9525">
            <a:noFill/>
            <a:miter lim="800000"/>
            <a:headEnd/>
            <a:tailEnd/>
          </a:ln>
        </p:spPr>
      </p:pic>
      <p:sp>
        <p:nvSpPr>
          <p:cNvPr id="2" name="Title 1"/>
          <p:cNvSpPr>
            <a:spLocks noGrp="1"/>
          </p:cNvSpPr>
          <p:nvPr>
            <p:ph type="ctrTitle"/>
          </p:nvPr>
        </p:nvSpPr>
        <p:spPr>
          <a:xfrm>
            <a:off x="914400" y="2532888"/>
            <a:ext cx="7315200" cy="877824"/>
          </a:xfrm>
        </p:spPr>
        <p:txBody>
          <a:bodyPr>
            <a:noAutofit/>
          </a:bodyPr>
          <a:lstStyle>
            <a:lvl1pPr algn="l" defTabSz="457200" rtl="0" eaLnBrk="1" fontAlgn="base" hangingPunct="1">
              <a:lnSpc>
                <a:spcPct val="90000"/>
              </a:lnSpc>
              <a:spcBef>
                <a:spcPct val="0"/>
              </a:spcBef>
              <a:spcAft>
                <a:spcPct val="20000"/>
              </a:spcAft>
              <a:defRPr lang="en-US" sz="3200" b="1" cap="all" baseline="0" dirty="0" smtClean="0">
                <a:solidFill>
                  <a:srgbClr val="292929"/>
                </a:solidFill>
                <a:latin typeface="Arial" pitchFamily="34" charset="0"/>
                <a:ea typeface="+mj-ea"/>
                <a:cs typeface="Arial" pitchFamily="34" charset="0"/>
              </a:defRPr>
            </a:lvl1pPr>
          </a:lstStyle>
          <a:p>
            <a:r>
              <a:rPr lang="en-US"/>
              <a:t>Click to edit Master title style</a:t>
            </a:r>
            <a:endParaRPr lang="en-US" dirty="0"/>
          </a:p>
        </p:txBody>
      </p:sp>
      <p:sp>
        <p:nvSpPr>
          <p:cNvPr id="3" name="Subtitle 2"/>
          <p:cNvSpPr>
            <a:spLocks noGrp="1"/>
          </p:cNvSpPr>
          <p:nvPr>
            <p:ph type="subTitle" idx="1"/>
          </p:nvPr>
        </p:nvSpPr>
        <p:spPr>
          <a:xfrm>
            <a:off x="914400" y="3611880"/>
            <a:ext cx="5943600" cy="1051560"/>
          </a:xfrm>
        </p:spPr>
        <p:txBody>
          <a:bodyPr>
            <a:noAutofit/>
          </a:bodyPr>
          <a:lstStyle>
            <a:lvl1pPr marL="0" indent="0" algn="l" defTabSz="457200" rtl="0" eaLnBrk="1" fontAlgn="base" hangingPunct="1">
              <a:lnSpc>
                <a:spcPct val="95000"/>
              </a:lnSpc>
              <a:spcBef>
                <a:spcPct val="0"/>
              </a:spcBef>
              <a:spcAft>
                <a:spcPts val="600"/>
              </a:spcAft>
              <a:buClrTx/>
              <a:buFontTx/>
              <a:buNone/>
              <a:defRPr lang="en-US" sz="2000" dirty="0" smtClean="0">
                <a:solidFill>
                  <a:srgbClr val="4D4D4D"/>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4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18530997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5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172817122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6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00552064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7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42730519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8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412409691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9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241819781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userDrawn="1">
  <p:cSld name="10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182180675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1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45359233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1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92369618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 preserve="1">
  <p:cSld name="Title Slide">
    <p:bg>
      <p:bgRef idx="1001">
        <a:schemeClr val="bg1"/>
      </p:bgRef>
    </p:bg>
    <p:spTree>
      <p:nvGrpSpPr>
        <p:cNvPr id="1" name=""/>
        <p:cNvGrpSpPr/>
        <p:nvPr/>
      </p:nvGrpSpPr>
      <p:grpSpPr>
        <a:xfrm>
          <a:off x="0" y="0"/>
          <a:ext cx="0" cy="0"/>
          <a:chOff x="0" y="0"/>
          <a:chExt cx="0" cy="0"/>
        </a:xfrm>
      </p:grpSpPr>
      <p:grpSp>
        <p:nvGrpSpPr>
          <p:cNvPr id="451" name="Group 450"/>
          <p:cNvGrpSpPr/>
          <p:nvPr/>
        </p:nvGrpSpPr>
        <p:grpSpPr>
          <a:xfrm>
            <a:off x="0" y="0"/>
            <a:ext cx="9555163" cy="6853238"/>
            <a:chOff x="1524000" y="0"/>
            <a:chExt cx="9555163" cy="6853238"/>
          </a:xfrm>
        </p:grpSpPr>
        <p:sp>
          <p:nvSpPr>
            <p:cNvPr id="452" name="Freeform 6"/>
            <p:cNvSpPr/>
            <p:nvPr/>
          </p:nvSpPr>
          <p:spPr bwMode="auto">
            <a:xfrm>
              <a:off x="1524000" y="1331913"/>
              <a:ext cx="7837488" cy="5521325"/>
            </a:xfrm>
            <a:custGeom>
              <a:avLst/>
              <a:gdLst/>
              <a:ahLst/>
              <a:cxnLst/>
              <a:rect l="0" t="0" r="r" b="b"/>
              <a:pathLst>
                <a:path w="1648" h="1161">
                  <a:moveTo>
                    <a:pt x="1362" y="1161"/>
                  </a:moveTo>
                  <a:cubicBezTo>
                    <a:pt x="1648" y="920"/>
                    <a:pt x="1283" y="505"/>
                    <a:pt x="1097" y="326"/>
                  </a:cubicBezTo>
                  <a:cubicBezTo>
                    <a:pt x="926" y="162"/>
                    <a:pt x="709" y="35"/>
                    <a:pt x="470" y="14"/>
                  </a:cubicBezTo>
                  <a:cubicBezTo>
                    <a:pt x="315" y="0"/>
                    <a:pt x="142" y="49"/>
                    <a:pt x="0" y="138"/>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53" name="Freeform 7"/>
            <p:cNvSpPr/>
            <p:nvPr/>
          </p:nvSpPr>
          <p:spPr bwMode="auto">
            <a:xfrm>
              <a:off x="1524000" y="5564188"/>
              <a:ext cx="1412875" cy="1284288"/>
            </a:xfrm>
            <a:custGeom>
              <a:avLst/>
              <a:gdLst/>
              <a:ahLst/>
              <a:cxnLst/>
              <a:rect l="0" t="0" r="r" b="b"/>
              <a:pathLst>
                <a:path w="297" h="270">
                  <a:moveTo>
                    <a:pt x="0" y="0"/>
                  </a:moveTo>
                  <a:cubicBezTo>
                    <a:pt x="73" y="119"/>
                    <a:pt x="186" y="220"/>
                    <a:pt x="297" y="27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54" name="Freeform 8"/>
            <p:cNvSpPr/>
            <p:nvPr/>
          </p:nvSpPr>
          <p:spPr bwMode="auto">
            <a:xfrm>
              <a:off x="1524000" y="2030413"/>
              <a:ext cx="6510338" cy="4813300"/>
            </a:xfrm>
            <a:custGeom>
              <a:avLst/>
              <a:gdLst/>
              <a:ahLst/>
              <a:cxnLst/>
              <a:rect l="0" t="0" r="r" b="b"/>
              <a:pathLst>
                <a:path w="1369" h="1012">
                  <a:moveTo>
                    <a:pt x="845" y="1012"/>
                  </a:moveTo>
                  <a:cubicBezTo>
                    <a:pt x="1043" y="967"/>
                    <a:pt x="1369" y="853"/>
                    <a:pt x="1263" y="588"/>
                  </a:cubicBezTo>
                  <a:cubicBezTo>
                    <a:pt x="1164" y="340"/>
                    <a:pt x="861" y="107"/>
                    <a:pt x="602" y="49"/>
                  </a:cubicBezTo>
                  <a:cubicBezTo>
                    <a:pt x="383" y="0"/>
                    <a:pt x="135" y="97"/>
                    <a:pt x="0" y="28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55" name="Freeform 9"/>
            <p:cNvSpPr/>
            <p:nvPr/>
          </p:nvSpPr>
          <p:spPr bwMode="auto">
            <a:xfrm>
              <a:off x="1528763" y="6207125"/>
              <a:ext cx="717550" cy="646113"/>
            </a:xfrm>
            <a:custGeom>
              <a:avLst/>
              <a:gdLst/>
              <a:ahLst/>
              <a:cxnLst/>
              <a:rect l="0" t="0" r="r" b="b"/>
              <a:pathLst>
                <a:path w="151" h="136">
                  <a:moveTo>
                    <a:pt x="0" y="0"/>
                  </a:moveTo>
                  <a:cubicBezTo>
                    <a:pt x="45" y="52"/>
                    <a:pt x="97" y="99"/>
                    <a:pt x="151" y="136"/>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56" name="Freeform 10"/>
            <p:cNvSpPr/>
            <p:nvPr/>
          </p:nvSpPr>
          <p:spPr bwMode="auto">
            <a:xfrm>
              <a:off x="1524000" y="1806575"/>
              <a:ext cx="6753225" cy="5046663"/>
            </a:xfrm>
            <a:custGeom>
              <a:avLst/>
              <a:gdLst/>
              <a:ahLst/>
              <a:cxnLst/>
              <a:rect l="0" t="0" r="r" b="b"/>
              <a:pathLst>
                <a:path w="1420" h="1061">
                  <a:moveTo>
                    <a:pt x="1034" y="1061"/>
                  </a:moveTo>
                  <a:cubicBezTo>
                    <a:pt x="1148" y="1019"/>
                    <a:pt x="1283" y="957"/>
                    <a:pt x="1345" y="845"/>
                  </a:cubicBezTo>
                  <a:cubicBezTo>
                    <a:pt x="1420" y="710"/>
                    <a:pt x="1338" y="570"/>
                    <a:pt x="1249" y="466"/>
                  </a:cubicBezTo>
                  <a:cubicBezTo>
                    <a:pt x="1068" y="253"/>
                    <a:pt x="816" y="57"/>
                    <a:pt x="530" y="23"/>
                  </a:cubicBezTo>
                  <a:cubicBezTo>
                    <a:pt x="336" y="0"/>
                    <a:pt x="140" y="87"/>
                    <a:pt x="0" y="225"/>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57" name="Freeform 11"/>
            <p:cNvSpPr/>
            <p:nvPr/>
          </p:nvSpPr>
          <p:spPr bwMode="auto">
            <a:xfrm>
              <a:off x="1524000" y="669925"/>
              <a:ext cx="8797925" cy="6183313"/>
            </a:xfrm>
            <a:custGeom>
              <a:avLst/>
              <a:gdLst/>
              <a:ahLst/>
              <a:cxnLst/>
              <a:rect l="0" t="0" r="r" b="b"/>
              <a:pathLst>
                <a:path w="1850" h="1300">
                  <a:moveTo>
                    <a:pt x="1552" y="1300"/>
                  </a:moveTo>
                  <a:cubicBezTo>
                    <a:pt x="1850" y="1019"/>
                    <a:pt x="1504" y="652"/>
                    <a:pt x="1288" y="447"/>
                  </a:cubicBezTo>
                  <a:cubicBezTo>
                    <a:pt x="1085" y="255"/>
                    <a:pt x="838" y="90"/>
                    <a:pt x="559" y="37"/>
                  </a:cubicBezTo>
                  <a:cubicBezTo>
                    <a:pt x="364" y="0"/>
                    <a:pt x="171" y="40"/>
                    <a:pt x="0" y="131"/>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58" name="Freeform 12"/>
            <p:cNvSpPr/>
            <p:nvPr/>
          </p:nvSpPr>
          <p:spPr bwMode="auto">
            <a:xfrm>
              <a:off x="1524000" y="119063"/>
              <a:ext cx="9555163" cy="6734175"/>
            </a:xfrm>
            <a:custGeom>
              <a:avLst/>
              <a:gdLst/>
              <a:ahLst/>
              <a:cxnLst/>
              <a:rect l="0" t="0" r="r" b="b"/>
              <a:pathLst>
                <a:path w="2009" h="1416">
                  <a:moveTo>
                    <a:pt x="1725" y="1416"/>
                  </a:moveTo>
                  <a:cubicBezTo>
                    <a:pt x="2009" y="1117"/>
                    <a:pt x="1728" y="785"/>
                    <a:pt x="1492" y="565"/>
                  </a:cubicBezTo>
                  <a:cubicBezTo>
                    <a:pt x="1248" y="339"/>
                    <a:pt x="961" y="143"/>
                    <a:pt x="635" y="61"/>
                  </a:cubicBezTo>
                  <a:cubicBezTo>
                    <a:pt x="392" y="0"/>
                    <a:pt x="190" y="18"/>
                    <a:pt x="0" y="10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59" name="Freeform 13"/>
            <p:cNvSpPr/>
            <p:nvPr/>
          </p:nvSpPr>
          <p:spPr bwMode="auto">
            <a:xfrm>
              <a:off x="5419725" y="4763"/>
              <a:ext cx="5216525" cy="5368925"/>
            </a:xfrm>
            <a:custGeom>
              <a:avLst/>
              <a:gdLst/>
              <a:ahLst/>
              <a:cxnLst/>
              <a:rect l="0" t="0" r="r" b="b"/>
              <a:pathLst>
                <a:path w="1097" h="1129">
                  <a:moveTo>
                    <a:pt x="1097" y="1129"/>
                  </a:moveTo>
                  <a:cubicBezTo>
                    <a:pt x="1031" y="909"/>
                    <a:pt x="843" y="701"/>
                    <a:pt x="709" y="551"/>
                  </a:cubicBezTo>
                  <a:cubicBezTo>
                    <a:pt x="509" y="327"/>
                    <a:pt x="274" y="127"/>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60" name="Freeform 15"/>
            <p:cNvSpPr/>
            <p:nvPr/>
          </p:nvSpPr>
          <p:spPr bwMode="auto">
            <a:xfrm>
              <a:off x="5813425" y="4763"/>
              <a:ext cx="4832350" cy="4822825"/>
            </a:xfrm>
            <a:custGeom>
              <a:avLst/>
              <a:gdLst/>
              <a:ahLst/>
              <a:cxnLst/>
              <a:rect l="0" t="0" r="r" b="b"/>
              <a:pathLst>
                <a:path w="1016" h="1014">
                  <a:moveTo>
                    <a:pt x="1016" y="1014"/>
                  </a:moveTo>
                  <a:cubicBezTo>
                    <a:pt x="934" y="849"/>
                    <a:pt x="802" y="697"/>
                    <a:pt x="698" y="577"/>
                  </a:cubicBezTo>
                  <a:cubicBezTo>
                    <a:pt x="500" y="348"/>
                    <a:pt x="270" y="14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61" name="Freeform 16"/>
            <p:cNvSpPr/>
            <p:nvPr/>
          </p:nvSpPr>
          <p:spPr bwMode="auto">
            <a:xfrm>
              <a:off x="6003925" y="4763"/>
              <a:ext cx="4641850" cy="4598988"/>
            </a:xfrm>
            <a:custGeom>
              <a:avLst/>
              <a:gdLst/>
              <a:ahLst/>
              <a:cxnLst/>
              <a:rect l="0" t="0" r="r" b="b"/>
              <a:pathLst>
                <a:path w="976" h="967">
                  <a:moveTo>
                    <a:pt x="976" y="967"/>
                  </a:moveTo>
                  <a:cubicBezTo>
                    <a:pt x="894" y="822"/>
                    <a:pt x="779" y="689"/>
                    <a:pt x="686" y="580"/>
                  </a:cubicBezTo>
                  <a:cubicBezTo>
                    <a:pt x="491" y="352"/>
                    <a:pt x="264" y="145"/>
                    <a:pt x="0" y="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462" name="Freeform 17"/>
            <p:cNvSpPr/>
            <p:nvPr/>
          </p:nvSpPr>
          <p:spPr bwMode="auto">
            <a:xfrm>
              <a:off x="6203950" y="0"/>
              <a:ext cx="4441825" cy="4237038"/>
            </a:xfrm>
            <a:custGeom>
              <a:avLst/>
              <a:gdLst/>
              <a:ahLst/>
              <a:cxnLst/>
              <a:rect l="0" t="0" r="r" b="b"/>
              <a:pathLst>
                <a:path w="934" h="891">
                  <a:moveTo>
                    <a:pt x="934" y="891"/>
                  </a:moveTo>
                  <a:cubicBezTo>
                    <a:pt x="863" y="783"/>
                    <a:pt x="778" y="684"/>
                    <a:pt x="705" y="599"/>
                  </a:cubicBezTo>
                  <a:cubicBezTo>
                    <a:pt x="503" y="365"/>
                    <a:pt x="270" y="152"/>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63" name="Freeform 18"/>
            <p:cNvSpPr/>
            <p:nvPr/>
          </p:nvSpPr>
          <p:spPr bwMode="auto">
            <a:xfrm>
              <a:off x="6456363" y="4763"/>
              <a:ext cx="4179888" cy="3986213"/>
            </a:xfrm>
            <a:custGeom>
              <a:avLst/>
              <a:gdLst/>
              <a:ahLst/>
              <a:cxnLst/>
              <a:rect l="0" t="0" r="r" b="b"/>
              <a:pathLst>
                <a:path w="879" h="838">
                  <a:moveTo>
                    <a:pt x="879" y="838"/>
                  </a:moveTo>
                  <a:cubicBezTo>
                    <a:pt x="821" y="755"/>
                    <a:pt x="756" y="679"/>
                    <a:pt x="698" y="611"/>
                  </a:cubicBezTo>
                  <a:cubicBezTo>
                    <a:pt x="498" y="375"/>
                    <a:pt x="268" y="15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64" name="Freeform 19"/>
            <p:cNvSpPr/>
            <p:nvPr/>
          </p:nvSpPr>
          <p:spPr bwMode="auto">
            <a:xfrm>
              <a:off x="6869113" y="4763"/>
              <a:ext cx="3776663" cy="3838575"/>
            </a:xfrm>
            <a:custGeom>
              <a:avLst/>
              <a:gdLst/>
              <a:ahLst/>
              <a:cxnLst/>
              <a:rect l="0" t="0" r="r" b="b"/>
              <a:pathLst>
                <a:path w="794" h="807">
                  <a:moveTo>
                    <a:pt x="794" y="807"/>
                  </a:moveTo>
                  <a:cubicBezTo>
                    <a:pt x="745" y="739"/>
                    <a:pt x="695" y="676"/>
                    <a:pt x="648" y="617"/>
                  </a:cubicBezTo>
                  <a:cubicBezTo>
                    <a:pt x="462" y="383"/>
                    <a:pt x="248" y="16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65" name="Freeform 20"/>
            <p:cNvSpPr/>
            <p:nvPr/>
          </p:nvSpPr>
          <p:spPr bwMode="auto">
            <a:xfrm>
              <a:off x="8758238" y="4763"/>
              <a:ext cx="1887538" cy="1355725"/>
            </a:xfrm>
            <a:custGeom>
              <a:avLst/>
              <a:gdLst/>
              <a:ahLst/>
              <a:cxnLst/>
              <a:rect l="0" t="0" r="r" b="b"/>
              <a:pathLst>
                <a:path w="397" h="285">
                  <a:moveTo>
                    <a:pt x="397" y="285"/>
                  </a:moveTo>
                  <a:cubicBezTo>
                    <a:pt x="270" y="182"/>
                    <a:pt x="138" y="8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66" name="Freeform 21"/>
            <p:cNvSpPr/>
            <p:nvPr/>
          </p:nvSpPr>
          <p:spPr bwMode="auto">
            <a:xfrm>
              <a:off x="9223375" y="9525"/>
              <a:ext cx="1422400" cy="1108075"/>
            </a:xfrm>
            <a:custGeom>
              <a:avLst/>
              <a:gdLst/>
              <a:ahLst/>
              <a:cxnLst/>
              <a:rect l="0" t="0" r="r" b="b"/>
              <a:pathLst>
                <a:path w="299" h="233">
                  <a:moveTo>
                    <a:pt x="299" y="233"/>
                  </a:moveTo>
                  <a:cubicBezTo>
                    <a:pt x="197" y="145"/>
                    <a:pt x="97" y="6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67" name="Freeform 22"/>
            <p:cNvSpPr/>
            <p:nvPr/>
          </p:nvSpPr>
          <p:spPr bwMode="auto">
            <a:xfrm>
              <a:off x="10009188" y="4763"/>
              <a:ext cx="636588" cy="361950"/>
            </a:xfrm>
            <a:custGeom>
              <a:avLst/>
              <a:gdLst/>
              <a:ahLst/>
              <a:cxnLst/>
              <a:rect l="0" t="0" r="r" b="b"/>
              <a:pathLst>
                <a:path w="134" h="76">
                  <a:moveTo>
                    <a:pt x="0" y="0"/>
                  </a:moveTo>
                  <a:cubicBezTo>
                    <a:pt x="45" y="25"/>
                    <a:pt x="89" y="50"/>
                    <a:pt x="134" y="76"/>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7" name="Group 6"/>
          <p:cNvGrpSpPr/>
          <p:nvPr/>
        </p:nvGrpSpPr>
        <p:grpSpPr>
          <a:xfrm>
            <a:off x="1283114" y="1168329"/>
            <a:ext cx="6586124" cy="4537816"/>
            <a:chOff x="1283114" y="1168329"/>
            <a:chExt cx="6586124" cy="4537816"/>
          </a:xfrm>
        </p:grpSpPr>
        <p:sp>
          <p:nvSpPr>
            <p:cNvPr id="39" name="Rectangle 38"/>
            <p:cNvSpPr/>
            <p:nvPr/>
          </p:nvSpPr>
          <p:spPr>
            <a:xfrm>
              <a:off x="1283114" y="1168329"/>
              <a:ext cx="6586124" cy="7315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1" name="Rectangle 40"/>
            <p:cNvSpPr/>
            <p:nvPr/>
          </p:nvSpPr>
          <p:spPr>
            <a:xfrm>
              <a:off x="1283114" y="1973001"/>
              <a:ext cx="6586124" cy="3384463"/>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41" name="Isosceles Triangle 39"/>
            <p:cNvSpPr/>
            <p:nvPr/>
          </p:nvSpPr>
          <p:spPr>
            <a:xfrm rot="10800000">
              <a:off x="4362524" y="5355082"/>
              <a:ext cx="407233" cy="35106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ctrTitle"/>
          </p:nvPr>
        </p:nvSpPr>
        <p:spPr>
          <a:xfrm>
            <a:off x="1359091" y="2055278"/>
            <a:ext cx="6428445" cy="1810636"/>
          </a:xfrm>
        </p:spPr>
        <p:txBody>
          <a:bodyPr bIns="0" anchor="b">
            <a:normAutofit/>
          </a:bodyPr>
          <a:lstStyle>
            <a:lvl1pPr algn="ctr">
              <a:lnSpc>
                <a:spcPct val="80000"/>
              </a:lnSpc>
              <a:defRPr sz="4800" spc="-113">
                <a:solidFill>
                  <a:srgbClr val="FFFEFF"/>
                </a:solidFill>
              </a:defRPr>
            </a:lvl1pPr>
          </a:lstStyle>
          <a:p>
            <a:r>
              <a:rPr lang="en-US"/>
              <a:t>Click to edit Master title style</a:t>
            </a:r>
            <a:endParaRPr lang="en-US" dirty="0"/>
          </a:p>
        </p:txBody>
      </p:sp>
      <p:sp>
        <p:nvSpPr>
          <p:cNvPr id="3" name="Subtitle 2"/>
          <p:cNvSpPr>
            <a:spLocks noGrp="1"/>
          </p:cNvSpPr>
          <p:nvPr>
            <p:ph type="subTitle" idx="1"/>
          </p:nvPr>
        </p:nvSpPr>
        <p:spPr>
          <a:xfrm>
            <a:off x="1359091" y="3941492"/>
            <a:ext cx="6428445" cy="1334120"/>
          </a:xfrm>
        </p:spPr>
        <p:txBody>
          <a:bodyPr tIns="0">
            <a:normAutofit/>
          </a:bodyPr>
          <a:lstStyle>
            <a:lvl1pPr marL="0" indent="0" algn="ctr">
              <a:lnSpc>
                <a:spcPct val="100000"/>
              </a:lnSpc>
              <a:buNone/>
              <a:defRPr sz="1800" b="0">
                <a:solidFill>
                  <a:srgbClr val="FFFEFF"/>
                </a:solidFill>
              </a:defRPr>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a:t>Click to edit Master subtitle style</a:t>
            </a:r>
            <a:endParaRPr lang="en-US" dirty="0"/>
          </a:p>
        </p:txBody>
      </p:sp>
      <p:sp>
        <p:nvSpPr>
          <p:cNvPr id="4" name="Date Placeholder 3"/>
          <p:cNvSpPr>
            <a:spLocks noGrp="1"/>
          </p:cNvSpPr>
          <p:nvPr>
            <p:ph type="dt" sz="half" idx="10"/>
          </p:nvPr>
        </p:nvSpPr>
        <p:spPr>
          <a:xfrm>
            <a:off x="640080" y="320040"/>
            <a:ext cx="2743200" cy="320040"/>
          </a:xfrm>
        </p:spPr>
        <p:txBody>
          <a:bodyPr vert="horz" lIns="91440" tIns="45720" rIns="91440" bIns="45720" rtlCol="0" anchor="ctr"/>
          <a:lstStyle>
            <a:lvl1pPr>
              <a:defRPr lang="en-US"/>
            </a:lvl1pPr>
          </a:lstStyle>
          <a:p>
            <a:fld id="{5AC321EB-F66C-704A-BFA1-9575AC3937B7}" type="datetimeFigureOut">
              <a:rPr lang="en-US" smtClean="0"/>
              <a:t>4/20/20</a:t>
            </a:fld>
            <a:endParaRPr lang="en-US"/>
          </a:p>
        </p:txBody>
      </p:sp>
      <p:sp>
        <p:nvSpPr>
          <p:cNvPr id="5" name="Footer Placeholder 4"/>
          <p:cNvSpPr>
            <a:spLocks noGrp="1"/>
          </p:cNvSpPr>
          <p:nvPr>
            <p:ph type="ftr" sz="quarter" idx="11"/>
          </p:nvPr>
        </p:nvSpPr>
        <p:spPr>
          <a:xfrm>
            <a:off x="640080" y="6227064"/>
            <a:ext cx="7854696" cy="320040"/>
          </a:xfrm>
        </p:spPr>
        <p:txBody>
          <a:bodyPr/>
          <a:lstStyle>
            <a:lvl1pPr algn="ctr">
              <a:defRPr/>
            </a:lvl1pPr>
          </a:lstStyle>
          <a:p>
            <a:endParaRPr lang="en-US"/>
          </a:p>
        </p:txBody>
      </p:sp>
      <p:sp>
        <p:nvSpPr>
          <p:cNvPr id="6" name="Slide Number Placeholder 5"/>
          <p:cNvSpPr>
            <a:spLocks noGrp="1"/>
          </p:cNvSpPr>
          <p:nvPr>
            <p:ph type="sldNum" sz="quarter" idx="12"/>
          </p:nvPr>
        </p:nvSpPr>
        <p:spPr>
          <a:xfrm>
            <a:off x="7808976" y="320040"/>
            <a:ext cx="685800" cy="320040"/>
          </a:xfrm>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3704960267"/>
      </p:ext>
    </p:extLst>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grpSp>
        <p:nvGrpSpPr>
          <p:cNvPr id="65" name="Group 64"/>
          <p:cNvGrpSpPr/>
          <p:nvPr/>
        </p:nvGrpSpPr>
        <p:grpSpPr>
          <a:xfrm>
            <a:off x="-286226" y="0"/>
            <a:ext cx="9421759" cy="6858001"/>
            <a:chOff x="1243013" y="0"/>
            <a:chExt cx="9402763" cy="6858001"/>
          </a:xfrm>
        </p:grpSpPr>
        <p:sp>
          <p:nvSpPr>
            <p:cNvPr id="66" name="Freeform 5"/>
            <p:cNvSpPr/>
            <p:nvPr/>
          </p:nvSpPr>
          <p:spPr bwMode="auto">
            <a:xfrm>
              <a:off x="2289175" y="0"/>
              <a:ext cx="3867150" cy="6848475"/>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7" name="Freeform 6"/>
            <p:cNvSpPr/>
            <p:nvPr/>
          </p:nvSpPr>
          <p:spPr bwMode="auto">
            <a:xfrm>
              <a:off x="9604375" y="9525"/>
              <a:ext cx="1041400" cy="328613"/>
            </a:xfrm>
            <a:custGeom>
              <a:avLst/>
              <a:gdLst/>
              <a:ahLst/>
              <a:cxnLst/>
              <a:rect l="0" t="0" r="r" b="b"/>
              <a:pathLst>
                <a:path w="219" h="69">
                  <a:moveTo>
                    <a:pt x="219" y="69"/>
                  </a:moveTo>
                  <a:cubicBezTo>
                    <a:pt x="147" y="41"/>
                    <a:pt x="71" y="1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8" name="Freeform 7"/>
            <p:cNvSpPr/>
            <p:nvPr/>
          </p:nvSpPr>
          <p:spPr bwMode="auto">
            <a:xfrm>
              <a:off x="9223375" y="5578475"/>
              <a:ext cx="1422400" cy="1270000"/>
            </a:xfrm>
            <a:custGeom>
              <a:avLst/>
              <a:gdLst/>
              <a:ahLst/>
              <a:cxnLst/>
              <a:rect l="0" t="0" r="r" b="b"/>
              <a:pathLst>
                <a:path w="299" h="267">
                  <a:moveTo>
                    <a:pt x="0" y="267"/>
                  </a:moveTo>
                  <a:cubicBezTo>
                    <a:pt x="105" y="186"/>
                    <a:pt x="206" y="96"/>
                    <a:pt x="299"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9" name="Freeform 8"/>
            <p:cNvSpPr/>
            <p:nvPr/>
          </p:nvSpPr>
          <p:spPr bwMode="auto">
            <a:xfrm>
              <a:off x="2103438" y="0"/>
              <a:ext cx="3681413" cy="6848475"/>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70" name="Freeform 9"/>
            <p:cNvSpPr/>
            <p:nvPr/>
          </p:nvSpPr>
          <p:spPr bwMode="auto">
            <a:xfrm>
              <a:off x="10179050" y="9525"/>
              <a:ext cx="466725" cy="157163"/>
            </a:xfrm>
            <a:custGeom>
              <a:avLst/>
              <a:gdLst/>
              <a:ahLst/>
              <a:cxnLst/>
              <a:rect l="0" t="0" r="r" b="b"/>
              <a:pathLst>
                <a:path w="98" h="33">
                  <a:moveTo>
                    <a:pt x="98" y="33"/>
                  </a:moveTo>
                  <a:cubicBezTo>
                    <a:pt x="65" y="21"/>
                    <a:pt x="33" y="10"/>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71" name="Freeform 10"/>
            <p:cNvSpPr/>
            <p:nvPr/>
          </p:nvSpPr>
          <p:spPr bwMode="auto">
            <a:xfrm>
              <a:off x="9471025" y="5811838"/>
              <a:ext cx="1174750" cy="1046163"/>
            </a:xfrm>
            <a:custGeom>
              <a:avLst/>
              <a:gdLst/>
              <a:ahLst/>
              <a:cxnLst/>
              <a:rect l="0" t="0" r="r" b="b"/>
              <a:pathLst>
                <a:path w="247" h="220">
                  <a:moveTo>
                    <a:pt x="0" y="220"/>
                  </a:moveTo>
                  <a:cubicBezTo>
                    <a:pt x="86" y="152"/>
                    <a:pt x="169" y="78"/>
                    <a:pt x="247"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72" name="Freeform 11"/>
            <p:cNvSpPr/>
            <p:nvPr/>
          </p:nvSpPr>
          <p:spPr bwMode="auto">
            <a:xfrm>
              <a:off x="1985963" y="0"/>
              <a:ext cx="3622675" cy="6848475"/>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3" name="Freeform 12"/>
            <p:cNvSpPr/>
            <p:nvPr/>
          </p:nvSpPr>
          <p:spPr bwMode="auto">
            <a:xfrm>
              <a:off x="10479088" y="9525"/>
              <a:ext cx="166688" cy="57150"/>
            </a:xfrm>
            <a:custGeom>
              <a:avLst/>
              <a:gdLst/>
              <a:ahLst/>
              <a:cxnLst/>
              <a:rect l="0" t="0" r="r" b="b"/>
              <a:pathLst>
                <a:path w="35" h="12">
                  <a:moveTo>
                    <a:pt x="35" y="12"/>
                  </a:moveTo>
                  <a:cubicBezTo>
                    <a:pt x="23" y="8"/>
                    <a:pt x="12" y="4"/>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4" name="Freeform 13"/>
            <p:cNvSpPr/>
            <p:nvPr/>
          </p:nvSpPr>
          <p:spPr bwMode="auto">
            <a:xfrm>
              <a:off x="9618663" y="5940425"/>
              <a:ext cx="1027113" cy="908050"/>
            </a:xfrm>
            <a:custGeom>
              <a:avLst/>
              <a:gdLst/>
              <a:ahLst/>
              <a:cxnLst/>
              <a:rect l="0" t="0" r="r" b="b"/>
              <a:pathLst>
                <a:path w="216" h="191">
                  <a:moveTo>
                    <a:pt x="0" y="191"/>
                  </a:moveTo>
                  <a:cubicBezTo>
                    <a:pt x="75" y="131"/>
                    <a:pt x="147" y="67"/>
                    <a:pt x="216"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5" name="Freeform 14"/>
            <p:cNvSpPr/>
            <p:nvPr/>
          </p:nvSpPr>
          <p:spPr bwMode="auto">
            <a:xfrm>
              <a:off x="1985963" y="0"/>
              <a:ext cx="3248025" cy="6848475"/>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7" name="Freeform 15"/>
            <p:cNvSpPr/>
            <p:nvPr/>
          </p:nvSpPr>
          <p:spPr bwMode="auto">
            <a:xfrm>
              <a:off x="9780588" y="6054725"/>
              <a:ext cx="865188" cy="793750"/>
            </a:xfrm>
            <a:custGeom>
              <a:avLst/>
              <a:gdLst/>
              <a:ahLst/>
              <a:cxnLst/>
              <a:rect l="0" t="0" r="r" b="b"/>
              <a:pathLst>
                <a:path w="182" h="167">
                  <a:moveTo>
                    <a:pt x="0" y="167"/>
                  </a:moveTo>
                  <a:cubicBezTo>
                    <a:pt x="63" y="114"/>
                    <a:pt x="123" y="58"/>
                    <a:pt x="182"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8" name="Freeform 16"/>
            <p:cNvSpPr/>
            <p:nvPr/>
          </p:nvSpPr>
          <p:spPr bwMode="auto">
            <a:xfrm>
              <a:off x="1871663" y="0"/>
              <a:ext cx="3233738" cy="6848475"/>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17"/>
            <p:cNvSpPr/>
            <p:nvPr/>
          </p:nvSpPr>
          <p:spPr bwMode="auto">
            <a:xfrm>
              <a:off x="9956800" y="6216650"/>
              <a:ext cx="688975" cy="631825"/>
            </a:xfrm>
            <a:custGeom>
              <a:avLst/>
              <a:gdLst/>
              <a:ahLst/>
              <a:cxnLst/>
              <a:rect l="0" t="0" r="r" b="b"/>
              <a:pathLst>
                <a:path w="145" h="133">
                  <a:moveTo>
                    <a:pt x="0" y="133"/>
                  </a:moveTo>
                  <a:cubicBezTo>
                    <a:pt x="50" y="90"/>
                    <a:pt x="98" y="46"/>
                    <a:pt x="14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0" name="Freeform 18"/>
            <p:cNvSpPr/>
            <p:nvPr/>
          </p:nvSpPr>
          <p:spPr bwMode="auto">
            <a:xfrm>
              <a:off x="1466850" y="0"/>
              <a:ext cx="3424238" cy="6848475"/>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1" name="Freeform 19"/>
            <p:cNvSpPr/>
            <p:nvPr/>
          </p:nvSpPr>
          <p:spPr bwMode="auto">
            <a:xfrm>
              <a:off x="10264775" y="6519863"/>
              <a:ext cx="381000" cy="328613"/>
            </a:xfrm>
            <a:custGeom>
              <a:avLst/>
              <a:gdLst/>
              <a:ahLst/>
              <a:cxnLst/>
              <a:rect l="0" t="0" r="r" b="b"/>
              <a:pathLst>
                <a:path w="80" h="69">
                  <a:moveTo>
                    <a:pt x="0" y="69"/>
                  </a:moveTo>
                  <a:cubicBezTo>
                    <a:pt x="27" y="47"/>
                    <a:pt x="53" y="24"/>
                    <a:pt x="8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2" name="Freeform 20"/>
            <p:cNvSpPr/>
            <p:nvPr/>
          </p:nvSpPr>
          <p:spPr bwMode="auto">
            <a:xfrm>
              <a:off x="1581150" y="0"/>
              <a:ext cx="2720975" cy="6848475"/>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3" name="Freeform 21"/>
            <p:cNvSpPr/>
            <p:nvPr/>
          </p:nvSpPr>
          <p:spPr bwMode="auto">
            <a:xfrm>
              <a:off x="1243013" y="0"/>
              <a:ext cx="2949575" cy="6848475"/>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94" name="Freeform 22"/>
            <p:cNvSpPr/>
            <p:nvPr/>
          </p:nvSpPr>
          <p:spPr bwMode="auto">
            <a:xfrm>
              <a:off x="1524000" y="0"/>
              <a:ext cx="1446213" cy="2030413"/>
            </a:xfrm>
            <a:custGeom>
              <a:avLst/>
              <a:gdLst/>
              <a:ahLst/>
              <a:cxnLst/>
              <a:rect l="0" t="0" r="r" b="b"/>
              <a:pathLst>
                <a:path w="304" h="427">
                  <a:moveTo>
                    <a:pt x="304" y="0"/>
                  </a:moveTo>
                  <a:cubicBezTo>
                    <a:pt x="170" y="120"/>
                    <a:pt x="69" y="267"/>
                    <a:pt x="0" y="42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23"/>
            <p:cNvSpPr/>
            <p:nvPr/>
          </p:nvSpPr>
          <p:spPr bwMode="auto">
            <a:xfrm>
              <a:off x="1524000" y="9525"/>
              <a:ext cx="1246188" cy="1641475"/>
            </a:xfrm>
            <a:custGeom>
              <a:avLst/>
              <a:gdLst/>
              <a:ahLst/>
              <a:cxnLst/>
              <a:rect l="0" t="0" r="r" b="b"/>
              <a:pathLst>
                <a:path w="262" h="345">
                  <a:moveTo>
                    <a:pt x="262" y="0"/>
                  </a:moveTo>
                  <a:cubicBezTo>
                    <a:pt x="152" y="102"/>
                    <a:pt x="65" y="217"/>
                    <a:pt x="0" y="34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24"/>
            <p:cNvSpPr/>
            <p:nvPr/>
          </p:nvSpPr>
          <p:spPr bwMode="auto">
            <a:xfrm>
              <a:off x="1524000" y="0"/>
              <a:ext cx="1036638" cy="1212850"/>
            </a:xfrm>
            <a:custGeom>
              <a:avLst/>
              <a:gdLst/>
              <a:ahLst/>
              <a:cxnLst/>
              <a:rect l="0" t="0" r="r" b="b"/>
              <a:pathLst>
                <a:path w="218" h="255">
                  <a:moveTo>
                    <a:pt x="218" y="0"/>
                  </a:moveTo>
                  <a:cubicBezTo>
                    <a:pt x="137" y="77"/>
                    <a:pt x="62" y="162"/>
                    <a:pt x="0" y="25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20" name="Group 19"/>
          <p:cNvGrpSpPr/>
          <p:nvPr/>
        </p:nvGrpSpPr>
        <p:grpSpPr>
          <a:xfrm>
            <a:off x="640080" y="1699589"/>
            <a:ext cx="3286552" cy="3470421"/>
            <a:chOff x="640080" y="1699589"/>
            <a:chExt cx="3286552" cy="3470421"/>
          </a:xfrm>
        </p:grpSpPr>
        <p:sp>
          <p:nvSpPr>
            <p:cNvPr id="21" name="Rectangle 20"/>
            <p:cNvSpPr/>
            <p:nvPr/>
          </p:nvSpPr>
          <p:spPr>
            <a:xfrm>
              <a:off x="644453" y="1699589"/>
              <a:ext cx="327780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2" name="Isosceles Triangle 22"/>
            <p:cNvSpPr/>
            <p:nvPr/>
          </p:nvSpPr>
          <p:spPr>
            <a:xfrm rot="10800000">
              <a:off x="2125363" y="4897607"/>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3" name="Rectangle 22"/>
            <p:cNvSpPr/>
            <p:nvPr/>
          </p:nvSpPr>
          <p:spPr>
            <a:xfrm>
              <a:off x="640080" y="2275661"/>
              <a:ext cx="3286552"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725554" y="2349924"/>
            <a:ext cx="3112048" cy="2464952"/>
          </a:xfrm>
        </p:spPr>
        <p:txBody>
          <a:bodyPr/>
          <a:lstStyle>
            <a:lvl1pPr>
              <a:defRPr>
                <a:solidFill>
                  <a:srgbClr val="FFFEFF"/>
                </a:solidFill>
              </a:defRPr>
            </a:lvl1pPr>
          </a:lstStyle>
          <a:p>
            <a:r>
              <a:rPr lang="en-US"/>
              <a:t>Click to edit Master title style</a:t>
            </a:r>
            <a:endParaRPr lang="en-US" dirty="0"/>
          </a:p>
        </p:txBody>
      </p:sp>
      <p:sp>
        <p:nvSpPr>
          <p:cNvPr id="3" name="Content Placeholder 2"/>
          <p:cNvSpPr>
            <a:spLocks noGrp="1"/>
          </p:cNvSpPr>
          <p:nvPr>
            <p:ph idx="1"/>
          </p:nvPr>
        </p:nvSpPr>
        <p:spPr>
          <a:xfrm>
            <a:off x="4415687" y="803186"/>
            <a:ext cx="4091410" cy="5248622"/>
          </a:xfrm>
        </p:spPr>
        <p:txBody>
          <a:bodyPr anchor="ct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5AC321EB-F66C-704A-BFA1-9575AC3937B7}" type="datetimeFigureOut">
              <a:rPr lang="en-US" smtClean="0"/>
              <a:t>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110079739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grpSp>
        <p:nvGrpSpPr>
          <p:cNvPr id="774" name="Group 773"/>
          <p:cNvGrpSpPr/>
          <p:nvPr/>
        </p:nvGrpSpPr>
        <p:grpSpPr>
          <a:xfrm>
            <a:off x="0" y="0"/>
            <a:ext cx="9555163" cy="6853238"/>
            <a:chOff x="1524000" y="0"/>
            <a:chExt cx="9555163" cy="6853238"/>
          </a:xfrm>
        </p:grpSpPr>
        <p:sp>
          <p:nvSpPr>
            <p:cNvPr id="775" name="Freeform 6"/>
            <p:cNvSpPr/>
            <p:nvPr/>
          </p:nvSpPr>
          <p:spPr bwMode="auto">
            <a:xfrm>
              <a:off x="1524000" y="1331913"/>
              <a:ext cx="7837488" cy="5521325"/>
            </a:xfrm>
            <a:custGeom>
              <a:avLst/>
              <a:gdLst/>
              <a:ahLst/>
              <a:cxnLst/>
              <a:rect l="0" t="0" r="r" b="b"/>
              <a:pathLst>
                <a:path w="1648" h="1161">
                  <a:moveTo>
                    <a:pt x="1362" y="1161"/>
                  </a:moveTo>
                  <a:cubicBezTo>
                    <a:pt x="1648" y="920"/>
                    <a:pt x="1283" y="505"/>
                    <a:pt x="1097" y="326"/>
                  </a:cubicBezTo>
                  <a:cubicBezTo>
                    <a:pt x="926" y="162"/>
                    <a:pt x="709" y="35"/>
                    <a:pt x="470" y="14"/>
                  </a:cubicBezTo>
                  <a:cubicBezTo>
                    <a:pt x="315" y="0"/>
                    <a:pt x="142" y="49"/>
                    <a:pt x="0" y="138"/>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76" name="Freeform 7"/>
            <p:cNvSpPr/>
            <p:nvPr/>
          </p:nvSpPr>
          <p:spPr bwMode="auto">
            <a:xfrm>
              <a:off x="1524000" y="5564188"/>
              <a:ext cx="1412875" cy="1284288"/>
            </a:xfrm>
            <a:custGeom>
              <a:avLst/>
              <a:gdLst/>
              <a:ahLst/>
              <a:cxnLst/>
              <a:rect l="0" t="0" r="r" b="b"/>
              <a:pathLst>
                <a:path w="297" h="270">
                  <a:moveTo>
                    <a:pt x="0" y="0"/>
                  </a:moveTo>
                  <a:cubicBezTo>
                    <a:pt x="73" y="119"/>
                    <a:pt x="186" y="220"/>
                    <a:pt x="297" y="27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77" name="Freeform 8"/>
            <p:cNvSpPr/>
            <p:nvPr/>
          </p:nvSpPr>
          <p:spPr bwMode="auto">
            <a:xfrm>
              <a:off x="1524000" y="2030413"/>
              <a:ext cx="6510338" cy="4813300"/>
            </a:xfrm>
            <a:custGeom>
              <a:avLst/>
              <a:gdLst/>
              <a:ahLst/>
              <a:cxnLst/>
              <a:rect l="0" t="0" r="r" b="b"/>
              <a:pathLst>
                <a:path w="1369" h="1012">
                  <a:moveTo>
                    <a:pt x="845" y="1012"/>
                  </a:moveTo>
                  <a:cubicBezTo>
                    <a:pt x="1043" y="967"/>
                    <a:pt x="1369" y="853"/>
                    <a:pt x="1263" y="588"/>
                  </a:cubicBezTo>
                  <a:cubicBezTo>
                    <a:pt x="1164" y="340"/>
                    <a:pt x="861" y="107"/>
                    <a:pt x="602" y="49"/>
                  </a:cubicBezTo>
                  <a:cubicBezTo>
                    <a:pt x="383" y="0"/>
                    <a:pt x="135" y="97"/>
                    <a:pt x="0" y="28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78" name="Freeform 9"/>
            <p:cNvSpPr/>
            <p:nvPr/>
          </p:nvSpPr>
          <p:spPr bwMode="auto">
            <a:xfrm>
              <a:off x="1528763" y="6207125"/>
              <a:ext cx="717550" cy="646113"/>
            </a:xfrm>
            <a:custGeom>
              <a:avLst/>
              <a:gdLst/>
              <a:ahLst/>
              <a:cxnLst/>
              <a:rect l="0" t="0" r="r" b="b"/>
              <a:pathLst>
                <a:path w="151" h="136">
                  <a:moveTo>
                    <a:pt x="0" y="0"/>
                  </a:moveTo>
                  <a:cubicBezTo>
                    <a:pt x="45" y="52"/>
                    <a:pt x="97" y="99"/>
                    <a:pt x="151" y="136"/>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779" name="Freeform 10"/>
            <p:cNvSpPr/>
            <p:nvPr/>
          </p:nvSpPr>
          <p:spPr bwMode="auto">
            <a:xfrm>
              <a:off x="1524000" y="1806575"/>
              <a:ext cx="6753225" cy="5046663"/>
            </a:xfrm>
            <a:custGeom>
              <a:avLst/>
              <a:gdLst/>
              <a:ahLst/>
              <a:cxnLst/>
              <a:rect l="0" t="0" r="r" b="b"/>
              <a:pathLst>
                <a:path w="1420" h="1061">
                  <a:moveTo>
                    <a:pt x="1034" y="1061"/>
                  </a:moveTo>
                  <a:cubicBezTo>
                    <a:pt x="1148" y="1019"/>
                    <a:pt x="1283" y="957"/>
                    <a:pt x="1345" y="845"/>
                  </a:cubicBezTo>
                  <a:cubicBezTo>
                    <a:pt x="1420" y="710"/>
                    <a:pt x="1338" y="570"/>
                    <a:pt x="1249" y="466"/>
                  </a:cubicBezTo>
                  <a:cubicBezTo>
                    <a:pt x="1068" y="253"/>
                    <a:pt x="816" y="57"/>
                    <a:pt x="530" y="23"/>
                  </a:cubicBezTo>
                  <a:cubicBezTo>
                    <a:pt x="336" y="0"/>
                    <a:pt x="140" y="87"/>
                    <a:pt x="0" y="225"/>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780" name="Freeform 11"/>
            <p:cNvSpPr/>
            <p:nvPr/>
          </p:nvSpPr>
          <p:spPr bwMode="auto">
            <a:xfrm>
              <a:off x="1524000" y="669925"/>
              <a:ext cx="8797925" cy="6183313"/>
            </a:xfrm>
            <a:custGeom>
              <a:avLst/>
              <a:gdLst/>
              <a:ahLst/>
              <a:cxnLst/>
              <a:rect l="0" t="0" r="r" b="b"/>
              <a:pathLst>
                <a:path w="1850" h="1300">
                  <a:moveTo>
                    <a:pt x="1552" y="1300"/>
                  </a:moveTo>
                  <a:cubicBezTo>
                    <a:pt x="1850" y="1019"/>
                    <a:pt x="1504" y="652"/>
                    <a:pt x="1288" y="447"/>
                  </a:cubicBezTo>
                  <a:cubicBezTo>
                    <a:pt x="1085" y="255"/>
                    <a:pt x="838" y="90"/>
                    <a:pt x="559" y="37"/>
                  </a:cubicBezTo>
                  <a:cubicBezTo>
                    <a:pt x="364" y="0"/>
                    <a:pt x="171" y="40"/>
                    <a:pt x="0" y="131"/>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1" name="Freeform 12"/>
            <p:cNvSpPr/>
            <p:nvPr/>
          </p:nvSpPr>
          <p:spPr bwMode="auto">
            <a:xfrm>
              <a:off x="1524000" y="119063"/>
              <a:ext cx="9555163" cy="6734175"/>
            </a:xfrm>
            <a:custGeom>
              <a:avLst/>
              <a:gdLst/>
              <a:ahLst/>
              <a:cxnLst/>
              <a:rect l="0" t="0" r="r" b="b"/>
              <a:pathLst>
                <a:path w="2009" h="1416">
                  <a:moveTo>
                    <a:pt x="1725" y="1416"/>
                  </a:moveTo>
                  <a:cubicBezTo>
                    <a:pt x="2009" y="1117"/>
                    <a:pt x="1728" y="785"/>
                    <a:pt x="1492" y="565"/>
                  </a:cubicBezTo>
                  <a:cubicBezTo>
                    <a:pt x="1248" y="339"/>
                    <a:pt x="961" y="143"/>
                    <a:pt x="635" y="61"/>
                  </a:cubicBezTo>
                  <a:cubicBezTo>
                    <a:pt x="392" y="0"/>
                    <a:pt x="190" y="18"/>
                    <a:pt x="0" y="10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2" name="Freeform 13"/>
            <p:cNvSpPr/>
            <p:nvPr/>
          </p:nvSpPr>
          <p:spPr bwMode="auto">
            <a:xfrm>
              <a:off x="5419725" y="4763"/>
              <a:ext cx="5216525" cy="5368925"/>
            </a:xfrm>
            <a:custGeom>
              <a:avLst/>
              <a:gdLst/>
              <a:ahLst/>
              <a:cxnLst/>
              <a:rect l="0" t="0" r="r" b="b"/>
              <a:pathLst>
                <a:path w="1097" h="1129">
                  <a:moveTo>
                    <a:pt x="1097" y="1129"/>
                  </a:moveTo>
                  <a:cubicBezTo>
                    <a:pt x="1031" y="909"/>
                    <a:pt x="843" y="701"/>
                    <a:pt x="709" y="551"/>
                  </a:cubicBezTo>
                  <a:cubicBezTo>
                    <a:pt x="509" y="327"/>
                    <a:pt x="274" y="127"/>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3" name="Freeform 15"/>
            <p:cNvSpPr/>
            <p:nvPr/>
          </p:nvSpPr>
          <p:spPr bwMode="auto">
            <a:xfrm>
              <a:off x="5813425" y="4763"/>
              <a:ext cx="4832350" cy="4822825"/>
            </a:xfrm>
            <a:custGeom>
              <a:avLst/>
              <a:gdLst/>
              <a:ahLst/>
              <a:cxnLst/>
              <a:rect l="0" t="0" r="r" b="b"/>
              <a:pathLst>
                <a:path w="1016" h="1014">
                  <a:moveTo>
                    <a:pt x="1016" y="1014"/>
                  </a:moveTo>
                  <a:cubicBezTo>
                    <a:pt x="934" y="849"/>
                    <a:pt x="802" y="697"/>
                    <a:pt x="698" y="577"/>
                  </a:cubicBezTo>
                  <a:cubicBezTo>
                    <a:pt x="500" y="348"/>
                    <a:pt x="270" y="14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784" name="Freeform 16"/>
            <p:cNvSpPr/>
            <p:nvPr/>
          </p:nvSpPr>
          <p:spPr bwMode="auto">
            <a:xfrm>
              <a:off x="6003925" y="4763"/>
              <a:ext cx="4641850" cy="4598988"/>
            </a:xfrm>
            <a:custGeom>
              <a:avLst/>
              <a:gdLst/>
              <a:ahLst/>
              <a:cxnLst/>
              <a:rect l="0" t="0" r="r" b="b"/>
              <a:pathLst>
                <a:path w="976" h="967">
                  <a:moveTo>
                    <a:pt x="976" y="967"/>
                  </a:moveTo>
                  <a:cubicBezTo>
                    <a:pt x="894" y="822"/>
                    <a:pt x="779" y="689"/>
                    <a:pt x="686" y="580"/>
                  </a:cubicBezTo>
                  <a:cubicBezTo>
                    <a:pt x="491" y="352"/>
                    <a:pt x="264" y="145"/>
                    <a:pt x="0" y="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785" name="Freeform 17"/>
            <p:cNvSpPr/>
            <p:nvPr/>
          </p:nvSpPr>
          <p:spPr bwMode="auto">
            <a:xfrm>
              <a:off x="6203950" y="0"/>
              <a:ext cx="4441825" cy="4237038"/>
            </a:xfrm>
            <a:custGeom>
              <a:avLst/>
              <a:gdLst/>
              <a:ahLst/>
              <a:cxnLst/>
              <a:rect l="0" t="0" r="r" b="b"/>
              <a:pathLst>
                <a:path w="934" h="891">
                  <a:moveTo>
                    <a:pt x="934" y="891"/>
                  </a:moveTo>
                  <a:cubicBezTo>
                    <a:pt x="863" y="783"/>
                    <a:pt x="778" y="684"/>
                    <a:pt x="705" y="599"/>
                  </a:cubicBezTo>
                  <a:cubicBezTo>
                    <a:pt x="503" y="365"/>
                    <a:pt x="270" y="152"/>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6" name="Freeform 18"/>
            <p:cNvSpPr/>
            <p:nvPr/>
          </p:nvSpPr>
          <p:spPr bwMode="auto">
            <a:xfrm>
              <a:off x="6456363" y="4763"/>
              <a:ext cx="4179888" cy="3986213"/>
            </a:xfrm>
            <a:custGeom>
              <a:avLst/>
              <a:gdLst/>
              <a:ahLst/>
              <a:cxnLst/>
              <a:rect l="0" t="0" r="r" b="b"/>
              <a:pathLst>
                <a:path w="879" h="838">
                  <a:moveTo>
                    <a:pt x="879" y="838"/>
                  </a:moveTo>
                  <a:cubicBezTo>
                    <a:pt x="821" y="755"/>
                    <a:pt x="756" y="679"/>
                    <a:pt x="698" y="611"/>
                  </a:cubicBezTo>
                  <a:cubicBezTo>
                    <a:pt x="498" y="375"/>
                    <a:pt x="268" y="15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7" name="Freeform 19"/>
            <p:cNvSpPr/>
            <p:nvPr/>
          </p:nvSpPr>
          <p:spPr bwMode="auto">
            <a:xfrm>
              <a:off x="6869113" y="4763"/>
              <a:ext cx="3776663" cy="3838575"/>
            </a:xfrm>
            <a:custGeom>
              <a:avLst/>
              <a:gdLst/>
              <a:ahLst/>
              <a:cxnLst/>
              <a:rect l="0" t="0" r="r" b="b"/>
              <a:pathLst>
                <a:path w="794" h="807">
                  <a:moveTo>
                    <a:pt x="794" y="807"/>
                  </a:moveTo>
                  <a:cubicBezTo>
                    <a:pt x="745" y="739"/>
                    <a:pt x="695" y="676"/>
                    <a:pt x="648" y="617"/>
                  </a:cubicBezTo>
                  <a:cubicBezTo>
                    <a:pt x="462" y="383"/>
                    <a:pt x="248" y="16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8" name="Freeform 20"/>
            <p:cNvSpPr/>
            <p:nvPr/>
          </p:nvSpPr>
          <p:spPr bwMode="auto">
            <a:xfrm>
              <a:off x="8758238" y="4763"/>
              <a:ext cx="1887538" cy="1355725"/>
            </a:xfrm>
            <a:custGeom>
              <a:avLst/>
              <a:gdLst/>
              <a:ahLst/>
              <a:cxnLst/>
              <a:rect l="0" t="0" r="r" b="b"/>
              <a:pathLst>
                <a:path w="397" h="285">
                  <a:moveTo>
                    <a:pt x="397" y="285"/>
                  </a:moveTo>
                  <a:cubicBezTo>
                    <a:pt x="270" y="182"/>
                    <a:pt x="138" y="8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9" name="Freeform 21"/>
            <p:cNvSpPr/>
            <p:nvPr/>
          </p:nvSpPr>
          <p:spPr bwMode="auto">
            <a:xfrm>
              <a:off x="9223375" y="9525"/>
              <a:ext cx="1422400" cy="1108075"/>
            </a:xfrm>
            <a:custGeom>
              <a:avLst/>
              <a:gdLst/>
              <a:ahLst/>
              <a:cxnLst/>
              <a:rect l="0" t="0" r="r" b="b"/>
              <a:pathLst>
                <a:path w="299" h="233">
                  <a:moveTo>
                    <a:pt x="299" y="233"/>
                  </a:moveTo>
                  <a:cubicBezTo>
                    <a:pt x="197" y="145"/>
                    <a:pt x="97" y="6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90" name="Freeform 22"/>
            <p:cNvSpPr/>
            <p:nvPr/>
          </p:nvSpPr>
          <p:spPr bwMode="auto">
            <a:xfrm>
              <a:off x="10009188" y="4763"/>
              <a:ext cx="636588" cy="361950"/>
            </a:xfrm>
            <a:custGeom>
              <a:avLst/>
              <a:gdLst/>
              <a:ahLst/>
              <a:cxnLst/>
              <a:rect l="0" t="0" r="r" b="b"/>
              <a:pathLst>
                <a:path w="134" h="76">
                  <a:moveTo>
                    <a:pt x="0" y="0"/>
                  </a:moveTo>
                  <a:cubicBezTo>
                    <a:pt x="45" y="25"/>
                    <a:pt x="89" y="50"/>
                    <a:pt x="134" y="76"/>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7" name="Group 6"/>
          <p:cNvGrpSpPr/>
          <p:nvPr/>
        </p:nvGrpSpPr>
        <p:grpSpPr>
          <a:xfrm>
            <a:off x="2403476" y="1158902"/>
            <a:ext cx="4317684" cy="4537816"/>
            <a:chOff x="2403476" y="1158902"/>
            <a:chExt cx="4317684" cy="4537816"/>
          </a:xfrm>
        </p:grpSpPr>
        <p:sp>
          <p:nvSpPr>
            <p:cNvPr id="28" name="Rectangle 27"/>
            <p:cNvSpPr/>
            <p:nvPr/>
          </p:nvSpPr>
          <p:spPr>
            <a:xfrm>
              <a:off x="2403476" y="1158902"/>
              <a:ext cx="4317684" cy="7315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0" name="Rectangle 29"/>
            <p:cNvSpPr/>
            <p:nvPr/>
          </p:nvSpPr>
          <p:spPr>
            <a:xfrm>
              <a:off x="2403476" y="1963574"/>
              <a:ext cx="4317684" cy="3384463"/>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73" name="Isosceles Triangle 28"/>
            <p:cNvSpPr/>
            <p:nvPr/>
          </p:nvSpPr>
          <p:spPr>
            <a:xfrm rot="10800000">
              <a:off x="4358702" y="5345655"/>
              <a:ext cx="407233" cy="35106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2479148" y="2028827"/>
            <a:ext cx="4162952" cy="1732474"/>
          </a:xfrm>
        </p:spPr>
        <p:txBody>
          <a:bodyPr bIns="0" anchor="b">
            <a:normAutofit/>
          </a:bodyPr>
          <a:lstStyle>
            <a:lvl1pPr algn="ctr">
              <a:defRPr sz="3600">
                <a:solidFill>
                  <a:srgbClr val="FFFEFF"/>
                </a:solidFill>
              </a:defRPr>
            </a:lvl1pPr>
          </a:lstStyle>
          <a:p>
            <a:r>
              <a:rPr lang="en-US"/>
              <a:t>Click to edit Master title style</a:t>
            </a:r>
            <a:endParaRPr lang="en-US" dirty="0"/>
          </a:p>
        </p:txBody>
      </p:sp>
      <p:sp>
        <p:nvSpPr>
          <p:cNvPr id="3" name="Text Placeholder 2"/>
          <p:cNvSpPr>
            <a:spLocks noGrp="1"/>
          </p:cNvSpPr>
          <p:nvPr>
            <p:ph type="body" idx="1"/>
          </p:nvPr>
        </p:nvSpPr>
        <p:spPr>
          <a:xfrm>
            <a:off x="2479148" y="3843338"/>
            <a:ext cx="4162952" cy="1426097"/>
          </a:xfrm>
        </p:spPr>
        <p:txBody>
          <a:bodyPr tIns="0">
            <a:normAutofit/>
          </a:bodyPr>
          <a:lstStyle>
            <a:lvl1pPr marL="0" indent="0" algn="ctr">
              <a:buNone/>
              <a:defRPr sz="1600">
                <a:solidFill>
                  <a:srgbClr val="FFFEFF"/>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a:xfrm>
            <a:off x="640080" y="320040"/>
            <a:ext cx="2743200" cy="320040"/>
          </a:xfrm>
        </p:spPr>
        <p:txBody>
          <a:bodyPr/>
          <a:lstStyle/>
          <a:p>
            <a:fld id="{5AC321EB-F66C-704A-BFA1-9575AC3937B7}" type="datetimeFigureOut">
              <a:rPr lang="en-US" smtClean="0"/>
              <a:t>4/20/20</a:t>
            </a:fld>
            <a:endParaRPr lang="en-US"/>
          </a:p>
        </p:txBody>
      </p:sp>
      <p:sp>
        <p:nvSpPr>
          <p:cNvPr id="5" name="Footer Placeholder 4"/>
          <p:cNvSpPr>
            <a:spLocks noGrp="1"/>
          </p:cNvSpPr>
          <p:nvPr>
            <p:ph type="ftr" sz="quarter" idx="11"/>
          </p:nvPr>
        </p:nvSpPr>
        <p:spPr>
          <a:xfrm>
            <a:off x="640080" y="6227064"/>
            <a:ext cx="7854696" cy="320040"/>
          </a:xfrm>
        </p:spPr>
        <p:txBody>
          <a:bodyPr/>
          <a:lstStyle>
            <a:lvl1pPr algn="ctr">
              <a:defRPr/>
            </a:lvl1pPr>
          </a:lstStyle>
          <a:p>
            <a:endParaRPr lang="en-US"/>
          </a:p>
        </p:txBody>
      </p:sp>
      <p:sp>
        <p:nvSpPr>
          <p:cNvPr id="6" name="Slide Number Placeholder 5"/>
          <p:cNvSpPr>
            <a:spLocks noGrp="1"/>
          </p:cNvSpPr>
          <p:nvPr>
            <p:ph type="sldNum" sz="quarter" idx="12"/>
          </p:nvPr>
        </p:nvSpPr>
        <p:spPr>
          <a:xfrm>
            <a:off x="7808976" y="320040"/>
            <a:ext cx="685800" cy="320040"/>
          </a:xfrm>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2533991254"/>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grpSp>
        <p:nvGrpSpPr>
          <p:cNvPr id="41" name="Group 40"/>
          <p:cNvGrpSpPr/>
          <p:nvPr/>
        </p:nvGrpSpPr>
        <p:grpSpPr>
          <a:xfrm>
            <a:off x="-286226" y="0"/>
            <a:ext cx="9421759" cy="6858001"/>
            <a:chOff x="1243013" y="0"/>
            <a:chExt cx="9402763" cy="6858001"/>
          </a:xfrm>
        </p:grpSpPr>
        <p:sp>
          <p:nvSpPr>
            <p:cNvPr id="42" name="Freeform 5"/>
            <p:cNvSpPr/>
            <p:nvPr/>
          </p:nvSpPr>
          <p:spPr bwMode="auto">
            <a:xfrm>
              <a:off x="2289175" y="0"/>
              <a:ext cx="3867150" cy="6848475"/>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3" name="Freeform 6"/>
            <p:cNvSpPr/>
            <p:nvPr/>
          </p:nvSpPr>
          <p:spPr bwMode="auto">
            <a:xfrm>
              <a:off x="9604375" y="9525"/>
              <a:ext cx="1041400" cy="328613"/>
            </a:xfrm>
            <a:custGeom>
              <a:avLst/>
              <a:gdLst/>
              <a:ahLst/>
              <a:cxnLst/>
              <a:rect l="0" t="0" r="r" b="b"/>
              <a:pathLst>
                <a:path w="219" h="69">
                  <a:moveTo>
                    <a:pt x="219" y="69"/>
                  </a:moveTo>
                  <a:cubicBezTo>
                    <a:pt x="147" y="41"/>
                    <a:pt x="71" y="1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4" name="Freeform 7"/>
            <p:cNvSpPr/>
            <p:nvPr/>
          </p:nvSpPr>
          <p:spPr bwMode="auto">
            <a:xfrm>
              <a:off x="9223375" y="5578475"/>
              <a:ext cx="1422400" cy="1270000"/>
            </a:xfrm>
            <a:custGeom>
              <a:avLst/>
              <a:gdLst/>
              <a:ahLst/>
              <a:cxnLst/>
              <a:rect l="0" t="0" r="r" b="b"/>
              <a:pathLst>
                <a:path w="299" h="267">
                  <a:moveTo>
                    <a:pt x="0" y="267"/>
                  </a:moveTo>
                  <a:cubicBezTo>
                    <a:pt x="105" y="186"/>
                    <a:pt x="206" y="96"/>
                    <a:pt x="299"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5" name="Freeform 8"/>
            <p:cNvSpPr/>
            <p:nvPr/>
          </p:nvSpPr>
          <p:spPr bwMode="auto">
            <a:xfrm>
              <a:off x="2103438" y="0"/>
              <a:ext cx="3681413" cy="6848475"/>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6" name="Freeform 9"/>
            <p:cNvSpPr/>
            <p:nvPr/>
          </p:nvSpPr>
          <p:spPr bwMode="auto">
            <a:xfrm>
              <a:off x="10179050" y="9525"/>
              <a:ext cx="466725" cy="157163"/>
            </a:xfrm>
            <a:custGeom>
              <a:avLst/>
              <a:gdLst/>
              <a:ahLst/>
              <a:cxnLst/>
              <a:rect l="0" t="0" r="r" b="b"/>
              <a:pathLst>
                <a:path w="98" h="33">
                  <a:moveTo>
                    <a:pt x="98" y="33"/>
                  </a:moveTo>
                  <a:cubicBezTo>
                    <a:pt x="65" y="21"/>
                    <a:pt x="33" y="10"/>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7" name="Freeform 10"/>
            <p:cNvSpPr/>
            <p:nvPr/>
          </p:nvSpPr>
          <p:spPr bwMode="auto">
            <a:xfrm>
              <a:off x="9471025" y="5811838"/>
              <a:ext cx="1174750" cy="1046163"/>
            </a:xfrm>
            <a:custGeom>
              <a:avLst/>
              <a:gdLst/>
              <a:ahLst/>
              <a:cxnLst/>
              <a:rect l="0" t="0" r="r" b="b"/>
              <a:pathLst>
                <a:path w="247" h="220">
                  <a:moveTo>
                    <a:pt x="0" y="220"/>
                  </a:moveTo>
                  <a:cubicBezTo>
                    <a:pt x="86" y="152"/>
                    <a:pt x="169" y="78"/>
                    <a:pt x="247"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8" name="Freeform 11"/>
            <p:cNvSpPr/>
            <p:nvPr/>
          </p:nvSpPr>
          <p:spPr bwMode="auto">
            <a:xfrm>
              <a:off x="1985963" y="0"/>
              <a:ext cx="3622675" cy="6848475"/>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9" name="Freeform 12"/>
            <p:cNvSpPr/>
            <p:nvPr/>
          </p:nvSpPr>
          <p:spPr bwMode="auto">
            <a:xfrm>
              <a:off x="10479088" y="9525"/>
              <a:ext cx="166688" cy="57150"/>
            </a:xfrm>
            <a:custGeom>
              <a:avLst/>
              <a:gdLst/>
              <a:ahLst/>
              <a:cxnLst/>
              <a:rect l="0" t="0" r="r" b="b"/>
              <a:pathLst>
                <a:path w="35" h="12">
                  <a:moveTo>
                    <a:pt x="35" y="12"/>
                  </a:moveTo>
                  <a:cubicBezTo>
                    <a:pt x="23" y="8"/>
                    <a:pt x="12" y="4"/>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0" name="Freeform 13"/>
            <p:cNvSpPr/>
            <p:nvPr/>
          </p:nvSpPr>
          <p:spPr bwMode="auto">
            <a:xfrm>
              <a:off x="9618663" y="5940425"/>
              <a:ext cx="1027113" cy="908050"/>
            </a:xfrm>
            <a:custGeom>
              <a:avLst/>
              <a:gdLst/>
              <a:ahLst/>
              <a:cxnLst/>
              <a:rect l="0" t="0" r="r" b="b"/>
              <a:pathLst>
                <a:path w="216" h="191">
                  <a:moveTo>
                    <a:pt x="0" y="191"/>
                  </a:moveTo>
                  <a:cubicBezTo>
                    <a:pt x="75" y="131"/>
                    <a:pt x="147" y="67"/>
                    <a:pt x="216"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1" name="Freeform 14"/>
            <p:cNvSpPr/>
            <p:nvPr/>
          </p:nvSpPr>
          <p:spPr bwMode="auto">
            <a:xfrm>
              <a:off x="1985963" y="0"/>
              <a:ext cx="3248025" cy="6848475"/>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2" name="Freeform 15"/>
            <p:cNvSpPr/>
            <p:nvPr/>
          </p:nvSpPr>
          <p:spPr bwMode="auto">
            <a:xfrm>
              <a:off x="9780588" y="6054725"/>
              <a:ext cx="865188" cy="793750"/>
            </a:xfrm>
            <a:custGeom>
              <a:avLst/>
              <a:gdLst/>
              <a:ahLst/>
              <a:cxnLst/>
              <a:rect l="0" t="0" r="r" b="b"/>
              <a:pathLst>
                <a:path w="182" h="167">
                  <a:moveTo>
                    <a:pt x="0" y="167"/>
                  </a:moveTo>
                  <a:cubicBezTo>
                    <a:pt x="63" y="114"/>
                    <a:pt x="123" y="58"/>
                    <a:pt x="182"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3" name="Freeform 16"/>
            <p:cNvSpPr/>
            <p:nvPr/>
          </p:nvSpPr>
          <p:spPr bwMode="auto">
            <a:xfrm>
              <a:off x="1871663" y="0"/>
              <a:ext cx="3233738" cy="6848475"/>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4" name="Freeform 17"/>
            <p:cNvSpPr/>
            <p:nvPr/>
          </p:nvSpPr>
          <p:spPr bwMode="auto">
            <a:xfrm>
              <a:off x="9956800" y="6216650"/>
              <a:ext cx="688975" cy="631825"/>
            </a:xfrm>
            <a:custGeom>
              <a:avLst/>
              <a:gdLst/>
              <a:ahLst/>
              <a:cxnLst/>
              <a:rect l="0" t="0" r="r" b="b"/>
              <a:pathLst>
                <a:path w="145" h="133">
                  <a:moveTo>
                    <a:pt x="0" y="133"/>
                  </a:moveTo>
                  <a:cubicBezTo>
                    <a:pt x="50" y="90"/>
                    <a:pt x="98" y="46"/>
                    <a:pt x="14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5" name="Freeform 18"/>
            <p:cNvSpPr/>
            <p:nvPr/>
          </p:nvSpPr>
          <p:spPr bwMode="auto">
            <a:xfrm>
              <a:off x="1466850" y="0"/>
              <a:ext cx="3424238" cy="6848475"/>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6" name="Freeform 19"/>
            <p:cNvSpPr/>
            <p:nvPr/>
          </p:nvSpPr>
          <p:spPr bwMode="auto">
            <a:xfrm>
              <a:off x="10264775" y="6519863"/>
              <a:ext cx="381000" cy="328613"/>
            </a:xfrm>
            <a:custGeom>
              <a:avLst/>
              <a:gdLst/>
              <a:ahLst/>
              <a:cxnLst/>
              <a:rect l="0" t="0" r="r" b="b"/>
              <a:pathLst>
                <a:path w="80" h="69">
                  <a:moveTo>
                    <a:pt x="0" y="69"/>
                  </a:moveTo>
                  <a:cubicBezTo>
                    <a:pt x="27" y="47"/>
                    <a:pt x="53" y="24"/>
                    <a:pt x="8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7" name="Freeform 20"/>
            <p:cNvSpPr/>
            <p:nvPr/>
          </p:nvSpPr>
          <p:spPr bwMode="auto">
            <a:xfrm>
              <a:off x="1581150" y="0"/>
              <a:ext cx="2720975" cy="6848475"/>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58" name="Freeform 21"/>
            <p:cNvSpPr/>
            <p:nvPr/>
          </p:nvSpPr>
          <p:spPr bwMode="auto">
            <a:xfrm>
              <a:off x="1243013" y="0"/>
              <a:ext cx="2949575" cy="6848475"/>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59" name="Freeform 22"/>
            <p:cNvSpPr/>
            <p:nvPr/>
          </p:nvSpPr>
          <p:spPr bwMode="auto">
            <a:xfrm>
              <a:off x="1524000" y="0"/>
              <a:ext cx="1446213" cy="2030413"/>
            </a:xfrm>
            <a:custGeom>
              <a:avLst/>
              <a:gdLst/>
              <a:ahLst/>
              <a:cxnLst/>
              <a:rect l="0" t="0" r="r" b="b"/>
              <a:pathLst>
                <a:path w="304" h="427">
                  <a:moveTo>
                    <a:pt x="304" y="0"/>
                  </a:moveTo>
                  <a:cubicBezTo>
                    <a:pt x="170" y="120"/>
                    <a:pt x="69" y="267"/>
                    <a:pt x="0" y="42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0" name="Freeform 23"/>
            <p:cNvSpPr/>
            <p:nvPr/>
          </p:nvSpPr>
          <p:spPr bwMode="auto">
            <a:xfrm>
              <a:off x="1524000" y="9525"/>
              <a:ext cx="1246188" cy="1641475"/>
            </a:xfrm>
            <a:custGeom>
              <a:avLst/>
              <a:gdLst/>
              <a:ahLst/>
              <a:cxnLst/>
              <a:rect l="0" t="0" r="r" b="b"/>
              <a:pathLst>
                <a:path w="262" h="345">
                  <a:moveTo>
                    <a:pt x="262" y="0"/>
                  </a:moveTo>
                  <a:cubicBezTo>
                    <a:pt x="152" y="102"/>
                    <a:pt x="65" y="217"/>
                    <a:pt x="0" y="34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1" name="Freeform 24"/>
            <p:cNvSpPr/>
            <p:nvPr/>
          </p:nvSpPr>
          <p:spPr bwMode="auto">
            <a:xfrm>
              <a:off x="1524000" y="0"/>
              <a:ext cx="1036638" cy="1212850"/>
            </a:xfrm>
            <a:custGeom>
              <a:avLst/>
              <a:gdLst/>
              <a:ahLst/>
              <a:cxnLst/>
              <a:rect l="0" t="0" r="r" b="b"/>
              <a:pathLst>
                <a:path w="218" h="255">
                  <a:moveTo>
                    <a:pt x="218" y="0"/>
                  </a:moveTo>
                  <a:cubicBezTo>
                    <a:pt x="137" y="77"/>
                    <a:pt x="62" y="162"/>
                    <a:pt x="0" y="25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62" name="Group 61"/>
          <p:cNvGrpSpPr/>
          <p:nvPr/>
        </p:nvGrpSpPr>
        <p:grpSpPr>
          <a:xfrm>
            <a:off x="640080" y="1699589"/>
            <a:ext cx="3286552" cy="3470421"/>
            <a:chOff x="640080" y="1699589"/>
            <a:chExt cx="3286552" cy="3470421"/>
          </a:xfrm>
        </p:grpSpPr>
        <p:sp>
          <p:nvSpPr>
            <p:cNvPr id="63" name="Rectangle 62"/>
            <p:cNvSpPr/>
            <p:nvPr/>
          </p:nvSpPr>
          <p:spPr>
            <a:xfrm>
              <a:off x="644453" y="1699589"/>
              <a:ext cx="327780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4" name="Isosceles Triangle 22"/>
            <p:cNvSpPr/>
            <p:nvPr/>
          </p:nvSpPr>
          <p:spPr>
            <a:xfrm rot="10800000">
              <a:off x="2125363" y="4897607"/>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5" name="Rectangle 64"/>
            <p:cNvSpPr/>
            <p:nvPr/>
          </p:nvSpPr>
          <p:spPr>
            <a:xfrm>
              <a:off x="640080" y="2275661"/>
              <a:ext cx="3286552"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719952" y="2355068"/>
            <a:ext cx="3122163" cy="2459808"/>
          </a:xfrm>
        </p:spPr>
        <p:txBody>
          <a:bodyPr lIns="91440" tIns="91440" rIns="91440" bIns="91440"/>
          <a:lstStyle>
            <a:lvl1pPr>
              <a:defRPr>
                <a:solidFill>
                  <a:srgbClr val="FFFEFF"/>
                </a:solidFill>
              </a:defRPr>
            </a:lvl1pPr>
          </a:lstStyle>
          <a:p>
            <a:r>
              <a:rPr lang="en-US"/>
              <a:t>Click to edit Master title style</a:t>
            </a:r>
            <a:endParaRPr lang="en-US" dirty="0"/>
          </a:p>
        </p:txBody>
      </p:sp>
      <p:sp>
        <p:nvSpPr>
          <p:cNvPr id="3" name="Content Placeholder 2"/>
          <p:cNvSpPr>
            <a:spLocks noGrp="1"/>
          </p:cNvSpPr>
          <p:nvPr>
            <p:ph sz="half" idx="1"/>
          </p:nvPr>
        </p:nvSpPr>
        <p:spPr>
          <a:xfrm>
            <a:off x="4423014" y="804029"/>
            <a:ext cx="4091674" cy="245934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420283" y="3585104"/>
            <a:ext cx="4094404" cy="2470646"/>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a:xfrm>
            <a:off x="640080" y="320040"/>
            <a:ext cx="2743200" cy="320040"/>
          </a:xfrm>
        </p:spPr>
        <p:txBody>
          <a:bodyPr/>
          <a:lstStyle/>
          <a:p>
            <a:fld id="{5AC321EB-F66C-704A-BFA1-9575AC3937B7}" type="datetimeFigureOut">
              <a:rPr lang="en-US" smtClean="0"/>
              <a:t>4/20/20</a:t>
            </a:fld>
            <a:endParaRPr lang="en-US"/>
          </a:p>
        </p:txBody>
      </p:sp>
      <p:sp>
        <p:nvSpPr>
          <p:cNvPr id="6" name="Footer Placeholder 5"/>
          <p:cNvSpPr>
            <a:spLocks noGrp="1"/>
          </p:cNvSpPr>
          <p:nvPr>
            <p:ph type="ftr" sz="quarter" idx="11"/>
          </p:nvPr>
        </p:nvSpPr>
        <p:spPr>
          <a:xfrm>
            <a:off x="640080" y="6227064"/>
            <a:ext cx="7854696" cy="320040"/>
          </a:xfrm>
        </p:spPr>
        <p:txBody>
          <a:bodyPr/>
          <a:lstStyle/>
          <a:p>
            <a:endParaRPr lang="en-US"/>
          </a:p>
        </p:txBody>
      </p:sp>
      <p:sp>
        <p:nvSpPr>
          <p:cNvPr id="7" name="Slide Number Placeholder 6"/>
          <p:cNvSpPr>
            <a:spLocks noGrp="1"/>
          </p:cNvSpPr>
          <p:nvPr>
            <p:ph type="sldNum" sz="quarter" idx="12"/>
          </p:nvPr>
        </p:nvSpPr>
        <p:spPr>
          <a:xfrm>
            <a:off x="7808976" y="320040"/>
            <a:ext cx="685800" cy="320040"/>
          </a:xfrm>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1404464982"/>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grpSp>
        <p:nvGrpSpPr>
          <p:cNvPr id="38" name="Group 37"/>
          <p:cNvGrpSpPr/>
          <p:nvPr/>
        </p:nvGrpSpPr>
        <p:grpSpPr>
          <a:xfrm>
            <a:off x="-286226" y="0"/>
            <a:ext cx="9421759" cy="6858001"/>
            <a:chOff x="1243013" y="0"/>
            <a:chExt cx="9402763" cy="6858001"/>
          </a:xfrm>
        </p:grpSpPr>
        <p:sp>
          <p:nvSpPr>
            <p:cNvPr id="39" name="Freeform 5"/>
            <p:cNvSpPr/>
            <p:nvPr/>
          </p:nvSpPr>
          <p:spPr bwMode="auto">
            <a:xfrm>
              <a:off x="2289175" y="0"/>
              <a:ext cx="3867150" cy="6848475"/>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0" name="Freeform 6"/>
            <p:cNvSpPr/>
            <p:nvPr/>
          </p:nvSpPr>
          <p:spPr bwMode="auto">
            <a:xfrm>
              <a:off x="9604375" y="9525"/>
              <a:ext cx="1041400" cy="328613"/>
            </a:xfrm>
            <a:custGeom>
              <a:avLst/>
              <a:gdLst/>
              <a:ahLst/>
              <a:cxnLst/>
              <a:rect l="0" t="0" r="r" b="b"/>
              <a:pathLst>
                <a:path w="219" h="69">
                  <a:moveTo>
                    <a:pt x="219" y="69"/>
                  </a:moveTo>
                  <a:cubicBezTo>
                    <a:pt x="147" y="41"/>
                    <a:pt x="71" y="1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1" name="Freeform 7"/>
            <p:cNvSpPr/>
            <p:nvPr/>
          </p:nvSpPr>
          <p:spPr bwMode="auto">
            <a:xfrm>
              <a:off x="9223375" y="5578475"/>
              <a:ext cx="1422400" cy="1270000"/>
            </a:xfrm>
            <a:custGeom>
              <a:avLst/>
              <a:gdLst/>
              <a:ahLst/>
              <a:cxnLst/>
              <a:rect l="0" t="0" r="r" b="b"/>
              <a:pathLst>
                <a:path w="299" h="267">
                  <a:moveTo>
                    <a:pt x="0" y="267"/>
                  </a:moveTo>
                  <a:cubicBezTo>
                    <a:pt x="105" y="186"/>
                    <a:pt x="206" y="96"/>
                    <a:pt x="299"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2" name="Freeform 8"/>
            <p:cNvSpPr/>
            <p:nvPr/>
          </p:nvSpPr>
          <p:spPr bwMode="auto">
            <a:xfrm>
              <a:off x="2103438" y="0"/>
              <a:ext cx="3681413" cy="6848475"/>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3" name="Freeform 9"/>
            <p:cNvSpPr/>
            <p:nvPr/>
          </p:nvSpPr>
          <p:spPr bwMode="auto">
            <a:xfrm>
              <a:off x="10179050" y="9525"/>
              <a:ext cx="466725" cy="157163"/>
            </a:xfrm>
            <a:custGeom>
              <a:avLst/>
              <a:gdLst/>
              <a:ahLst/>
              <a:cxnLst/>
              <a:rect l="0" t="0" r="r" b="b"/>
              <a:pathLst>
                <a:path w="98" h="33">
                  <a:moveTo>
                    <a:pt x="98" y="33"/>
                  </a:moveTo>
                  <a:cubicBezTo>
                    <a:pt x="65" y="21"/>
                    <a:pt x="33" y="10"/>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4" name="Freeform 10"/>
            <p:cNvSpPr/>
            <p:nvPr/>
          </p:nvSpPr>
          <p:spPr bwMode="auto">
            <a:xfrm>
              <a:off x="9471025" y="5811838"/>
              <a:ext cx="1174750" cy="1046163"/>
            </a:xfrm>
            <a:custGeom>
              <a:avLst/>
              <a:gdLst/>
              <a:ahLst/>
              <a:cxnLst/>
              <a:rect l="0" t="0" r="r" b="b"/>
              <a:pathLst>
                <a:path w="247" h="220">
                  <a:moveTo>
                    <a:pt x="0" y="220"/>
                  </a:moveTo>
                  <a:cubicBezTo>
                    <a:pt x="86" y="152"/>
                    <a:pt x="169" y="78"/>
                    <a:pt x="247"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5" name="Freeform 11"/>
            <p:cNvSpPr/>
            <p:nvPr/>
          </p:nvSpPr>
          <p:spPr bwMode="auto">
            <a:xfrm>
              <a:off x="1985963" y="0"/>
              <a:ext cx="3622675" cy="6848475"/>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6" name="Freeform 12"/>
            <p:cNvSpPr/>
            <p:nvPr/>
          </p:nvSpPr>
          <p:spPr bwMode="auto">
            <a:xfrm>
              <a:off x="10479088" y="9525"/>
              <a:ext cx="166688" cy="57150"/>
            </a:xfrm>
            <a:custGeom>
              <a:avLst/>
              <a:gdLst/>
              <a:ahLst/>
              <a:cxnLst/>
              <a:rect l="0" t="0" r="r" b="b"/>
              <a:pathLst>
                <a:path w="35" h="12">
                  <a:moveTo>
                    <a:pt x="35" y="12"/>
                  </a:moveTo>
                  <a:cubicBezTo>
                    <a:pt x="23" y="8"/>
                    <a:pt x="12" y="4"/>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7" name="Freeform 13"/>
            <p:cNvSpPr/>
            <p:nvPr/>
          </p:nvSpPr>
          <p:spPr bwMode="auto">
            <a:xfrm>
              <a:off x="9618663" y="5940425"/>
              <a:ext cx="1027113" cy="908050"/>
            </a:xfrm>
            <a:custGeom>
              <a:avLst/>
              <a:gdLst/>
              <a:ahLst/>
              <a:cxnLst/>
              <a:rect l="0" t="0" r="r" b="b"/>
              <a:pathLst>
                <a:path w="216" h="191">
                  <a:moveTo>
                    <a:pt x="0" y="191"/>
                  </a:moveTo>
                  <a:cubicBezTo>
                    <a:pt x="75" y="131"/>
                    <a:pt x="147" y="67"/>
                    <a:pt x="216"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8" name="Freeform 14"/>
            <p:cNvSpPr/>
            <p:nvPr/>
          </p:nvSpPr>
          <p:spPr bwMode="auto">
            <a:xfrm>
              <a:off x="1985963" y="0"/>
              <a:ext cx="3248025" cy="6848475"/>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9" name="Freeform 15"/>
            <p:cNvSpPr/>
            <p:nvPr/>
          </p:nvSpPr>
          <p:spPr bwMode="auto">
            <a:xfrm>
              <a:off x="9780588" y="6054725"/>
              <a:ext cx="865188" cy="793750"/>
            </a:xfrm>
            <a:custGeom>
              <a:avLst/>
              <a:gdLst/>
              <a:ahLst/>
              <a:cxnLst/>
              <a:rect l="0" t="0" r="r" b="b"/>
              <a:pathLst>
                <a:path w="182" h="167">
                  <a:moveTo>
                    <a:pt x="0" y="167"/>
                  </a:moveTo>
                  <a:cubicBezTo>
                    <a:pt x="63" y="114"/>
                    <a:pt x="123" y="58"/>
                    <a:pt x="182"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0" name="Freeform 16"/>
            <p:cNvSpPr/>
            <p:nvPr/>
          </p:nvSpPr>
          <p:spPr bwMode="auto">
            <a:xfrm>
              <a:off x="1871663" y="0"/>
              <a:ext cx="3233738" cy="6848475"/>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1" name="Freeform 17"/>
            <p:cNvSpPr/>
            <p:nvPr/>
          </p:nvSpPr>
          <p:spPr bwMode="auto">
            <a:xfrm>
              <a:off x="9956800" y="6216650"/>
              <a:ext cx="688975" cy="631825"/>
            </a:xfrm>
            <a:custGeom>
              <a:avLst/>
              <a:gdLst/>
              <a:ahLst/>
              <a:cxnLst/>
              <a:rect l="0" t="0" r="r" b="b"/>
              <a:pathLst>
                <a:path w="145" h="133">
                  <a:moveTo>
                    <a:pt x="0" y="133"/>
                  </a:moveTo>
                  <a:cubicBezTo>
                    <a:pt x="50" y="90"/>
                    <a:pt x="98" y="46"/>
                    <a:pt x="14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2" name="Freeform 18"/>
            <p:cNvSpPr/>
            <p:nvPr/>
          </p:nvSpPr>
          <p:spPr bwMode="auto">
            <a:xfrm>
              <a:off x="1466850" y="0"/>
              <a:ext cx="3424238" cy="6848475"/>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3" name="Freeform 19"/>
            <p:cNvSpPr/>
            <p:nvPr/>
          </p:nvSpPr>
          <p:spPr bwMode="auto">
            <a:xfrm>
              <a:off x="10264775" y="6519863"/>
              <a:ext cx="381000" cy="328613"/>
            </a:xfrm>
            <a:custGeom>
              <a:avLst/>
              <a:gdLst/>
              <a:ahLst/>
              <a:cxnLst/>
              <a:rect l="0" t="0" r="r" b="b"/>
              <a:pathLst>
                <a:path w="80" h="69">
                  <a:moveTo>
                    <a:pt x="0" y="69"/>
                  </a:moveTo>
                  <a:cubicBezTo>
                    <a:pt x="27" y="47"/>
                    <a:pt x="53" y="24"/>
                    <a:pt x="8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4" name="Freeform 20"/>
            <p:cNvSpPr/>
            <p:nvPr/>
          </p:nvSpPr>
          <p:spPr bwMode="auto">
            <a:xfrm>
              <a:off x="1581150" y="0"/>
              <a:ext cx="2720975" cy="6848475"/>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55" name="Freeform 21"/>
            <p:cNvSpPr/>
            <p:nvPr/>
          </p:nvSpPr>
          <p:spPr bwMode="auto">
            <a:xfrm>
              <a:off x="1243013" y="0"/>
              <a:ext cx="2949575" cy="6848475"/>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56" name="Freeform 22"/>
            <p:cNvSpPr/>
            <p:nvPr/>
          </p:nvSpPr>
          <p:spPr bwMode="auto">
            <a:xfrm>
              <a:off x="1524000" y="0"/>
              <a:ext cx="1446213" cy="2030413"/>
            </a:xfrm>
            <a:custGeom>
              <a:avLst/>
              <a:gdLst/>
              <a:ahLst/>
              <a:cxnLst/>
              <a:rect l="0" t="0" r="r" b="b"/>
              <a:pathLst>
                <a:path w="304" h="427">
                  <a:moveTo>
                    <a:pt x="304" y="0"/>
                  </a:moveTo>
                  <a:cubicBezTo>
                    <a:pt x="170" y="120"/>
                    <a:pt x="69" y="267"/>
                    <a:pt x="0" y="42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7" name="Freeform 23"/>
            <p:cNvSpPr/>
            <p:nvPr/>
          </p:nvSpPr>
          <p:spPr bwMode="auto">
            <a:xfrm>
              <a:off x="1524000" y="9525"/>
              <a:ext cx="1246188" cy="1641475"/>
            </a:xfrm>
            <a:custGeom>
              <a:avLst/>
              <a:gdLst/>
              <a:ahLst/>
              <a:cxnLst/>
              <a:rect l="0" t="0" r="r" b="b"/>
              <a:pathLst>
                <a:path w="262" h="345">
                  <a:moveTo>
                    <a:pt x="262" y="0"/>
                  </a:moveTo>
                  <a:cubicBezTo>
                    <a:pt x="152" y="102"/>
                    <a:pt x="65" y="217"/>
                    <a:pt x="0" y="34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8" name="Freeform 24"/>
            <p:cNvSpPr/>
            <p:nvPr/>
          </p:nvSpPr>
          <p:spPr bwMode="auto">
            <a:xfrm>
              <a:off x="1524000" y="0"/>
              <a:ext cx="1036638" cy="1212850"/>
            </a:xfrm>
            <a:custGeom>
              <a:avLst/>
              <a:gdLst/>
              <a:ahLst/>
              <a:cxnLst/>
              <a:rect l="0" t="0" r="r" b="b"/>
              <a:pathLst>
                <a:path w="218" h="255">
                  <a:moveTo>
                    <a:pt x="218" y="0"/>
                  </a:moveTo>
                  <a:cubicBezTo>
                    <a:pt x="137" y="77"/>
                    <a:pt x="62" y="162"/>
                    <a:pt x="0" y="25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59" name="Group 58"/>
          <p:cNvGrpSpPr/>
          <p:nvPr/>
        </p:nvGrpSpPr>
        <p:grpSpPr>
          <a:xfrm>
            <a:off x="640080" y="1699589"/>
            <a:ext cx="3286552" cy="3470421"/>
            <a:chOff x="640080" y="1699589"/>
            <a:chExt cx="3286552" cy="3470421"/>
          </a:xfrm>
        </p:grpSpPr>
        <p:sp>
          <p:nvSpPr>
            <p:cNvPr id="60" name="Rectangle 59"/>
            <p:cNvSpPr/>
            <p:nvPr/>
          </p:nvSpPr>
          <p:spPr>
            <a:xfrm>
              <a:off x="644453" y="1699589"/>
              <a:ext cx="327780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1" name="Isosceles Triangle 22"/>
            <p:cNvSpPr/>
            <p:nvPr/>
          </p:nvSpPr>
          <p:spPr>
            <a:xfrm rot="10800000">
              <a:off x="2125363" y="4897607"/>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2" name="Rectangle 61"/>
            <p:cNvSpPr/>
            <p:nvPr/>
          </p:nvSpPr>
          <p:spPr>
            <a:xfrm>
              <a:off x="640080" y="2275661"/>
              <a:ext cx="3286552"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719952" y="2355848"/>
            <a:ext cx="3122163" cy="2459028"/>
          </a:xfrm>
        </p:spPr>
        <p:txBody>
          <a:bodyPr lIns="91440" tIns="91440" rIns="91440" bIns="91440"/>
          <a:lstStyle>
            <a:lvl1pPr>
              <a:defRPr>
                <a:solidFill>
                  <a:srgbClr val="FFFEFF"/>
                </a:solidFill>
              </a:defRPr>
            </a:lvl1pPr>
          </a:lstStyle>
          <a:p>
            <a:r>
              <a:rPr lang="en-US"/>
              <a:t>Click to edit Master title style</a:t>
            </a:r>
            <a:endParaRPr lang="en-US" dirty="0"/>
          </a:p>
        </p:txBody>
      </p:sp>
      <p:sp>
        <p:nvSpPr>
          <p:cNvPr id="3" name="Text Placeholder 2"/>
          <p:cNvSpPr>
            <a:spLocks noGrp="1"/>
          </p:cNvSpPr>
          <p:nvPr>
            <p:ph type="body" idx="1"/>
          </p:nvPr>
        </p:nvSpPr>
        <p:spPr>
          <a:xfrm>
            <a:off x="4706612" y="802200"/>
            <a:ext cx="3805123" cy="685800"/>
          </a:xfrm>
        </p:spPr>
        <p:txBody>
          <a:bodyPr anchor="ctr">
            <a:noAutofit/>
          </a:bodyPr>
          <a:lstStyle>
            <a:lvl1pPr marL="0" indent="0" algn="l">
              <a:lnSpc>
                <a:spcPct val="100000"/>
              </a:lnSpc>
              <a:buNone/>
              <a:defRPr sz="1800" b="0" cap="all" baseline="0">
                <a:solidFill>
                  <a:schemeClr val="accent1"/>
                </a:solidFill>
              </a:defRPr>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Click to edit Master text styles</a:t>
            </a:r>
          </a:p>
        </p:txBody>
      </p:sp>
      <p:sp>
        <p:nvSpPr>
          <p:cNvPr id="4" name="Content Placeholder 3"/>
          <p:cNvSpPr>
            <a:spLocks noGrp="1"/>
          </p:cNvSpPr>
          <p:nvPr>
            <p:ph sz="half" idx="2"/>
          </p:nvPr>
        </p:nvSpPr>
        <p:spPr>
          <a:xfrm>
            <a:off x="4706636" y="1487999"/>
            <a:ext cx="3804674" cy="177537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95010" y="3585518"/>
            <a:ext cx="3819675" cy="685800"/>
          </a:xfrm>
        </p:spPr>
        <p:txBody>
          <a:bodyPr anchor="ctr">
            <a:noAutofit/>
          </a:bodyPr>
          <a:lstStyle>
            <a:lvl1pPr marL="0" indent="0" algn="l">
              <a:lnSpc>
                <a:spcPct val="100000"/>
              </a:lnSpc>
              <a:buNone/>
              <a:defRPr sz="1800" b="0" cap="all" baseline="0">
                <a:solidFill>
                  <a:schemeClr val="accent1"/>
                </a:solidFill>
              </a:defRPr>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Click to edit Master text styles</a:t>
            </a:r>
          </a:p>
        </p:txBody>
      </p:sp>
      <p:sp>
        <p:nvSpPr>
          <p:cNvPr id="6" name="Content Placeholder 5"/>
          <p:cNvSpPr>
            <a:spLocks noGrp="1"/>
          </p:cNvSpPr>
          <p:nvPr>
            <p:ph sz="quarter" idx="4"/>
          </p:nvPr>
        </p:nvSpPr>
        <p:spPr>
          <a:xfrm>
            <a:off x="4695010" y="4270332"/>
            <a:ext cx="3819675" cy="1785416"/>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a:xfrm>
            <a:off x="640080" y="320040"/>
            <a:ext cx="2743200" cy="320040"/>
          </a:xfrm>
        </p:spPr>
        <p:txBody>
          <a:bodyPr/>
          <a:lstStyle/>
          <a:p>
            <a:fld id="{5AC321EB-F66C-704A-BFA1-9575AC3937B7}" type="datetimeFigureOut">
              <a:rPr lang="en-US" smtClean="0"/>
              <a:t>4/20/20</a:t>
            </a:fld>
            <a:endParaRPr lang="en-US"/>
          </a:p>
        </p:txBody>
      </p:sp>
      <p:sp>
        <p:nvSpPr>
          <p:cNvPr id="8" name="Footer Placeholder 7"/>
          <p:cNvSpPr>
            <a:spLocks noGrp="1"/>
          </p:cNvSpPr>
          <p:nvPr>
            <p:ph type="ftr" sz="quarter" idx="11"/>
          </p:nvPr>
        </p:nvSpPr>
        <p:spPr>
          <a:xfrm>
            <a:off x="640080" y="6227064"/>
            <a:ext cx="7854696" cy="320040"/>
          </a:xfrm>
        </p:spPr>
        <p:txBody>
          <a:bodyPr/>
          <a:lstStyle/>
          <a:p>
            <a:endParaRPr lang="en-US"/>
          </a:p>
        </p:txBody>
      </p:sp>
      <p:sp>
        <p:nvSpPr>
          <p:cNvPr id="9" name="Slide Number Placeholder 8"/>
          <p:cNvSpPr>
            <a:spLocks noGrp="1"/>
          </p:cNvSpPr>
          <p:nvPr>
            <p:ph type="sldNum" sz="quarter" idx="12"/>
          </p:nvPr>
        </p:nvSpPr>
        <p:spPr>
          <a:xfrm>
            <a:off x="7808976" y="320040"/>
            <a:ext cx="685800" cy="320040"/>
          </a:xfrm>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1791026653"/>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grpSp>
        <p:nvGrpSpPr>
          <p:cNvPr id="76" name="Group 75"/>
          <p:cNvGrpSpPr/>
          <p:nvPr/>
        </p:nvGrpSpPr>
        <p:grpSpPr>
          <a:xfrm>
            <a:off x="-286226" y="0"/>
            <a:ext cx="9421759" cy="6858001"/>
            <a:chOff x="1243013" y="0"/>
            <a:chExt cx="9402763" cy="6858001"/>
          </a:xfrm>
        </p:grpSpPr>
        <p:sp>
          <p:nvSpPr>
            <p:cNvPr id="77" name="Freeform 5"/>
            <p:cNvSpPr/>
            <p:nvPr/>
          </p:nvSpPr>
          <p:spPr bwMode="auto">
            <a:xfrm>
              <a:off x="2289175" y="0"/>
              <a:ext cx="3867150" cy="6848475"/>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8" name="Freeform 6"/>
            <p:cNvSpPr/>
            <p:nvPr/>
          </p:nvSpPr>
          <p:spPr bwMode="auto">
            <a:xfrm>
              <a:off x="9604375" y="9525"/>
              <a:ext cx="1041400" cy="328613"/>
            </a:xfrm>
            <a:custGeom>
              <a:avLst/>
              <a:gdLst/>
              <a:ahLst/>
              <a:cxnLst/>
              <a:rect l="0" t="0" r="r" b="b"/>
              <a:pathLst>
                <a:path w="219" h="69">
                  <a:moveTo>
                    <a:pt x="219" y="69"/>
                  </a:moveTo>
                  <a:cubicBezTo>
                    <a:pt x="147" y="41"/>
                    <a:pt x="71" y="1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9" name="Freeform 7"/>
            <p:cNvSpPr/>
            <p:nvPr/>
          </p:nvSpPr>
          <p:spPr bwMode="auto">
            <a:xfrm>
              <a:off x="9223375" y="5578475"/>
              <a:ext cx="1422400" cy="1270000"/>
            </a:xfrm>
            <a:custGeom>
              <a:avLst/>
              <a:gdLst/>
              <a:ahLst/>
              <a:cxnLst/>
              <a:rect l="0" t="0" r="r" b="b"/>
              <a:pathLst>
                <a:path w="299" h="267">
                  <a:moveTo>
                    <a:pt x="0" y="267"/>
                  </a:moveTo>
                  <a:cubicBezTo>
                    <a:pt x="105" y="186"/>
                    <a:pt x="206" y="96"/>
                    <a:pt x="299"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0" name="Freeform 8"/>
            <p:cNvSpPr/>
            <p:nvPr/>
          </p:nvSpPr>
          <p:spPr bwMode="auto">
            <a:xfrm>
              <a:off x="2103438" y="0"/>
              <a:ext cx="3681413" cy="6848475"/>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1" name="Freeform 9"/>
            <p:cNvSpPr/>
            <p:nvPr/>
          </p:nvSpPr>
          <p:spPr bwMode="auto">
            <a:xfrm>
              <a:off x="10179050" y="9525"/>
              <a:ext cx="466725" cy="157163"/>
            </a:xfrm>
            <a:custGeom>
              <a:avLst/>
              <a:gdLst/>
              <a:ahLst/>
              <a:cxnLst/>
              <a:rect l="0" t="0" r="r" b="b"/>
              <a:pathLst>
                <a:path w="98" h="33">
                  <a:moveTo>
                    <a:pt x="98" y="33"/>
                  </a:moveTo>
                  <a:cubicBezTo>
                    <a:pt x="65" y="21"/>
                    <a:pt x="33" y="10"/>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2" name="Freeform 10"/>
            <p:cNvSpPr/>
            <p:nvPr/>
          </p:nvSpPr>
          <p:spPr bwMode="auto">
            <a:xfrm>
              <a:off x="9471025" y="5811838"/>
              <a:ext cx="1174750" cy="1046163"/>
            </a:xfrm>
            <a:custGeom>
              <a:avLst/>
              <a:gdLst/>
              <a:ahLst/>
              <a:cxnLst/>
              <a:rect l="0" t="0" r="r" b="b"/>
              <a:pathLst>
                <a:path w="247" h="220">
                  <a:moveTo>
                    <a:pt x="0" y="220"/>
                  </a:moveTo>
                  <a:cubicBezTo>
                    <a:pt x="86" y="152"/>
                    <a:pt x="169" y="78"/>
                    <a:pt x="247"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83" name="Freeform 11"/>
            <p:cNvSpPr/>
            <p:nvPr/>
          </p:nvSpPr>
          <p:spPr bwMode="auto">
            <a:xfrm>
              <a:off x="1985963" y="0"/>
              <a:ext cx="3622675" cy="6848475"/>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4" name="Freeform 12"/>
            <p:cNvSpPr/>
            <p:nvPr/>
          </p:nvSpPr>
          <p:spPr bwMode="auto">
            <a:xfrm>
              <a:off x="10479088" y="9525"/>
              <a:ext cx="166688" cy="57150"/>
            </a:xfrm>
            <a:custGeom>
              <a:avLst/>
              <a:gdLst/>
              <a:ahLst/>
              <a:cxnLst/>
              <a:rect l="0" t="0" r="r" b="b"/>
              <a:pathLst>
                <a:path w="35" h="12">
                  <a:moveTo>
                    <a:pt x="35" y="12"/>
                  </a:moveTo>
                  <a:cubicBezTo>
                    <a:pt x="23" y="8"/>
                    <a:pt x="12" y="4"/>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5" name="Freeform 13"/>
            <p:cNvSpPr/>
            <p:nvPr/>
          </p:nvSpPr>
          <p:spPr bwMode="auto">
            <a:xfrm>
              <a:off x="9618663" y="5940425"/>
              <a:ext cx="1027113" cy="908050"/>
            </a:xfrm>
            <a:custGeom>
              <a:avLst/>
              <a:gdLst/>
              <a:ahLst/>
              <a:cxnLst/>
              <a:rect l="0" t="0" r="r" b="b"/>
              <a:pathLst>
                <a:path w="216" h="191">
                  <a:moveTo>
                    <a:pt x="0" y="191"/>
                  </a:moveTo>
                  <a:cubicBezTo>
                    <a:pt x="75" y="131"/>
                    <a:pt x="147" y="67"/>
                    <a:pt x="216"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6" name="Freeform 14"/>
            <p:cNvSpPr/>
            <p:nvPr/>
          </p:nvSpPr>
          <p:spPr bwMode="auto">
            <a:xfrm>
              <a:off x="1985963" y="0"/>
              <a:ext cx="3248025" cy="6848475"/>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7" name="Freeform 15"/>
            <p:cNvSpPr/>
            <p:nvPr/>
          </p:nvSpPr>
          <p:spPr bwMode="auto">
            <a:xfrm>
              <a:off x="9780588" y="6054725"/>
              <a:ext cx="865188" cy="793750"/>
            </a:xfrm>
            <a:custGeom>
              <a:avLst/>
              <a:gdLst/>
              <a:ahLst/>
              <a:cxnLst/>
              <a:rect l="0" t="0" r="r" b="b"/>
              <a:pathLst>
                <a:path w="182" h="167">
                  <a:moveTo>
                    <a:pt x="0" y="167"/>
                  </a:moveTo>
                  <a:cubicBezTo>
                    <a:pt x="63" y="114"/>
                    <a:pt x="123" y="58"/>
                    <a:pt x="182"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8" name="Freeform 16"/>
            <p:cNvSpPr/>
            <p:nvPr/>
          </p:nvSpPr>
          <p:spPr bwMode="auto">
            <a:xfrm>
              <a:off x="1871663" y="0"/>
              <a:ext cx="3233738" cy="6848475"/>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17"/>
            <p:cNvSpPr/>
            <p:nvPr/>
          </p:nvSpPr>
          <p:spPr bwMode="auto">
            <a:xfrm>
              <a:off x="9956800" y="6216650"/>
              <a:ext cx="688975" cy="631825"/>
            </a:xfrm>
            <a:custGeom>
              <a:avLst/>
              <a:gdLst/>
              <a:ahLst/>
              <a:cxnLst/>
              <a:rect l="0" t="0" r="r" b="b"/>
              <a:pathLst>
                <a:path w="145" h="133">
                  <a:moveTo>
                    <a:pt x="0" y="133"/>
                  </a:moveTo>
                  <a:cubicBezTo>
                    <a:pt x="50" y="90"/>
                    <a:pt x="98" y="46"/>
                    <a:pt x="14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0" name="Freeform 18"/>
            <p:cNvSpPr/>
            <p:nvPr/>
          </p:nvSpPr>
          <p:spPr bwMode="auto">
            <a:xfrm>
              <a:off x="1466850" y="0"/>
              <a:ext cx="3424238" cy="6848475"/>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1" name="Freeform 19"/>
            <p:cNvSpPr/>
            <p:nvPr/>
          </p:nvSpPr>
          <p:spPr bwMode="auto">
            <a:xfrm>
              <a:off x="10264775" y="6519863"/>
              <a:ext cx="381000" cy="328613"/>
            </a:xfrm>
            <a:custGeom>
              <a:avLst/>
              <a:gdLst/>
              <a:ahLst/>
              <a:cxnLst/>
              <a:rect l="0" t="0" r="r" b="b"/>
              <a:pathLst>
                <a:path w="80" h="69">
                  <a:moveTo>
                    <a:pt x="0" y="69"/>
                  </a:moveTo>
                  <a:cubicBezTo>
                    <a:pt x="27" y="47"/>
                    <a:pt x="53" y="24"/>
                    <a:pt x="8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2" name="Freeform 20"/>
            <p:cNvSpPr/>
            <p:nvPr/>
          </p:nvSpPr>
          <p:spPr bwMode="auto">
            <a:xfrm>
              <a:off x="1581150" y="0"/>
              <a:ext cx="2720975" cy="6848475"/>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93" name="Freeform 21"/>
            <p:cNvSpPr/>
            <p:nvPr/>
          </p:nvSpPr>
          <p:spPr bwMode="auto">
            <a:xfrm>
              <a:off x="1243013" y="0"/>
              <a:ext cx="2949575" cy="6848475"/>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94" name="Freeform 22"/>
            <p:cNvSpPr/>
            <p:nvPr/>
          </p:nvSpPr>
          <p:spPr bwMode="auto">
            <a:xfrm>
              <a:off x="1524000" y="0"/>
              <a:ext cx="1446213" cy="2030413"/>
            </a:xfrm>
            <a:custGeom>
              <a:avLst/>
              <a:gdLst/>
              <a:ahLst/>
              <a:cxnLst/>
              <a:rect l="0" t="0" r="r" b="b"/>
              <a:pathLst>
                <a:path w="304" h="427">
                  <a:moveTo>
                    <a:pt x="304" y="0"/>
                  </a:moveTo>
                  <a:cubicBezTo>
                    <a:pt x="170" y="120"/>
                    <a:pt x="69" y="267"/>
                    <a:pt x="0" y="42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23"/>
            <p:cNvSpPr/>
            <p:nvPr/>
          </p:nvSpPr>
          <p:spPr bwMode="auto">
            <a:xfrm>
              <a:off x="1524000" y="9525"/>
              <a:ext cx="1246188" cy="1641475"/>
            </a:xfrm>
            <a:custGeom>
              <a:avLst/>
              <a:gdLst/>
              <a:ahLst/>
              <a:cxnLst/>
              <a:rect l="0" t="0" r="r" b="b"/>
              <a:pathLst>
                <a:path w="262" h="345">
                  <a:moveTo>
                    <a:pt x="262" y="0"/>
                  </a:moveTo>
                  <a:cubicBezTo>
                    <a:pt x="152" y="102"/>
                    <a:pt x="65" y="217"/>
                    <a:pt x="0" y="34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24"/>
            <p:cNvSpPr/>
            <p:nvPr/>
          </p:nvSpPr>
          <p:spPr bwMode="auto">
            <a:xfrm>
              <a:off x="1524000" y="0"/>
              <a:ext cx="1036638" cy="1212850"/>
            </a:xfrm>
            <a:custGeom>
              <a:avLst/>
              <a:gdLst/>
              <a:ahLst/>
              <a:cxnLst/>
              <a:rect l="0" t="0" r="r" b="b"/>
              <a:pathLst>
                <a:path w="218" h="255">
                  <a:moveTo>
                    <a:pt x="218" y="0"/>
                  </a:moveTo>
                  <a:cubicBezTo>
                    <a:pt x="137" y="77"/>
                    <a:pt x="62" y="162"/>
                    <a:pt x="0" y="25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40" name="Group 39"/>
          <p:cNvGrpSpPr/>
          <p:nvPr/>
        </p:nvGrpSpPr>
        <p:grpSpPr>
          <a:xfrm>
            <a:off x="640080" y="1699589"/>
            <a:ext cx="3286552" cy="3470421"/>
            <a:chOff x="640080" y="1699589"/>
            <a:chExt cx="3286552" cy="3470421"/>
          </a:xfrm>
        </p:grpSpPr>
        <p:sp>
          <p:nvSpPr>
            <p:cNvPr id="41" name="Rectangle 40"/>
            <p:cNvSpPr/>
            <p:nvPr/>
          </p:nvSpPr>
          <p:spPr>
            <a:xfrm>
              <a:off x="644453" y="1699589"/>
              <a:ext cx="327780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2" name="Isosceles Triangle 22"/>
            <p:cNvSpPr/>
            <p:nvPr/>
          </p:nvSpPr>
          <p:spPr>
            <a:xfrm rot="10800000">
              <a:off x="2125363" y="4897607"/>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3" name="Rectangle 42"/>
            <p:cNvSpPr/>
            <p:nvPr/>
          </p:nvSpPr>
          <p:spPr>
            <a:xfrm>
              <a:off x="640080" y="2275661"/>
              <a:ext cx="3286552"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725554" y="2349924"/>
            <a:ext cx="3112047" cy="2464952"/>
          </a:xfrm>
        </p:spPr>
        <p:txBody>
          <a:bodyPr/>
          <a:lstStyle>
            <a:lvl1pPr>
              <a:defRPr>
                <a:solidFill>
                  <a:srgbClr val="FFFEFF"/>
                </a:solidFill>
              </a:defRPr>
            </a:lvl1p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5AC321EB-F66C-704A-BFA1-9575AC3937B7}" type="datetimeFigureOut">
              <a:rPr lang="en-US" smtClean="0"/>
              <a:t>4/20/20</a:t>
            </a:fld>
            <a:endParaRPr lang="en-US"/>
          </a:p>
        </p:txBody>
      </p:sp>
      <p:sp>
        <p:nvSpPr>
          <p:cNvPr id="4" name="Footer Placeholder 3"/>
          <p:cNvSpPr>
            <a:spLocks noGrp="1"/>
          </p:cNvSpPr>
          <p:nvPr>
            <p:ph type="ftr" sz="quarter" idx="11"/>
          </p:nvPr>
        </p:nvSpPr>
        <p:spPr>
          <a:xfrm>
            <a:off x="640080" y="6227064"/>
            <a:ext cx="7854696" cy="320040"/>
          </a:xfrm>
        </p:spPr>
        <p:txBody>
          <a:bodyPr/>
          <a:lstStyle/>
          <a:p>
            <a:endParaRPr lang="en-US"/>
          </a:p>
        </p:txBody>
      </p:sp>
      <p:sp>
        <p:nvSpPr>
          <p:cNvPr id="5" name="Slide Number Placeholder 4"/>
          <p:cNvSpPr>
            <a:spLocks noGrp="1"/>
          </p:cNvSpPr>
          <p:nvPr>
            <p:ph type="sldNum" sz="quarter" idx="12"/>
          </p:nvPr>
        </p:nvSpPr>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1326831923"/>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640080" y="320040"/>
            <a:ext cx="2743200" cy="320040"/>
          </a:xfrm>
        </p:spPr>
        <p:txBody>
          <a:bodyPr/>
          <a:lstStyle/>
          <a:p>
            <a:fld id="{5AC321EB-F66C-704A-BFA1-9575AC3937B7}" type="datetimeFigureOut">
              <a:rPr lang="en-US" smtClean="0"/>
              <a:t>4/20/20</a:t>
            </a:fld>
            <a:endParaRPr lang="en-US"/>
          </a:p>
        </p:txBody>
      </p:sp>
      <p:sp>
        <p:nvSpPr>
          <p:cNvPr id="3" name="Footer Placeholder 2"/>
          <p:cNvSpPr>
            <a:spLocks noGrp="1"/>
          </p:cNvSpPr>
          <p:nvPr>
            <p:ph type="ftr" sz="quarter" idx="11"/>
          </p:nvPr>
        </p:nvSpPr>
        <p:spPr>
          <a:xfrm>
            <a:off x="640080" y="6227064"/>
            <a:ext cx="7854696" cy="320040"/>
          </a:xfrm>
        </p:spPr>
        <p:txBody>
          <a:bodyPr/>
          <a:lstStyle/>
          <a:p>
            <a:endParaRPr lang="en-US"/>
          </a:p>
        </p:txBody>
      </p:sp>
      <p:sp>
        <p:nvSpPr>
          <p:cNvPr id="4" name="Slide Number Placeholder 3"/>
          <p:cNvSpPr>
            <a:spLocks noGrp="1"/>
          </p:cNvSpPr>
          <p:nvPr>
            <p:ph type="sldNum" sz="quarter" idx="12"/>
          </p:nvPr>
        </p:nvSpPr>
        <p:spPr>
          <a:xfrm>
            <a:off x="7808976" y="320040"/>
            <a:ext cx="685800" cy="320040"/>
          </a:xfrm>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3290847618"/>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grpSp>
        <p:nvGrpSpPr>
          <p:cNvPr id="87" name="Group 86"/>
          <p:cNvGrpSpPr/>
          <p:nvPr/>
        </p:nvGrpSpPr>
        <p:grpSpPr>
          <a:xfrm>
            <a:off x="-286226" y="0"/>
            <a:ext cx="9421759" cy="6858001"/>
            <a:chOff x="1243013" y="0"/>
            <a:chExt cx="9402763" cy="6858001"/>
          </a:xfrm>
        </p:grpSpPr>
        <p:sp>
          <p:nvSpPr>
            <p:cNvPr id="88" name="Freeform 5"/>
            <p:cNvSpPr/>
            <p:nvPr/>
          </p:nvSpPr>
          <p:spPr bwMode="auto">
            <a:xfrm>
              <a:off x="2289175" y="0"/>
              <a:ext cx="3867150" cy="6848475"/>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6"/>
            <p:cNvSpPr/>
            <p:nvPr/>
          </p:nvSpPr>
          <p:spPr bwMode="auto">
            <a:xfrm>
              <a:off x="9604375" y="9525"/>
              <a:ext cx="1041400" cy="328613"/>
            </a:xfrm>
            <a:custGeom>
              <a:avLst/>
              <a:gdLst/>
              <a:ahLst/>
              <a:cxnLst/>
              <a:rect l="0" t="0" r="r" b="b"/>
              <a:pathLst>
                <a:path w="219" h="69">
                  <a:moveTo>
                    <a:pt x="219" y="69"/>
                  </a:moveTo>
                  <a:cubicBezTo>
                    <a:pt x="147" y="41"/>
                    <a:pt x="71" y="1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0" name="Freeform 7"/>
            <p:cNvSpPr/>
            <p:nvPr/>
          </p:nvSpPr>
          <p:spPr bwMode="auto">
            <a:xfrm>
              <a:off x="9223375" y="5578475"/>
              <a:ext cx="1422400" cy="1270000"/>
            </a:xfrm>
            <a:custGeom>
              <a:avLst/>
              <a:gdLst/>
              <a:ahLst/>
              <a:cxnLst/>
              <a:rect l="0" t="0" r="r" b="b"/>
              <a:pathLst>
                <a:path w="299" h="267">
                  <a:moveTo>
                    <a:pt x="0" y="267"/>
                  </a:moveTo>
                  <a:cubicBezTo>
                    <a:pt x="105" y="186"/>
                    <a:pt x="206" y="96"/>
                    <a:pt x="299"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1" name="Freeform 8"/>
            <p:cNvSpPr/>
            <p:nvPr/>
          </p:nvSpPr>
          <p:spPr bwMode="auto">
            <a:xfrm>
              <a:off x="2103438" y="0"/>
              <a:ext cx="3681413" cy="6848475"/>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2" name="Freeform 9"/>
            <p:cNvSpPr/>
            <p:nvPr/>
          </p:nvSpPr>
          <p:spPr bwMode="auto">
            <a:xfrm>
              <a:off x="10179050" y="9525"/>
              <a:ext cx="466725" cy="157163"/>
            </a:xfrm>
            <a:custGeom>
              <a:avLst/>
              <a:gdLst/>
              <a:ahLst/>
              <a:cxnLst/>
              <a:rect l="0" t="0" r="r" b="b"/>
              <a:pathLst>
                <a:path w="98" h="33">
                  <a:moveTo>
                    <a:pt x="98" y="33"/>
                  </a:moveTo>
                  <a:cubicBezTo>
                    <a:pt x="65" y="21"/>
                    <a:pt x="33" y="10"/>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3" name="Freeform 10"/>
            <p:cNvSpPr/>
            <p:nvPr/>
          </p:nvSpPr>
          <p:spPr bwMode="auto">
            <a:xfrm>
              <a:off x="9471025" y="5811838"/>
              <a:ext cx="1174750" cy="1046163"/>
            </a:xfrm>
            <a:custGeom>
              <a:avLst/>
              <a:gdLst/>
              <a:ahLst/>
              <a:cxnLst/>
              <a:rect l="0" t="0" r="r" b="b"/>
              <a:pathLst>
                <a:path w="247" h="220">
                  <a:moveTo>
                    <a:pt x="0" y="220"/>
                  </a:moveTo>
                  <a:cubicBezTo>
                    <a:pt x="86" y="152"/>
                    <a:pt x="169" y="78"/>
                    <a:pt x="247"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4" name="Freeform 11"/>
            <p:cNvSpPr/>
            <p:nvPr/>
          </p:nvSpPr>
          <p:spPr bwMode="auto">
            <a:xfrm>
              <a:off x="1985963" y="0"/>
              <a:ext cx="3622675" cy="6848475"/>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12"/>
            <p:cNvSpPr/>
            <p:nvPr/>
          </p:nvSpPr>
          <p:spPr bwMode="auto">
            <a:xfrm>
              <a:off x="10479088" y="9525"/>
              <a:ext cx="166688" cy="57150"/>
            </a:xfrm>
            <a:custGeom>
              <a:avLst/>
              <a:gdLst/>
              <a:ahLst/>
              <a:cxnLst/>
              <a:rect l="0" t="0" r="r" b="b"/>
              <a:pathLst>
                <a:path w="35" h="12">
                  <a:moveTo>
                    <a:pt x="35" y="12"/>
                  </a:moveTo>
                  <a:cubicBezTo>
                    <a:pt x="23" y="8"/>
                    <a:pt x="12" y="4"/>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13"/>
            <p:cNvSpPr/>
            <p:nvPr/>
          </p:nvSpPr>
          <p:spPr bwMode="auto">
            <a:xfrm>
              <a:off x="9618663" y="5940425"/>
              <a:ext cx="1027113" cy="908050"/>
            </a:xfrm>
            <a:custGeom>
              <a:avLst/>
              <a:gdLst/>
              <a:ahLst/>
              <a:cxnLst/>
              <a:rect l="0" t="0" r="r" b="b"/>
              <a:pathLst>
                <a:path w="216" h="191">
                  <a:moveTo>
                    <a:pt x="0" y="191"/>
                  </a:moveTo>
                  <a:cubicBezTo>
                    <a:pt x="75" y="131"/>
                    <a:pt x="147" y="67"/>
                    <a:pt x="216"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7" name="Freeform 14"/>
            <p:cNvSpPr/>
            <p:nvPr/>
          </p:nvSpPr>
          <p:spPr bwMode="auto">
            <a:xfrm>
              <a:off x="1985963" y="0"/>
              <a:ext cx="3248025" cy="6848475"/>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8" name="Freeform 15"/>
            <p:cNvSpPr/>
            <p:nvPr/>
          </p:nvSpPr>
          <p:spPr bwMode="auto">
            <a:xfrm>
              <a:off x="9780588" y="6054725"/>
              <a:ext cx="865188" cy="793750"/>
            </a:xfrm>
            <a:custGeom>
              <a:avLst/>
              <a:gdLst/>
              <a:ahLst/>
              <a:cxnLst/>
              <a:rect l="0" t="0" r="r" b="b"/>
              <a:pathLst>
                <a:path w="182" h="167">
                  <a:moveTo>
                    <a:pt x="0" y="167"/>
                  </a:moveTo>
                  <a:cubicBezTo>
                    <a:pt x="63" y="114"/>
                    <a:pt x="123" y="58"/>
                    <a:pt x="182"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9" name="Freeform 16"/>
            <p:cNvSpPr/>
            <p:nvPr/>
          </p:nvSpPr>
          <p:spPr bwMode="auto">
            <a:xfrm>
              <a:off x="1871663" y="0"/>
              <a:ext cx="3233738" cy="6848475"/>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0" name="Freeform 17"/>
            <p:cNvSpPr/>
            <p:nvPr/>
          </p:nvSpPr>
          <p:spPr bwMode="auto">
            <a:xfrm>
              <a:off x="9956800" y="6216650"/>
              <a:ext cx="688975" cy="631825"/>
            </a:xfrm>
            <a:custGeom>
              <a:avLst/>
              <a:gdLst/>
              <a:ahLst/>
              <a:cxnLst/>
              <a:rect l="0" t="0" r="r" b="b"/>
              <a:pathLst>
                <a:path w="145" h="133">
                  <a:moveTo>
                    <a:pt x="0" y="133"/>
                  </a:moveTo>
                  <a:cubicBezTo>
                    <a:pt x="50" y="90"/>
                    <a:pt x="98" y="46"/>
                    <a:pt x="14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1" name="Freeform 18"/>
            <p:cNvSpPr/>
            <p:nvPr/>
          </p:nvSpPr>
          <p:spPr bwMode="auto">
            <a:xfrm>
              <a:off x="1466850" y="0"/>
              <a:ext cx="3424238" cy="6848475"/>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2" name="Freeform 19"/>
            <p:cNvSpPr/>
            <p:nvPr/>
          </p:nvSpPr>
          <p:spPr bwMode="auto">
            <a:xfrm>
              <a:off x="10264775" y="6519863"/>
              <a:ext cx="381000" cy="328613"/>
            </a:xfrm>
            <a:custGeom>
              <a:avLst/>
              <a:gdLst/>
              <a:ahLst/>
              <a:cxnLst/>
              <a:rect l="0" t="0" r="r" b="b"/>
              <a:pathLst>
                <a:path w="80" h="69">
                  <a:moveTo>
                    <a:pt x="0" y="69"/>
                  </a:moveTo>
                  <a:cubicBezTo>
                    <a:pt x="27" y="47"/>
                    <a:pt x="53" y="24"/>
                    <a:pt x="8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3" name="Freeform 20"/>
            <p:cNvSpPr/>
            <p:nvPr/>
          </p:nvSpPr>
          <p:spPr bwMode="auto">
            <a:xfrm>
              <a:off x="1581150" y="0"/>
              <a:ext cx="2720975" cy="6848475"/>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104" name="Freeform 21"/>
            <p:cNvSpPr/>
            <p:nvPr/>
          </p:nvSpPr>
          <p:spPr bwMode="auto">
            <a:xfrm>
              <a:off x="1243013" y="0"/>
              <a:ext cx="2949575" cy="6848475"/>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105" name="Freeform 22"/>
            <p:cNvSpPr/>
            <p:nvPr/>
          </p:nvSpPr>
          <p:spPr bwMode="auto">
            <a:xfrm>
              <a:off x="1524000" y="0"/>
              <a:ext cx="1446213" cy="2030413"/>
            </a:xfrm>
            <a:custGeom>
              <a:avLst/>
              <a:gdLst/>
              <a:ahLst/>
              <a:cxnLst/>
              <a:rect l="0" t="0" r="r" b="b"/>
              <a:pathLst>
                <a:path w="304" h="427">
                  <a:moveTo>
                    <a:pt x="304" y="0"/>
                  </a:moveTo>
                  <a:cubicBezTo>
                    <a:pt x="170" y="120"/>
                    <a:pt x="69" y="267"/>
                    <a:pt x="0" y="42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6" name="Freeform 23"/>
            <p:cNvSpPr/>
            <p:nvPr/>
          </p:nvSpPr>
          <p:spPr bwMode="auto">
            <a:xfrm>
              <a:off x="1524000" y="9525"/>
              <a:ext cx="1246188" cy="1641475"/>
            </a:xfrm>
            <a:custGeom>
              <a:avLst/>
              <a:gdLst/>
              <a:ahLst/>
              <a:cxnLst/>
              <a:rect l="0" t="0" r="r" b="b"/>
              <a:pathLst>
                <a:path w="262" h="345">
                  <a:moveTo>
                    <a:pt x="262" y="0"/>
                  </a:moveTo>
                  <a:cubicBezTo>
                    <a:pt x="152" y="102"/>
                    <a:pt x="65" y="217"/>
                    <a:pt x="0" y="34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7" name="Freeform 24"/>
            <p:cNvSpPr/>
            <p:nvPr/>
          </p:nvSpPr>
          <p:spPr bwMode="auto">
            <a:xfrm>
              <a:off x="1524000" y="0"/>
              <a:ext cx="1036638" cy="1212850"/>
            </a:xfrm>
            <a:custGeom>
              <a:avLst/>
              <a:gdLst/>
              <a:ahLst/>
              <a:cxnLst/>
              <a:rect l="0" t="0" r="r" b="b"/>
              <a:pathLst>
                <a:path w="218" h="255">
                  <a:moveTo>
                    <a:pt x="218" y="0"/>
                  </a:moveTo>
                  <a:cubicBezTo>
                    <a:pt x="137" y="77"/>
                    <a:pt x="62" y="162"/>
                    <a:pt x="0" y="25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42" name="Group 41"/>
          <p:cNvGrpSpPr/>
          <p:nvPr/>
        </p:nvGrpSpPr>
        <p:grpSpPr>
          <a:xfrm>
            <a:off x="640080" y="1699589"/>
            <a:ext cx="3286552" cy="3470421"/>
            <a:chOff x="640080" y="1699589"/>
            <a:chExt cx="3286552" cy="3470421"/>
          </a:xfrm>
        </p:grpSpPr>
        <p:sp>
          <p:nvSpPr>
            <p:cNvPr id="43" name="Rectangle 42"/>
            <p:cNvSpPr/>
            <p:nvPr/>
          </p:nvSpPr>
          <p:spPr>
            <a:xfrm>
              <a:off x="644453" y="1699589"/>
              <a:ext cx="327780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4" name="Isosceles Triangle 22"/>
            <p:cNvSpPr/>
            <p:nvPr/>
          </p:nvSpPr>
          <p:spPr>
            <a:xfrm rot="10800000">
              <a:off x="2125363" y="4897607"/>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5" name="Rectangle 44"/>
            <p:cNvSpPr/>
            <p:nvPr/>
          </p:nvSpPr>
          <p:spPr>
            <a:xfrm>
              <a:off x="640080" y="2275661"/>
              <a:ext cx="3286552"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725554" y="2349924"/>
            <a:ext cx="3112047" cy="1225399"/>
          </a:xfrm>
        </p:spPr>
        <p:txBody>
          <a:bodyPr bIns="0" anchor="b">
            <a:noAutofit/>
          </a:bodyPr>
          <a:lstStyle>
            <a:lvl1pPr algn="ctr">
              <a:defRPr sz="2800">
                <a:solidFill>
                  <a:srgbClr val="FFFEFF"/>
                </a:solidFill>
              </a:defRPr>
            </a:lvl1pPr>
          </a:lstStyle>
          <a:p>
            <a:r>
              <a:rPr lang="en-US"/>
              <a:t>Click to edit Master title style</a:t>
            </a:r>
            <a:endParaRPr lang="en-US" dirty="0"/>
          </a:p>
        </p:txBody>
      </p:sp>
      <p:sp>
        <p:nvSpPr>
          <p:cNvPr id="3" name="Content Placeholder 2"/>
          <p:cNvSpPr>
            <a:spLocks noGrp="1"/>
          </p:cNvSpPr>
          <p:nvPr>
            <p:ph idx="1"/>
          </p:nvPr>
        </p:nvSpPr>
        <p:spPr>
          <a:xfrm>
            <a:off x="4415686" y="801390"/>
            <a:ext cx="4095643" cy="5249495"/>
          </a:xfrm>
        </p:spPr>
        <p:txBody>
          <a:bodyPr anchor="ct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725554" y="3575324"/>
            <a:ext cx="3112047" cy="1239552"/>
          </a:xfrm>
        </p:spPr>
        <p:txBody>
          <a:bodyPr>
            <a:normAutofit/>
          </a:bodyPr>
          <a:lstStyle>
            <a:lvl1pPr marL="0" indent="0" algn="ctr">
              <a:buNone/>
              <a:defRPr sz="1400">
                <a:solidFill>
                  <a:srgbClr val="FFFEFF"/>
                </a:solidFill>
              </a:defRPr>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Click to edit Master text styles</a:t>
            </a:r>
          </a:p>
        </p:txBody>
      </p:sp>
      <p:sp>
        <p:nvSpPr>
          <p:cNvPr id="5" name="Date Placeholder 4"/>
          <p:cNvSpPr>
            <a:spLocks noGrp="1"/>
          </p:cNvSpPr>
          <p:nvPr>
            <p:ph type="dt" sz="half" idx="10"/>
          </p:nvPr>
        </p:nvSpPr>
        <p:spPr/>
        <p:txBody>
          <a:bodyPr/>
          <a:lstStyle/>
          <a:p>
            <a:fld id="{5AC321EB-F66C-704A-BFA1-9575AC3937B7}" type="datetimeFigureOut">
              <a:rPr lang="en-US" smtClean="0"/>
              <a:t>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3918433148"/>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grpSp>
        <p:nvGrpSpPr>
          <p:cNvPr id="429" name="Group 428"/>
          <p:cNvGrpSpPr/>
          <p:nvPr/>
        </p:nvGrpSpPr>
        <p:grpSpPr>
          <a:xfrm>
            <a:off x="0" y="0"/>
            <a:ext cx="9555163" cy="6853238"/>
            <a:chOff x="1524000" y="0"/>
            <a:chExt cx="9555163" cy="6853238"/>
          </a:xfrm>
        </p:grpSpPr>
        <p:sp>
          <p:nvSpPr>
            <p:cNvPr id="430" name="Freeform 6"/>
            <p:cNvSpPr/>
            <p:nvPr/>
          </p:nvSpPr>
          <p:spPr bwMode="auto">
            <a:xfrm>
              <a:off x="1524000" y="1331913"/>
              <a:ext cx="7837488" cy="5521325"/>
            </a:xfrm>
            <a:custGeom>
              <a:avLst/>
              <a:gdLst/>
              <a:ahLst/>
              <a:cxnLst/>
              <a:rect l="0" t="0" r="r" b="b"/>
              <a:pathLst>
                <a:path w="1648" h="1161">
                  <a:moveTo>
                    <a:pt x="1362" y="1161"/>
                  </a:moveTo>
                  <a:cubicBezTo>
                    <a:pt x="1648" y="920"/>
                    <a:pt x="1283" y="505"/>
                    <a:pt x="1097" y="326"/>
                  </a:cubicBezTo>
                  <a:cubicBezTo>
                    <a:pt x="926" y="162"/>
                    <a:pt x="709" y="35"/>
                    <a:pt x="470" y="14"/>
                  </a:cubicBezTo>
                  <a:cubicBezTo>
                    <a:pt x="315" y="0"/>
                    <a:pt x="142" y="49"/>
                    <a:pt x="0" y="138"/>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31" name="Freeform 7"/>
            <p:cNvSpPr/>
            <p:nvPr/>
          </p:nvSpPr>
          <p:spPr bwMode="auto">
            <a:xfrm>
              <a:off x="1524000" y="5564188"/>
              <a:ext cx="1412875" cy="1284288"/>
            </a:xfrm>
            <a:custGeom>
              <a:avLst/>
              <a:gdLst/>
              <a:ahLst/>
              <a:cxnLst/>
              <a:rect l="0" t="0" r="r" b="b"/>
              <a:pathLst>
                <a:path w="297" h="270">
                  <a:moveTo>
                    <a:pt x="0" y="0"/>
                  </a:moveTo>
                  <a:cubicBezTo>
                    <a:pt x="73" y="119"/>
                    <a:pt x="186" y="220"/>
                    <a:pt x="297" y="27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32" name="Freeform 8"/>
            <p:cNvSpPr/>
            <p:nvPr/>
          </p:nvSpPr>
          <p:spPr bwMode="auto">
            <a:xfrm>
              <a:off x="1524000" y="2030413"/>
              <a:ext cx="6510338" cy="4813300"/>
            </a:xfrm>
            <a:custGeom>
              <a:avLst/>
              <a:gdLst/>
              <a:ahLst/>
              <a:cxnLst/>
              <a:rect l="0" t="0" r="r" b="b"/>
              <a:pathLst>
                <a:path w="1369" h="1012">
                  <a:moveTo>
                    <a:pt x="845" y="1012"/>
                  </a:moveTo>
                  <a:cubicBezTo>
                    <a:pt x="1043" y="967"/>
                    <a:pt x="1369" y="853"/>
                    <a:pt x="1263" y="588"/>
                  </a:cubicBezTo>
                  <a:cubicBezTo>
                    <a:pt x="1164" y="340"/>
                    <a:pt x="861" y="107"/>
                    <a:pt x="602" y="49"/>
                  </a:cubicBezTo>
                  <a:cubicBezTo>
                    <a:pt x="383" y="0"/>
                    <a:pt x="135" y="97"/>
                    <a:pt x="0" y="28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33" name="Freeform 9"/>
            <p:cNvSpPr/>
            <p:nvPr/>
          </p:nvSpPr>
          <p:spPr bwMode="auto">
            <a:xfrm>
              <a:off x="1528763" y="6207125"/>
              <a:ext cx="717550" cy="646113"/>
            </a:xfrm>
            <a:custGeom>
              <a:avLst/>
              <a:gdLst/>
              <a:ahLst/>
              <a:cxnLst/>
              <a:rect l="0" t="0" r="r" b="b"/>
              <a:pathLst>
                <a:path w="151" h="136">
                  <a:moveTo>
                    <a:pt x="0" y="0"/>
                  </a:moveTo>
                  <a:cubicBezTo>
                    <a:pt x="45" y="52"/>
                    <a:pt x="97" y="99"/>
                    <a:pt x="151" y="136"/>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34" name="Freeform 10"/>
            <p:cNvSpPr/>
            <p:nvPr/>
          </p:nvSpPr>
          <p:spPr bwMode="auto">
            <a:xfrm>
              <a:off x="1524000" y="1806575"/>
              <a:ext cx="6753225" cy="5046663"/>
            </a:xfrm>
            <a:custGeom>
              <a:avLst/>
              <a:gdLst/>
              <a:ahLst/>
              <a:cxnLst/>
              <a:rect l="0" t="0" r="r" b="b"/>
              <a:pathLst>
                <a:path w="1420" h="1061">
                  <a:moveTo>
                    <a:pt x="1034" y="1061"/>
                  </a:moveTo>
                  <a:cubicBezTo>
                    <a:pt x="1148" y="1019"/>
                    <a:pt x="1283" y="957"/>
                    <a:pt x="1345" y="845"/>
                  </a:cubicBezTo>
                  <a:cubicBezTo>
                    <a:pt x="1420" y="710"/>
                    <a:pt x="1338" y="570"/>
                    <a:pt x="1249" y="466"/>
                  </a:cubicBezTo>
                  <a:cubicBezTo>
                    <a:pt x="1068" y="253"/>
                    <a:pt x="816" y="57"/>
                    <a:pt x="530" y="23"/>
                  </a:cubicBezTo>
                  <a:cubicBezTo>
                    <a:pt x="336" y="0"/>
                    <a:pt x="140" y="87"/>
                    <a:pt x="0" y="225"/>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35" name="Freeform 11"/>
            <p:cNvSpPr/>
            <p:nvPr/>
          </p:nvSpPr>
          <p:spPr bwMode="auto">
            <a:xfrm>
              <a:off x="1524000" y="669925"/>
              <a:ext cx="8797925" cy="6183313"/>
            </a:xfrm>
            <a:custGeom>
              <a:avLst/>
              <a:gdLst/>
              <a:ahLst/>
              <a:cxnLst/>
              <a:rect l="0" t="0" r="r" b="b"/>
              <a:pathLst>
                <a:path w="1850" h="1300">
                  <a:moveTo>
                    <a:pt x="1552" y="1300"/>
                  </a:moveTo>
                  <a:cubicBezTo>
                    <a:pt x="1850" y="1019"/>
                    <a:pt x="1504" y="652"/>
                    <a:pt x="1288" y="447"/>
                  </a:cubicBezTo>
                  <a:cubicBezTo>
                    <a:pt x="1085" y="255"/>
                    <a:pt x="838" y="90"/>
                    <a:pt x="559" y="37"/>
                  </a:cubicBezTo>
                  <a:cubicBezTo>
                    <a:pt x="364" y="0"/>
                    <a:pt x="171" y="40"/>
                    <a:pt x="0" y="131"/>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36" name="Freeform 12"/>
            <p:cNvSpPr/>
            <p:nvPr/>
          </p:nvSpPr>
          <p:spPr bwMode="auto">
            <a:xfrm>
              <a:off x="1524000" y="119063"/>
              <a:ext cx="9555163" cy="6734175"/>
            </a:xfrm>
            <a:custGeom>
              <a:avLst/>
              <a:gdLst/>
              <a:ahLst/>
              <a:cxnLst/>
              <a:rect l="0" t="0" r="r" b="b"/>
              <a:pathLst>
                <a:path w="2009" h="1416">
                  <a:moveTo>
                    <a:pt x="1725" y="1416"/>
                  </a:moveTo>
                  <a:cubicBezTo>
                    <a:pt x="2009" y="1117"/>
                    <a:pt x="1728" y="785"/>
                    <a:pt x="1492" y="565"/>
                  </a:cubicBezTo>
                  <a:cubicBezTo>
                    <a:pt x="1248" y="339"/>
                    <a:pt x="961" y="143"/>
                    <a:pt x="635" y="61"/>
                  </a:cubicBezTo>
                  <a:cubicBezTo>
                    <a:pt x="392" y="0"/>
                    <a:pt x="190" y="18"/>
                    <a:pt x="0" y="10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37" name="Freeform 13"/>
            <p:cNvSpPr/>
            <p:nvPr/>
          </p:nvSpPr>
          <p:spPr bwMode="auto">
            <a:xfrm>
              <a:off x="5419725" y="4763"/>
              <a:ext cx="5216525" cy="5368925"/>
            </a:xfrm>
            <a:custGeom>
              <a:avLst/>
              <a:gdLst/>
              <a:ahLst/>
              <a:cxnLst/>
              <a:rect l="0" t="0" r="r" b="b"/>
              <a:pathLst>
                <a:path w="1097" h="1129">
                  <a:moveTo>
                    <a:pt x="1097" y="1129"/>
                  </a:moveTo>
                  <a:cubicBezTo>
                    <a:pt x="1031" y="909"/>
                    <a:pt x="843" y="701"/>
                    <a:pt x="709" y="551"/>
                  </a:cubicBezTo>
                  <a:cubicBezTo>
                    <a:pt x="509" y="327"/>
                    <a:pt x="274" y="127"/>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38" name="Freeform 15"/>
            <p:cNvSpPr/>
            <p:nvPr/>
          </p:nvSpPr>
          <p:spPr bwMode="auto">
            <a:xfrm>
              <a:off x="5813425" y="4763"/>
              <a:ext cx="4832350" cy="4822825"/>
            </a:xfrm>
            <a:custGeom>
              <a:avLst/>
              <a:gdLst/>
              <a:ahLst/>
              <a:cxnLst/>
              <a:rect l="0" t="0" r="r" b="b"/>
              <a:pathLst>
                <a:path w="1016" h="1014">
                  <a:moveTo>
                    <a:pt x="1016" y="1014"/>
                  </a:moveTo>
                  <a:cubicBezTo>
                    <a:pt x="934" y="849"/>
                    <a:pt x="802" y="697"/>
                    <a:pt x="698" y="577"/>
                  </a:cubicBezTo>
                  <a:cubicBezTo>
                    <a:pt x="500" y="348"/>
                    <a:pt x="270" y="141"/>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439" name="Freeform 16"/>
            <p:cNvSpPr/>
            <p:nvPr/>
          </p:nvSpPr>
          <p:spPr bwMode="auto">
            <a:xfrm>
              <a:off x="6003925" y="4763"/>
              <a:ext cx="4641850" cy="4598988"/>
            </a:xfrm>
            <a:custGeom>
              <a:avLst/>
              <a:gdLst/>
              <a:ahLst/>
              <a:cxnLst/>
              <a:rect l="0" t="0" r="r" b="b"/>
              <a:pathLst>
                <a:path w="976" h="967">
                  <a:moveTo>
                    <a:pt x="976" y="967"/>
                  </a:moveTo>
                  <a:cubicBezTo>
                    <a:pt x="894" y="822"/>
                    <a:pt x="779" y="689"/>
                    <a:pt x="686" y="580"/>
                  </a:cubicBezTo>
                  <a:cubicBezTo>
                    <a:pt x="491" y="352"/>
                    <a:pt x="264" y="145"/>
                    <a:pt x="0" y="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440" name="Freeform 17"/>
            <p:cNvSpPr/>
            <p:nvPr/>
          </p:nvSpPr>
          <p:spPr bwMode="auto">
            <a:xfrm>
              <a:off x="6203950" y="0"/>
              <a:ext cx="4441825" cy="4237038"/>
            </a:xfrm>
            <a:custGeom>
              <a:avLst/>
              <a:gdLst/>
              <a:ahLst/>
              <a:cxnLst/>
              <a:rect l="0" t="0" r="r" b="b"/>
              <a:pathLst>
                <a:path w="934" h="891">
                  <a:moveTo>
                    <a:pt x="934" y="891"/>
                  </a:moveTo>
                  <a:cubicBezTo>
                    <a:pt x="863" y="783"/>
                    <a:pt x="778" y="684"/>
                    <a:pt x="705" y="599"/>
                  </a:cubicBezTo>
                  <a:cubicBezTo>
                    <a:pt x="503" y="365"/>
                    <a:pt x="270" y="152"/>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41" name="Freeform 18"/>
            <p:cNvSpPr/>
            <p:nvPr/>
          </p:nvSpPr>
          <p:spPr bwMode="auto">
            <a:xfrm>
              <a:off x="6456363" y="4763"/>
              <a:ext cx="4179888" cy="3986213"/>
            </a:xfrm>
            <a:custGeom>
              <a:avLst/>
              <a:gdLst/>
              <a:ahLst/>
              <a:cxnLst/>
              <a:rect l="0" t="0" r="r" b="b"/>
              <a:pathLst>
                <a:path w="879" h="838">
                  <a:moveTo>
                    <a:pt x="879" y="838"/>
                  </a:moveTo>
                  <a:cubicBezTo>
                    <a:pt x="821" y="755"/>
                    <a:pt x="756" y="679"/>
                    <a:pt x="698" y="611"/>
                  </a:cubicBezTo>
                  <a:cubicBezTo>
                    <a:pt x="498" y="375"/>
                    <a:pt x="268" y="15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42" name="Freeform 19"/>
            <p:cNvSpPr/>
            <p:nvPr/>
          </p:nvSpPr>
          <p:spPr bwMode="auto">
            <a:xfrm>
              <a:off x="6869113" y="4763"/>
              <a:ext cx="3776663" cy="3838575"/>
            </a:xfrm>
            <a:custGeom>
              <a:avLst/>
              <a:gdLst/>
              <a:ahLst/>
              <a:cxnLst/>
              <a:rect l="0" t="0" r="r" b="b"/>
              <a:pathLst>
                <a:path w="794" h="807">
                  <a:moveTo>
                    <a:pt x="794" y="807"/>
                  </a:moveTo>
                  <a:cubicBezTo>
                    <a:pt x="745" y="739"/>
                    <a:pt x="695" y="676"/>
                    <a:pt x="648" y="617"/>
                  </a:cubicBezTo>
                  <a:cubicBezTo>
                    <a:pt x="462" y="383"/>
                    <a:pt x="248" y="16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43" name="Freeform 20"/>
            <p:cNvSpPr/>
            <p:nvPr/>
          </p:nvSpPr>
          <p:spPr bwMode="auto">
            <a:xfrm>
              <a:off x="8758238" y="4763"/>
              <a:ext cx="1887538" cy="1355725"/>
            </a:xfrm>
            <a:custGeom>
              <a:avLst/>
              <a:gdLst/>
              <a:ahLst/>
              <a:cxnLst/>
              <a:rect l="0" t="0" r="r" b="b"/>
              <a:pathLst>
                <a:path w="397" h="285">
                  <a:moveTo>
                    <a:pt x="397" y="285"/>
                  </a:moveTo>
                  <a:cubicBezTo>
                    <a:pt x="270" y="182"/>
                    <a:pt x="138" y="86"/>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44" name="Freeform 21"/>
            <p:cNvSpPr/>
            <p:nvPr/>
          </p:nvSpPr>
          <p:spPr bwMode="auto">
            <a:xfrm>
              <a:off x="9223375" y="9525"/>
              <a:ext cx="1422400" cy="1108075"/>
            </a:xfrm>
            <a:custGeom>
              <a:avLst/>
              <a:gdLst/>
              <a:ahLst/>
              <a:cxnLst/>
              <a:rect l="0" t="0" r="r" b="b"/>
              <a:pathLst>
                <a:path w="299" h="233">
                  <a:moveTo>
                    <a:pt x="299" y="233"/>
                  </a:moveTo>
                  <a:cubicBezTo>
                    <a:pt x="197" y="145"/>
                    <a:pt x="97" y="68"/>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445" name="Freeform 22"/>
            <p:cNvSpPr/>
            <p:nvPr/>
          </p:nvSpPr>
          <p:spPr bwMode="auto">
            <a:xfrm>
              <a:off x="10009188" y="4763"/>
              <a:ext cx="636588" cy="361950"/>
            </a:xfrm>
            <a:custGeom>
              <a:avLst/>
              <a:gdLst/>
              <a:ahLst/>
              <a:cxnLst/>
              <a:rect l="0" t="0" r="r" b="b"/>
              <a:pathLst>
                <a:path w="134" h="76">
                  <a:moveTo>
                    <a:pt x="0" y="0"/>
                  </a:moveTo>
                  <a:cubicBezTo>
                    <a:pt x="45" y="25"/>
                    <a:pt x="89" y="50"/>
                    <a:pt x="134" y="76"/>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9" name="Group 8"/>
          <p:cNvGrpSpPr/>
          <p:nvPr/>
        </p:nvGrpSpPr>
        <p:grpSpPr>
          <a:xfrm>
            <a:off x="644463" y="1698332"/>
            <a:ext cx="4357752" cy="3470420"/>
            <a:chOff x="644463" y="1698332"/>
            <a:chExt cx="4357752" cy="3470420"/>
          </a:xfrm>
        </p:grpSpPr>
        <p:sp>
          <p:nvSpPr>
            <p:cNvPr id="77" name="Rectangle 76"/>
            <p:cNvSpPr/>
            <p:nvPr/>
          </p:nvSpPr>
          <p:spPr>
            <a:xfrm>
              <a:off x="644463" y="1698332"/>
              <a:ext cx="4357752"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9" name="Rectangle 78"/>
            <p:cNvSpPr/>
            <p:nvPr/>
          </p:nvSpPr>
          <p:spPr>
            <a:xfrm>
              <a:off x="644463" y="2274404"/>
              <a:ext cx="4357752"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27" name="Isosceles Triangle 9"/>
            <p:cNvSpPr/>
            <p:nvPr/>
          </p:nvSpPr>
          <p:spPr>
            <a:xfrm rot="10800000">
              <a:off x="2665346" y="4896349"/>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3" name="Picture Placeholder 2"/>
          <p:cNvSpPr>
            <a:spLocks noGrp="1" noChangeAspect="1"/>
          </p:cNvSpPr>
          <p:nvPr>
            <p:ph type="pic" idx="1"/>
          </p:nvPr>
        </p:nvSpPr>
        <p:spPr>
          <a:xfrm>
            <a:off x="5654676" y="0"/>
            <a:ext cx="3489324" cy="6858000"/>
          </a:xfrm>
          <a:solidFill>
            <a:schemeClr val="bg1">
              <a:lumMod val="65000"/>
              <a:lumOff val="35000"/>
            </a:schemeClr>
          </a:solidFill>
          <a:ln w="9525" cap="sq">
            <a:noFill/>
            <a:miter lim="800000"/>
          </a:ln>
          <a:effectLst/>
        </p:spPr>
        <p:txBody>
          <a:bodyPr anchor="t"/>
          <a:lstStyle>
            <a:lvl1pPr marL="0" indent="0" algn="ctr">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en-US"/>
              <a:t>Click icon to add picture</a:t>
            </a:r>
            <a:endParaRPr lang="en-US" dirty="0"/>
          </a:p>
        </p:txBody>
      </p:sp>
      <p:sp>
        <p:nvSpPr>
          <p:cNvPr id="2" name="Title 1"/>
          <p:cNvSpPr>
            <a:spLocks noGrp="1"/>
          </p:cNvSpPr>
          <p:nvPr>
            <p:ph type="title"/>
          </p:nvPr>
        </p:nvSpPr>
        <p:spPr>
          <a:xfrm>
            <a:off x="723585" y="2336402"/>
            <a:ext cx="4197666" cy="1265539"/>
          </a:xfrm>
        </p:spPr>
        <p:txBody>
          <a:bodyPr bIns="0" anchor="b">
            <a:normAutofit/>
          </a:bodyPr>
          <a:lstStyle>
            <a:lvl1pPr>
              <a:defRPr sz="3200">
                <a:solidFill>
                  <a:srgbClr val="FFFEFF"/>
                </a:solidFill>
              </a:defRPr>
            </a:lvl1pPr>
          </a:lstStyle>
          <a:p>
            <a:r>
              <a:rPr lang="en-US"/>
              <a:t>Click to edit Master title style</a:t>
            </a:r>
            <a:endParaRPr lang="en-US" dirty="0"/>
          </a:p>
        </p:txBody>
      </p:sp>
      <p:sp>
        <p:nvSpPr>
          <p:cNvPr id="4" name="Text Placeholder 3"/>
          <p:cNvSpPr>
            <a:spLocks noGrp="1"/>
          </p:cNvSpPr>
          <p:nvPr>
            <p:ph type="body" sz="half" idx="2"/>
          </p:nvPr>
        </p:nvSpPr>
        <p:spPr>
          <a:xfrm>
            <a:off x="722314" y="3601941"/>
            <a:ext cx="4199254" cy="1214535"/>
          </a:xfrm>
        </p:spPr>
        <p:txBody>
          <a:bodyPr>
            <a:normAutofit/>
          </a:bodyPr>
          <a:lstStyle>
            <a:lvl1pPr marL="0" indent="0" algn="ctr">
              <a:buNone/>
              <a:defRPr sz="1400">
                <a:solidFill>
                  <a:srgbClr val="FFFEFF"/>
                </a:solidFill>
              </a:defRPr>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Click to edit Master text styles</a:t>
            </a:r>
          </a:p>
        </p:txBody>
      </p:sp>
      <p:sp>
        <p:nvSpPr>
          <p:cNvPr id="5" name="Date Placeholder 4"/>
          <p:cNvSpPr>
            <a:spLocks noGrp="1"/>
          </p:cNvSpPr>
          <p:nvPr>
            <p:ph type="dt" sz="half" idx="10"/>
          </p:nvPr>
        </p:nvSpPr>
        <p:spPr>
          <a:xfrm>
            <a:off x="640080" y="320040"/>
            <a:ext cx="2743200" cy="320040"/>
          </a:xfrm>
        </p:spPr>
        <p:txBody>
          <a:bodyPr/>
          <a:lstStyle/>
          <a:p>
            <a:fld id="{5AC321EB-F66C-704A-BFA1-9575AC3937B7}" type="datetimeFigureOut">
              <a:rPr lang="en-US" smtClean="0"/>
              <a:t>4/20/20</a:t>
            </a:fld>
            <a:endParaRPr lang="en-US"/>
          </a:p>
        </p:txBody>
      </p:sp>
      <p:sp>
        <p:nvSpPr>
          <p:cNvPr id="6" name="Footer Placeholder 5"/>
          <p:cNvSpPr>
            <a:spLocks noGrp="1"/>
          </p:cNvSpPr>
          <p:nvPr>
            <p:ph type="ftr" sz="quarter" idx="11"/>
          </p:nvPr>
        </p:nvSpPr>
        <p:spPr>
          <a:xfrm>
            <a:off x="640080" y="6227064"/>
            <a:ext cx="4358641" cy="320040"/>
          </a:xfrm>
        </p:spPr>
        <p:txBody>
          <a:bodyPr/>
          <a:lstStyle/>
          <a:p>
            <a:endParaRPr lang="en-US"/>
          </a:p>
        </p:txBody>
      </p:sp>
      <p:sp>
        <p:nvSpPr>
          <p:cNvPr id="7" name="Slide Number Placeholder 6"/>
          <p:cNvSpPr>
            <a:spLocks noGrp="1"/>
          </p:cNvSpPr>
          <p:nvPr>
            <p:ph type="sldNum" sz="quarter" idx="12"/>
          </p:nvPr>
        </p:nvSpPr>
        <p:spPr>
          <a:xfrm>
            <a:off x="4315463" y="320040"/>
            <a:ext cx="685800" cy="320040"/>
          </a:xfrm>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2889487666"/>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grpSp>
        <p:nvGrpSpPr>
          <p:cNvPr id="85" name="Group 84"/>
          <p:cNvGrpSpPr/>
          <p:nvPr/>
        </p:nvGrpSpPr>
        <p:grpSpPr>
          <a:xfrm>
            <a:off x="-286226" y="0"/>
            <a:ext cx="9421759" cy="6858001"/>
            <a:chOff x="1243013" y="0"/>
            <a:chExt cx="9402763" cy="6858001"/>
          </a:xfrm>
        </p:grpSpPr>
        <p:sp>
          <p:nvSpPr>
            <p:cNvPr id="86" name="Freeform 5"/>
            <p:cNvSpPr/>
            <p:nvPr/>
          </p:nvSpPr>
          <p:spPr bwMode="auto">
            <a:xfrm>
              <a:off x="2289175" y="0"/>
              <a:ext cx="3867150" cy="6848475"/>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7" name="Freeform 6"/>
            <p:cNvSpPr/>
            <p:nvPr/>
          </p:nvSpPr>
          <p:spPr bwMode="auto">
            <a:xfrm>
              <a:off x="9604375" y="9525"/>
              <a:ext cx="1041400" cy="328613"/>
            </a:xfrm>
            <a:custGeom>
              <a:avLst/>
              <a:gdLst/>
              <a:ahLst/>
              <a:cxnLst/>
              <a:rect l="0" t="0" r="r" b="b"/>
              <a:pathLst>
                <a:path w="219" h="69">
                  <a:moveTo>
                    <a:pt x="219" y="69"/>
                  </a:moveTo>
                  <a:cubicBezTo>
                    <a:pt x="147" y="41"/>
                    <a:pt x="71" y="1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8" name="Freeform 7"/>
            <p:cNvSpPr/>
            <p:nvPr/>
          </p:nvSpPr>
          <p:spPr bwMode="auto">
            <a:xfrm>
              <a:off x="9223375" y="5578475"/>
              <a:ext cx="1422400" cy="1270000"/>
            </a:xfrm>
            <a:custGeom>
              <a:avLst/>
              <a:gdLst/>
              <a:ahLst/>
              <a:cxnLst/>
              <a:rect l="0" t="0" r="r" b="b"/>
              <a:pathLst>
                <a:path w="299" h="267">
                  <a:moveTo>
                    <a:pt x="0" y="267"/>
                  </a:moveTo>
                  <a:cubicBezTo>
                    <a:pt x="105" y="186"/>
                    <a:pt x="206" y="96"/>
                    <a:pt x="299"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89" name="Freeform 8"/>
            <p:cNvSpPr/>
            <p:nvPr/>
          </p:nvSpPr>
          <p:spPr bwMode="auto">
            <a:xfrm>
              <a:off x="2103438" y="0"/>
              <a:ext cx="3681413" cy="6848475"/>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0" name="Freeform 9"/>
            <p:cNvSpPr/>
            <p:nvPr/>
          </p:nvSpPr>
          <p:spPr bwMode="auto">
            <a:xfrm>
              <a:off x="10179050" y="9525"/>
              <a:ext cx="466725" cy="157163"/>
            </a:xfrm>
            <a:custGeom>
              <a:avLst/>
              <a:gdLst/>
              <a:ahLst/>
              <a:cxnLst/>
              <a:rect l="0" t="0" r="r" b="b"/>
              <a:pathLst>
                <a:path w="98" h="33">
                  <a:moveTo>
                    <a:pt x="98" y="33"/>
                  </a:moveTo>
                  <a:cubicBezTo>
                    <a:pt x="65" y="21"/>
                    <a:pt x="33" y="10"/>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1" name="Freeform 10"/>
            <p:cNvSpPr/>
            <p:nvPr/>
          </p:nvSpPr>
          <p:spPr bwMode="auto">
            <a:xfrm>
              <a:off x="9471025" y="5811838"/>
              <a:ext cx="1174750" cy="1046163"/>
            </a:xfrm>
            <a:custGeom>
              <a:avLst/>
              <a:gdLst/>
              <a:ahLst/>
              <a:cxnLst/>
              <a:rect l="0" t="0" r="r" b="b"/>
              <a:pathLst>
                <a:path w="247" h="220">
                  <a:moveTo>
                    <a:pt x="0" y="220"/>
                  </a:moveTo>
                  <a:cubicBezTo>
                    <a:pt x="86" y="152"/>
                    <a:pt x="169" y="78"/>
                    <a:pt x="247"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92" name="Freeform 11"/>
            <p:cNvSpPr/>
            <p:nvPr/>
          </p:nvSpPr>
          <p:spPr bwMode="auto">
            <a:xfrm>
              <a:off x="1985963" y="0"/>
              <a:ext cx="3622675" cy="6848475"/>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3" name="Freeform 12"/>
            <p:cNvSpPr/>
            <p:nvPr/>
          </p:nvSpPr>
          <p:spPr bwMode="auto">
            <a:xfrm>
              <a:off x="10479088" y="9525"/>
              <a:ext cx="166688" cy="57150"/>
            </a:xfrm>
            <a:custGeom>
              <a:avLst/>
              <a:gdLst/>
              <a:ahLst/>
              <a:cxnLst/>
              <a:rect l="0" t="0" r="r" b="b"/>
              <a:pathLst>
                <a:path w="35" h="12">
                  <a:moveTo>
                    <a:pt x="35" y="12"/>
                  </a:moveTo>
                  <a:cubicBezTo>
                    <a:pt x="23" y="8"/>
                    <a:pt x="12" y="4"/>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4" name="Freeform 13"/>
            <p:cNvSpPr/>
            <p:nvPr/>
          </p:nvSpPr>
          <p:spPr bwMode="auto">
            <a:xfrm>
              <a:off x="9618663" y="5940425"/>
              <a:ext cx="1027113" cy="908050"/>
            </a:xfrm>
            <a:custGeom>
              <a:avLst/>
              <a:gdLst/>
              <a:ahLst/>
              <a:cxnLst/>
              <a:rect l="0" t="0" r="r" b="b"/>
              <a:pathLst>
                <a:path w="216" h="191">
                  <a:moveTo>
                    <a:pt x="0" y="191"/>
                  </a:moveTo>
                  <a:cubicBezTo>
                    <a:pt x="75" y="131"/>
                    <a:pt x="147" y="67"/>
                    <a:pt x="216"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5" name="Freeform 14"/>
            <p:cNvSpPr/>
            <p:nvPr/>
          </p:nvSpPr>
          <p:spPr bwMode="auto">
            <a:xfrm>
              <a:off x="1985963" y="0"/>
              <a:ext cx="3248025" cy="6848475"/>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6" name="Freeform 15"/>
            <p:cNvSpPr/>
            <p:nvPr/>
          </p:nvSpPr>
          <p:spPr bwMode="auto">
            <a:xfrm>
              <a:off x="9780588" y="6054725"/>
              <a:ext cx="865188" cy="793750"/>
            </a:xfrm>
            <a:custGeom>
              <a:avLst/>
              <a:gdLst/>
              <a:ahLst/>
              <a:cxnLst/>
              <a:rect l="0" t="0" r="r" b="b"/>
              <a:pathLst>
                <a:path w="182" h="167">
                  <a:moveTo>
                    <a:pt x="0" y="167"/>
                  </a:moveTo>
                  <a:cubicBezTo>
                    <a:pt x="63" y="114"/>
                    <a:pt x="123" y="58"/>
                    <a:pt x="182"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7" name="Freeform 16"/>
            <p:cNvSpPr/>
            <p:nvPr/>
          </p:nvSpPr>
          <p:spPr bwMode="auto">
            <a:xfrm>
              <a:off x="1871663" y="0"/>
              <a:ext cx="3233738" cy="6848475"/>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8" name="Freeform 17"/>
            <p:cNvSpPr/>
            <p:nvPr/>
          </p:nvSpPr>
          <p:spPr bwMode="auto">
            <a:xfrm>
              <a:off x="9956800" y="6216650"/>
              <a:ext cx="688975" cy="631825"/>
            </a:xfrm>
            <a:custGeom>
              <a:avLst/>
              <a:gdLst/>
              <a:ahLst/>
              <a:cxnLst/>
              <a:rect l="0" t="0" r="r" b="b"/>
              <a:pathLst>
                <a:path w="145" h="133">
                  <a:moveTo>
                    <a:pt x="0" y="133"/>
                  </a:moveTo>
                  <a:cubicBezTo>
                    <a:pt x="50" y="90"/>
                    <a:pt x="98" y="46"/>
                    <a:pt x="14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99" name="Freeform 18"/>
            <p:cNvSpPr/>
            <p:nvPr/>
          </p:nvSpPr>
          <p:spPr bwMode="auto">
            <a:xfrm>
              <a:off x="1466850" y="0"/>
              <a:ext cx="3424238" cy="6848475"/>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0" name="Freeform 19"/>
            <p:cNvSpPr/>
            <p:nvPr/>
          </p:nvSpPr>
          <p:spPr bwMode="auto">
            <a:xfrm>
              <a:off x="10264775" y="6519863"/>
              <a:ext cx="381000" cy="328613"/>
            </a:xfrm>
            <a:custGeom>
              <a:avLst/>
              <a:gdLst/>
              <a:ahLst/>
              <a:cxnLst/>
              <a:rect l="0" t="0" r="r" b="b"/>
              <a:pathLst>
                <a:path w="80" h="69">
                  <a:moveTo>
                    <a:pt x="0" y="69"/>
                  </a:moveTo>
                  <a:cubicBezTo>
                    <a:pt x="27" y="47"/>
                    <a:pt x="53" y="24"/>
                    <a:pt x="8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1" name="Freeform 20"/>
            <p:cNvSpPr/>
            <p:nvPr/>
          </p:nvSpPr>
          <p:spPr bwMode="auto">
            <a:xfrm>
              <a:off x="1581150" y="0"/>
              <a:ext cx="2720975" cy="6848475"/>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102" name="Freeform 21"/>
            <p:cNvSpPr/>
            <p:nvPr/>
          </p:nvSpPr>
          <p:spPr bwMode="auto">
            <a:xfrm>
              <a:off x="1243013" y="0"/>
              <a:ext cx="2949575" cy="6848475"/>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103" name="Freeform 22"/>
            <p:cNvSpPr/>
            <p:nvPr/>
          </p:nvSpPr>
          <p:spPr bwMode="auto">
            <a:xfrm>
              <a:off x="1524000" y="0"/>
              <a:ext cx="1446213" cy="2030413"/>
            </a:xfrm>
            <a:custGeom>
              <a:avLst/>
              <a:gdLst/>
              <a:ahLst/>
              <a:cxnLst/>
              <a:rect l="0" t="0" r="r" b="b"/>
              <a:pathLst>
                <a:path w="304" h="427">
                  <a:moveTo>
                    <a:pt x="304" y="0"/>
                  </a:moveTo>
                  <a:cubicBezTo>
                    <a:pt x="170" y="120"/>
                    <a:pt x="69" y="267"/>
                    <a:pt x="0" y="42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4" name="Freeform 23"/>
            <p:cNvSpPr/>
            <p:nvPr/>
          </p:nvSpPr>
          <p:spPr bwMode="auto">
            <a:xfrm>
              <a:off x="1524000" y="9525"/>
              <a:ext cx="1246188" cy="1641475"/>
            </a:xfrm>
            <a:custGeom>
              <a:avLst/>
              <a:gdLst/>
              <a:ahLst/>
              <a:cxnLst/>
              <a:rect l="0" t="0" r="r" b="b"/>
              <a:pathLst>
                <a:path w="262" h="345">
                  <a:moveTo>
                    <a:pt x="262" y="0"/>
                  </a:moveTo>
                  <a:cubicBezTo>
                    <a:pt x="152" y="102"/>
                    <a:pt x="65" y="217"/>
                    <a:pt x="0" y="34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105" name="Freeform 24"/>
            <p:cNvSpPr/>
            <p:nvPr/>
          </p:nvSpPr>
          <p:spPr bwMode="auto">
            <a:xfrm>
              <a:off x="1524000" y="0"/>
              <a:ext cx="1036638" cy="1212850"/>
            </a:xfrm>
            <a:custGeom>
              <a:avLst/>
              <a:gdLst/>
              <a:ahLst/>
              <a:cxnLst/>
              <a:rect l="0" t="0" r="r" b="b"/>
              <a:pathLst>
                <a:path w="218" h="255">
                  <a:moveTo>
                    <a:pt x="218" y="0"/>
                  </a:moveTo>
                  <a:cubicBezTo>
                    <a:pt x="137" y="77"/>
                    <a:pt x="62" y="162"/>
                    <a:pt x="0" y="25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32" name="Group 31"/>
          <p:cNvGrpSpPr/>
          <p:nvPr/>
        </p:nvGrpSpPr>
        <p:grpSpPr>
          <a:xfrm>
            <a:off x="640080" y="1699589"/>
            <a:ext cx="3286552" cy="3470421"/>
            <a:chOff x="640080" y="1699589"/>
            <a:chExt cx="3286552" cy="3470421"/>
          </a:xfrm>
        </p:grpSpPr>
        <p:sp>
          <p:nvSpPr>
            <p:cNvPr id="42" name="Rectangle 41"/>
            <p:cNvSpPr/>
            <p:nvPr/>
          </p:nvSpPr>
          <p:spPr>
            <a:xfrm>
              <a:off x="644453" y="1699589"/>
              <a:ext cx="327780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3" name="Isosceles Triangle 22"/>
            <p:cNvSpPr/>
            <p:nvPr/>
          </p:nvSpPr>
          <p:spPr>
            <a:xfrm rot="10800000">
              <a:off x="2125363" y="4897607"/>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44" name="Rectangle 43"/>
            <p:cNvSpPr/>
            <p:nvPr/>
          </p:nvSpPr>
          <p:spPr>
            <a:xfrm>
              <a:off x="640080" y="2275661"/>
              <a:ext cx="3286552"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Title 1"/>
          <p:cNvSpPr>
            <a:spLocks noGrp="1"/>
          </p:cNvSpPr>
          <p:nvPr>
            <p:ph type="title"/>
          </p:nvPr>
        </p:nvSpPr>
        <p:spPr>
          <a:xfrm>
            <a:off x="723786" y="2349926"/>
            <a:ext cx="3113815" cy="2472774"/>
          </a:xfrm>
        </p:spPr>
        <p:txBody>
          <a:bodyPr/>
          <a:lstStyle>
            <a:lvl1pPr>
              <a:defRPr>
                <a:solidFill>
                  <a:srgbClr val="FFFEFF"/>
                </a:solidFill>
              </a:defRPr>
            </a:lvl1pPr>
          </a:lstStyle>
          <a:p>
            <a:r>
              <a:rPr lang="en-US"/>
              <a:t>Click to edit Master title style</a:t>
            </a:r>
            <a:endParaRPr lang="en-US" dirty="0"/>
          </a:p>
        </p:txBody>
      </p:sp>
      <p:sp>
        <p:nvSpPr>
          <p:cNvPr id="3" name="Vertical Text Placeholder 2"/>
          <p:cNvSpPr>
            <a:spLocks noGrp="1"/>
          </p:cNvSpPr>
          <p:nvPr>
            <p:ph type="body" orient="vert" idx="1"/>
          </p:nvPr>
        </p:nvSpPr>
        <p:spPr>
          <a:xfrm>
            <a:off x="4415686" y="794719"/>
            <a:ext cx="4095643" cy="525709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5AC321EB-F66C-704A-BFA1-9575AC3937B7}" type="datetimeFigureOut">
              <a:rPr lang="en-US" smtClean="0"/>
              <a:t>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2152641322"/>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grpSp>
        <p:nvGrpSpPr>
          <p:cNvPr id="51" name="Group 50"/>
          <p:cNvGrpSpPr/>
          <p:nvPr/>
        </p:nvGrpSpPr>
        <p:grpSpPr>
          <a:xfrm flipH="1">
            <a:off x="0" y="0"/>
            <a:ext cx="9421759" cy="6858001"/>
            <a:chOff x="1243013" y="0"/>
            <a:chExt cx="9402763" cy="6858001"/>
          </a:xfrm>
        </p:grpSpPr>
        <p:sp>
          <p:nvSpPr>
            <p:cNvPr id="52" name="Freeform 5"/>
            <p:cNvSpPr/>
            <p:nvPr/>
          </p:nvSpPr>
          <p:spPr bwMode="auto">
            <a:xfrm>
              <a:off x="2289175" y="0"/>
              <a:ext cx="3867150" cy="6848475"/>
            </a:xfrm>
            <a:custGeom>
              <a:avLst/>
              <a:gdLst/>
              <a:ahLst/>
              <a:cxnLst/>
              <a:rect l="0" t="0" r="r" b="b"/>
              <a:pathLst>
                <a:path w="813" h="1440">
                  <a:moveTo>
                    <a:pt x="813" y="0"/>
                  </a:moveTo>
                  <a:cubicBezTo>
                    <a:pt x="331" y="221"/>
                    <a:pt x="0" y="1039"/>
                    <a:pt x="43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3" name="Freeform 6"/>
            <p:cNvSpPr/>
            <p:nvPr/>
          </p:nvSpPr>
          <p:spPr bwMode="auto">
            <a:xfrm>
              <a:off x="9604375" y="9525"/>
              <a:ext cx="1041400" cy="328613"/>
            </a:xfrm>
            <a:custGeom>
              <a:avLst/>
              <a:gdLst/>
              <a:ahLst/>
              <a:cxnLst/>
              <a:rect l="0" t="0" r="r" b="b"/>
              <a:pathLst>
                <a:path w="219" h="69">
                  <a:moveTo>
                    <a:pt x="219" y="69"/>
                  </a:moveTo>
                  <a:cubicBezTo>
                    <a:pt x="147" y="41"/>
                    <a:pt x="71" y="19"/>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4" name="Freeform 7"/>
            <p:cNvSpPr/>
            <p:nvPr/>
          </p:nvSpPr>
          <p:spPr bwMode="auto">
            <a:xfrm>
              <a:off x="9223375" y="5578475"/>
              <a:ext cx="1422400" cy="1270000"/>
            </a:xfrm>
            <a:custGeom>
              <a:avLst/>
              <a:gdLst/>
              <a:ahLst/>
              <a:cxnLst/>
              <a:rect l="0" t="0" r="r" b="b"/>
              <a:pathLst>
                <a:path w="299" h="267">
                  <a:moveTo>
                    <a:pt x="0" y="267"/>
                  </a:moveTo>
                  <a:cubicBezTo>
                    <a:pt x="105" y="186"/>
                    <a:pt x="206" y="96"/>
                    <a:pt x="299"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5" name="Freeform 8"/>
            <p:cNvSpPr/>
            <p:nvPr/>
          </p:nvSpPr>
          <p:spPr bwMode="auto">
            <a:xfrm>
              <a:off x="2103438" y="0"/>
              <a:ext cx="3681413" cy="6848475"/>
            </a:xfrm>
            <a:custGeom>
              <a:avLst/>
              <a:gdLst/>
              <a:ahLst/>
              <a:cxnLst/>
              <a:rect l="0" t="0" r="r" b="b"/>
              <a:pathLst>
                <a:path w="774" h="1440">
                  <a:moveTo>
                    <a:pt x="774" y="0"/>
                  </a:moveTo>
                  <a:cubicBezTo>
                    <a:pt x="312" y="240"/>
                    <a:pt x="0" y="1034"/>
                    <a:pt x="411" y="144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56" name="Freeform 9"/>
            <p:cNvSpPr/>
            <p:nvPr/>
          </p:nvSpPr>
          <p:spPr bwMode="auto">
            <a:xfrm>
              <a:off x="10179050" y="9525"/>
              <a:ext cx="466725" cy="157163"/>
            </a:xfrm>
            <a:custGeom>
              <a:avLst/>
              <a:gdLst/>
              <a:ahLst/>
              <a:cxnLst/>
              <a:rect l="0" t="0" r="r" b="b"/>
              <a:pathLst>
                <a:path w="98" h="33">
                  <a:moveTo>
                    <a:pt x="98" y="33"/>
                  </a:moveTo>
                  <a:cubicBezTo>
                    <a:pt x="65" y="21"/>
                    <a:pt x="33" y="10"/>
                    <a:pt x="0"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57" name="Freeform 10"/>
            <p:cNvSpPr/>
            <p:nvPr/>
          </p:nvSpPr>
          <p:spPr bwMode="auto">
            <a:xfrm>
              <a:off x="9471025" y="5811838"/>
              <a:ext cx="1174750" cy="1046163"/>
            </a:xfrm>
            <a:custGeom>
              <a:avLst/>
              <a:gdLst/>
              <a:ahLst/>
              <a:cxnLst/>
              <a:rect l="0" t="0" r="r" b="b"/>
              <a:pathLst>
                <a:path w="247" h="220">
                  <a:moveTo>
                    <a:pt x="0" y="220"/>
                  </a:moveTo>
                  <a:cubicBezTo>
                    <a:pt x="86" y="152"/>
                    <a:pt x="169" y="78"/>
                    <a:pt x="247" y="0"/>
                  </a:cubicBezTo>
                </a:path>
              </a:pathLst>
            </a:custGeom>
            <a:noFill/>
            <a:ln w="9525" cap="flat">
              <a:solidFill>
                <a:schemeClr val="tx1">
                  <a:alpha val="20000"/>
                </a:schemeClr>
              </a:solidFill>
              <a:prstDash val="dash"/>
              <a:miter lim="800000"/>
              <a:headEnd/>
              <a:tailEnd/>
            </a:ln>
            <a:extLst>
              <a:ext uri="{909E8E84-426E-40DD-AFC4-6F175D3DCCD1}">
                <a14:hiddenFill xmlns:a14="http://schemas.microsoft.com/office/drawing/2010/main">
                  <a:solidFill>
                    <a:srgbClr val="FFFFFF"/>
                  </a:solidFill>
                </a14:hiddenFill>
              </a:ext>
            </a:extLst>
          </p:spPr>
        </p:sp>
        <p:sp>
          <p:nvSpPr>
            <p:cNvPr id="58" name="Freeform 11"/>
            <p:cNvSpPr/>
            <p:nvPr/>
          </p:nvSpPr>
          <p:spPr bwMode="auto">
            <a:xfrm>
              <a:off x="1985963" y="0"/>
              <a:ext cx="3622675" cy="6848475"/>
            </a:xfrm>
            <a:custGeom>
              <a:avLst/>
              <a:gdLst/>
              <a:ahLst/>
              <a:cxnLst/>
              <a:rect l="0" t="0" r="r" b="b"/>
              <a:pathLst>
                <a:path w="762" h="1440">
                  <a:moveTo>
                    <a:pt x="762" y="0"/>
                  </a:moveTo>
                  <a:cubicBezTo>
                    <a:pt x="308" y="245"/>
                    <a:pt x="0" y="1033"/>
                    <a:pt x="403"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59" name="Freeform 12"/>
            <p:cNvSpPr/>
            <p:nvPr/>
          </p:nvSpPr>
          <p:spPr bwMode="auto">
            <a:xfrm>
              <a:off x="10479088" y="9525"/>
              <a:ext cx="166688" cy="57150"/>
            </a:xfrm>
            <a:custGeom>
              <a:avLst/>
              <a:gdLst/>
              <a:ahLst/>
              <a:cxnLst/>
              <a:rect l="0" t="0" r="r" b="b"/>
              <a:pathLst>
                <a:path w="35" h="12">
                  <a:moveTo>
                    <a:pt x="35" y="12"/>
                  </a:moveTo>
                  <a:cubicBezTo>
                    <a:pt x="23" y="8"/>
                    <a:pt x="12" y="4"/>
                    <a:pt x="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0" name="Freeform 13"/>
            <p:cNvSpPr/>
            <p:nvPr/>
          </p:nvSpPr>
          <p:spPr bwMode="auto">
            <a:xfrm>
              <a:off x="9618663" y="5940425"/>
              <a:ext cx="1027113" cy="908050"/>
            </a:xfrm>
            <a:custGeom>
              <a:avLst/>
              <a:gdLst/>
              <a:ahLst/>
              <a:cxnLst/>
              <a:rect l="0" t="0" r="r" b="b"/>
              <a:pathLst>
                <a:path w="216" h="191">
                  <a:moveTo>
                    <a:pt x="0" y="191"/>
                  </a:moveTo>
                  <a:cubicBezTo>
                    <a:pt x="75" y="131"/>
                    <a:pt x="147" y="67"/>
                    <a:pt x="216"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1" name="Freeform 14"/>
            <p:cNvSpPr/>
            <p:nvPr/>
          </p:nvSpPr>
          <p:spPr bwMode="auto">
            <a:xfrm>
              <a:off x="1985963" y="0"/>
              <a:ext cx="3248025" cy="6848475"/>
            </a:xfrm>
            <a:custGeom>
              <a:avLst/>
              <a:gdLst/>
              <a:ahLst/>
              <a:cxnLst/>
              <a:rect l="0" t="0" r="r" b="b"/>
              <a:pathLst>
                <a:path w="683" h="1440">
                  <a:moveTo>
                    <a:pt x="683" y="0"/>
                  </a:moveTo>
                  <a:cubicBezTo>
                    <a:pt x="258" y="256"/>
                    <a:pt x="0" y="1041"/>
                    <a:pt x="355"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2" name="Freeform 15"/>
            <p:cNvSpPr/>
            <p:nvPr/>
          </p:nvSpPr>
          <p:spPr bwMode="auto">
            <a:xfrm>
              <a:off x="9780588" y="6054725"/>
              <a:ext cx="865188" cy="793750"/>
            </a:xfrm>
            <a:custGeom>
              <a:avLst/>
              <a:gdLst/>
              <a:ahLst/>
              <a:cxnLst/>
              <a:rect l="0" t="0" r="r" b="b"/>
              <a:pathLst>
                <a:path w="182" h="167">
                  <a:moveTo>
                    <a:pt x="0" y="167"/>
                  </a:moveTo>
                  <a:cubicBezTo>
                    <a:pt x="63" y="114"/>
                    <a:pt x="123" y="58"/>
                    <a:pt x="182"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3" name="Freeform 16"/>
            <p:cNvSpPr/>
            <p:nvPr/>
          </p:nvSpPr>
          <p:spPr bwMode="auto">
            <a:xfrm>
              <a:off x="1871663" y="0"/>
              <a:ext cx="3233738" cy="6848475"/>
            </a:xfrm>
            <a:custGeom>
              <a:avLst/>
              <a:gdLst/>
              <a:ahLst/>
              <a:cxnLst/>
              <a:rect l="0" t="0" r="r" b="b"/>
              <a:pathLst>
                <a:path w="680" h="1440">
                  <a:moveTo>
                    <a:pt x="680" y="0"/>
                  </a:moveTo>
                  <a:cubicBezTo>
                    <a:pt x="257" y="265"/>
                    <a:pt x="0" y="1026"/>
                    <a:pt x="337"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4" name="Freeform 17"/>
            <p:cNvSpPr/>
            <p:nvPr/>
          </p:nvSpPr>
          <p:spPr bwMode="auto">
            <a:xfrm>
              <a:off x="9956800" y="6216650"/>
              <a:ext cx="688975" cy="631825"/>
            </a:xfrm>
            <a:custGeom>
              <a:avLst/>
              <a:gdLst/>
              <a:ahLst/>
              <a:cxnLst/>
              <a:rect l="0" t="0" r="r" b="b"/>
              <a:pathLst>
                <a:path w="145" h="133">
                  <a:moveTo>
                    <a:pt x="0" y="133"/>
                  </a:moveTo>
                  <a:cubicBezTo>
                    <a:pt x="50" y="90"/>
                    <a:pt x="98" y="46"/>
                    <a:pt x="145"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5" name="Freeform 18"/>
            <p:cNvSpPr/>
            <p:nvPr/>
          </p:nvSpPr>
          <p:spPr bwMode="auto">
            <a:xfrm>
              <a:off x="1466850" y="0"/>
              <a:ext cx="3424238" cy="6848475"/>
            </a:xfrm>
            <a:custGeom>
              <a:avLst/>
              <a:gdLst/>
              <a:ahLst/>
              <a:cxnLst/>
              <a:rect l="0" t="0" r="r" b="b"/>
              <a:pathLst>
                <a:path w="720" h="1440">
                  <a:moveTo>
                    <a:pt x="720" y="0"/>
                  </a:moveTo>
                  <a:cubicBezTo>
                    <a:pt x="316" y="282"/>
                    <a:pt x="0" y="1018"/>
                    <a:pt x="362" y="144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6" name="Freeform 19"/>
            <p:cNvSpPr/>
            <p:nvPr/>
          </p:nvSpPr>
          <p:spPr bwMode="auto">
            <a:xfrm>
              <a:off x="10264775" y="6519863"/>
              <a:ext cx="381000" cy="328613"/>
            </a:xfrm>
            <a:custGeom>
              <a:avLst/>
              <a:gdLst/>
              <a:ahLst/>
              <a:cxnLst/>
              <a:rect l="0" t="0" r="r" b="b"/>
              <a:pathLst>
                <a:path w="80" h="69">
                  <a:moveTo>
                    <a:pt x="0" y="69"/>
                  </a:moveTo>
                  <a:cubicBezTo>
                    <a:pt x="27" y="47"/>
                    <a:pt x="53" y="24"/>
                    <a:pt x="80" y="0"/>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67" name="Freeform 20"/>
            <p:cNvSpPr/>
            <p:nvPr/>
          </p:nvSpPr>
          <p:spPr bwMode="auto">
            <a:xfrm>
              <a:off x="1581150" y="0"/>
              <a:ext cx="2720975" cy="6848475"/>
            </a:xfrm>
            <a:custGeom>
              <a:avLst/>
              <a:gdLst/>
              <a:ahLst/>
              <a:cxnLst/>
              <a:rect l="0" t="0" r="r" b="b"/>
              <a:pathLst>
                <a:path w="572" h="1440">
                  <a:moveTo>
                    <a:pt x="572" y="0"/>
                  </a:moveTo>
                  <a:cubicBezTo>
                    <a:pt x="213" y="320"/>
                    <a:pt x="0" y="979"/>
                    <a:pt x="164" y="1440"/>
                  </a:cubicBezTo>
                </a:path>
              </a:pathLst>
            </a:custGeom>
            <a:noFill/>
            <a:ln w="12700" cap="flat">
              <a:solidFill>
                <a:schemeClr val="tx1">
                  <a:alpha val="20000"/>
                </a:schemeClr>
              </a:solidFill>
              <a:prstDash val="dashDot"/>
              <a:miter lim="800000"/>
              <a:headEnd/>
              <a:tailEnd/>
            </a:ln>
            <a:extLst>
              <a:ext uri="{909E8E84-426E-40DD-AFC4-6F175D3DCCD1}">
                <a14:hiddenFill xmlns:a14="http://schemas.microsoft.com/office/drawing/2010/main">
                  <a:solidFill>
                    <a:srgbClr val="FFFFFF"/>
                  </a:solidFill>
                </a14:hiddenFill>
              </a:ext>
            </a:extLst>
          </p:spPr>
        </p:sp>
        <p:sp>
          <p:nvSpPr>
            <p:cNvPr id="68" name="Freeform 21"/>
            <p:cNvSpPr/>
            <p:nvPr/>
          </p:nvSpPr>
          <p:spPr bwMode="auto">
            <a:xfrm>
              <a:off x="1243013" y="0"/>
              <a:ext cx="2949575" cy="6848475"/>
            </a:xfrm>
            <a:custGeom>
              <a:avLst/>
              <a:gdLst/>
              <a:ahLst/>
              <a:cxnLst/>
              <a:rect l="0" t="0" r="r" b="b"/>
              <a:pathLst>
                <a:path w="620" h="1440">
                  <a:moveTo>
                    <a:pt x="620" y="0"/>
                  </a:moveTo>
                  <a:cubicBezTo>
                    <a:pt x="248" y="325"/>
                    <a:pt x="0" y="960"/>
                    <a:pt x="186" y="1440"/>
                  </a:cubicBezTo>
                </a:path>
              </a:pathLst>
            </a:custGeom>
            <a:noFill/>
            <a:ln w="9525" cap="flat">
              <a:solidFill>
                <a:schemeClr val="tx1">
                  <a:alpha val="20000"/>
                </a:schemeClr>
              </a:solidFill>
              <a:prstDash val="lgDash"/>
              <a:miter lim="800000"/>
              <a:headEnd/>
              <a:tailEnd/>
            </a:ln>
            <a:extLst>
              <a:ext uri="{909E8E84-426E-40DD-AFC4-6F175D3DCCD1}">
                <a14:hiddenFill xmlns:a14="http://schemas.microsoft.com/office/drawing/2010/main">
                  <a:solidFill>
                    <a:srgbClr val="FFFFFF"/>
                  </a:solidFill>
                </a14:hiddenFill>
              </a:ext>
            </a:extLst>
          </p:spPr>
        </p:sp>
        <p:sp>
          <p:nvSpPr>
            <p:cNvPr id="69" name="Freeform 22"/>
            <p:cNvSpPr/>
            <p:nvPr/>
          </p:nvSpPr>
          <p:spPr bwMode="auto">
            <a:xfrm>
              <a:off x="1524000" y="0"/>
              <a:ext cx="1446213" cy="2030413"/>
            </a:xfrm>
            <a:custGeom>
              <a:avLst/>
              <a:gdLst/>
              <a:ahLst/>
              <a:cxnLst/>
              <a:rect l="0" t="0" r="r" b="b"/>
              <a:pathLst>
                <a:path w="304" h="427">
                  <a:moveTo>
                    <a:pt x="304" y="0"/>
                  </a:moveTo>
                  <a:cubicBezTo>
                    <a:pt x="170" y="120"/>
                    <a:pt x="69" y="267"/>
                    <a:pt x="0" y="427"/>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0" name="Freeform 23"/>
            <p:cNvSpPr/>
            <p:nvPr/>
          </p:nvSpPr>
          <p:spPr bwMode="auto">
            <a:xfrm>
              <a:off x="1524000" y="9525"/>
              <a:ext cx="1246188" cy="1641475"/>
            </a:xfrm>
            <a:custGeom>
              <a:avLst/>
              <a:gdLst/>
              <a:ahLst/>
              <a:cxnLst/>
              <a:rect l="0" t="0" r="r" b="b"/>
              <a:pathLst>
                <a:path w="262" h="345">
                  <a:moveTo>
                    <a:pt x="262" y="0"/>
                  </a:moveTo>
                  <a:cubicBezTo>
                    <a:pt x="152" y="102"/>
                    <a:pt x="65" y="217"/>
                    <a:pt x="0" y="34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sp>
          <p:nvSpPr>
            <p:cNvPr id="71" name="Freeform 24"/>
            <p:cNvSpPr/>
            <p:nvPr/>
          </p:nvSpPr>
          <p:spPr bwMode="auto">
            <a:xfrm>
              <a:off x="1524000" y="0"/>
              <a:ext cx="1036638" cy="1212850"/>
            </a:xfrm>
            <a:custGeom>
              <a:avLst/>
              <a:gdLst/>
              <a:ahLst/>
              <a:cxnLst/>
              <a:rect l="0" t="0" r="r" b="b"/>
              <a:pathLst>
                <a:path w="218" h="255">
                  <a:moveTo>
                    <a:pt x="218" y="0"/>
                  </a:moveTo>
                  <a:cubicBezTo>
                    <a:pt x="137" y="77"/>
                    <a:pt x="62" y="162"/>
                    <a:pt x="0" y="255"/>
                  </a:cubicBezTo>
                </a:path>
              </a:pathLst>
            </a:custGeom>
            <a:noFill/>
            <a:ln w="9525" cap="flat">
              <a:solidFill>
                <a:schemeClr val="tx1">
                  <a:alpha val="20000"/>
                </a:schemeClr>
              </a:solidFill>
              <a:prstDash val="solid"/>
              <a:miter lim="800000"/>
              <a:headEnd/>
              <a:tailEnd/>
            </a:ln>
            <a:extLst>
              <a:ext uri="{909E8E84-426E-40DD-AFC4-6F175D3DCCD1}">
                <a14:hiddenFill xmlns:a14="http://schemas.microsoft.com/office/drawing/2010/main">
                  <a:solidFill>
                    <a:srgbClr val="FFFFFF"/>
                  </a:solidFill>
                </a14:hiddenFill>
              </a:ext>
            </a:extLst>
          </p:spPr>
        </p:sp>
      </p:grpSp>
      <p:grpSp>
        <p:nvGrpSpPr>
          <p:cNvPr id="85" name="Group 84"/>
          <p:cNvGrpSpPr/>
          <p:nvPr/>
        </p:nvGrpSpPr>
        <p:grpSpPr>
          <a:xfrm>
            <a:off x="5228134" y="1699589"/>
            <a:ext cx="3286552" cy="3470421"/>
            <a:chOff x="640080" y="1699589"/>
            <a:chExt cx="3286552" cy="3470421"/>
          </a:xfrm>
        </p:grpSpPr>
        <p:sp>
          <p:nvSpPr>
            <p:cNvPr id="86" name="Rectangle 85"/>
            <p:cNvSpPr/>
            <p:nvPr/>
          </p:nvSpPr>
          <p:spPr>
            <a:xfrm>
              <a:off x="644453" y="1699589"/>
              <a:ext cx="3277806" cy="5029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7" name="Isosceles Triangle 22"/>
            <p:cNvSpPr/>
            <p:nvPr/>
          </p:nvSpPr>
          <p:spPr>
            <a:xfrm rot="10800000">
              <a:off x="2125363" y="4897607"/>
              <a:ext cx="315988" cy="272403"/>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8" name="Rectangle 87"/>
            <p:cNvSpPr/>
            <p:nvPr/>
          </p:nvSpPr>
          <p:spPr>
            <a:xfrm>
              <a:off x="640080" y="2275661"/>
              <a:ext cx="3286552" cy="262432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grpSp>
      <p:sp>
        <p:nvSpPr>
          <p:cNvPr id="2" name="Vertical Title 1"/>
          <p:cNvSpPr>
            <a:spLocks noGrp="1"/>
          </p:cNvSpPr>
          <p:nvPr>
            <p:ph type="title" orient="vert"/>
          </p:nvPr>
        </p:nvSpPr>
        <p:spPr>
          <a:xfrm>
            <a:off x="5313609" y="2349924"/>
            <a:ext cx="3112047" cy="2464951"/>
          </a:xfrm>
        </p:spPr>
        <p:txBody>
          <a:bodyPr vert="eaVert"/>
          <a:lstStyle>
            <a:lvl1pPr algn="l">
              <a:lnSpc>
                <a:spcPct val="80000"/>
              </a:lnSpc>
              <a:defRPr>
                <a:solidFill>
                  <a:srgbClr val="FFFEFF"/>
                </a:solidFill>
              </a:defRPr>
            </a:lvl1pPr>
          </a:lstStyle>
          <a:p>
            <a:r>
              <a:rPr lang="en-US"/>
              <a:t>Click to edit Master title style</a:t>
            </a:r>
            <a:endParaRPr lang="en-US" dirty="0"/>
          </a:p>
        </p:txBody>
      </p:sp>
      <p:sp>
        <p:nvSpPr>
          <p:cNvPr id="3" name="Vertical Text Placeholder 2"/>
          <p:cNvSpPr>
            <a:spLocks noGrp="1"/>
          </p:cNvSpPr>
          <p:nvPr>
            <p:ph type="body" orient="vert" idx="1"/>
          </p:nvPr>
        </p:nvSpPr>
        <p:spPr>
          <a:xfrm>
            <a:off x="643258" y="802808"/>
            <a:ext cx="4118291" cy="5254802"/>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a:xfrm>
            <a:off x="640080" y="320040"/>
            <a:ext cx="2743200" cy="320040"/>
          </a:xfrm>
        </p:spPr>
        <p:txBody>
          <a:bodyPr/>
          <a:lstStyle/>
          <a:p>
            <a:fld id="{5AC321EB-F66C-704A-BFA1-9575AC3937B7}" type="datetimeFigureOut">
              <a:rPr lang="en-US" smtClean="0"/>
              <a:t>4/20/20</a:t>
            </a:fld>
            <a:endParaRPr lang="en-US"/>
          </a:p>
        </p:txBody>
      </p:sp>
      <p:sp>
        <p:nvSpPr>
          <p:cNvPr id="5" name="Footer Placeholder 4"/>
          <p:cNvSpPr>
            <a:spLocks noGrp="1"/>
          </p:cNvSpPr>
          <p:nvPr>
            <p:ph type="ftr" sz="quarter" idx="11"/>
          </p:nvPr>
        </p:nvSpPr>
        <p:spPr>
          <a:xfrm>
            <a:off x="640080" y="6227064"/>
            <a:ext cx="7854696" cy="320040"/>
          </a:xfrm>
        </p:spPr>
        <p:txBody>
          <a:bodyPr/>
          <a:lstStyle/>
          <a:p>
            <a:endParaRPr lang="en-US"/>
          </a:p>
        </p:txBody>
      </p:sp>
      <p:sp>
        <p:nvSpPr>
          <p:cNvPr id="6" name="Slide Number Placeholder 5"/>
          <p:cNvSpPr>
            <a:spLocks noGrp="1"/>
          </p:cNvSpPr>
          <p:nvPr>
            <p:ph type="sldNum" sz="quarter" idx="12"/>
          </p:nvPr>
        </p:nvSpPr>
        <p:spPr>
          <a:xfrm>
            <a:off x="7808976" y="320040"/>
            <a:ext cx="685800" cy="320040"/>
          </a:xfrm>
        </p:spPr>
        <p:txBody>
          <a:bodyPr/>
          <a:lstStyle/>
          <a:p>
            <a:fld id="{3B084973-505F-0640-91E2-197C39F450B7}" type="slidenum">
              <a:rPr lang="en-US" smtClean="0"/>
              <a:t>‹#›</a:t>
            </a:fld>
            <a:endParaRPr lang="en-US"/>
          </a:p>
        </p:txBody>
      </p:sp>
    </p:spTree>
    <p:extLst>
      <p:ext uri="{BB962C8B-B14F-4D97-AF65-F5344CB8AC3E}">
        <p14:creationId xmlns:p14="http://schemas.microsoft.com/office/powerpoint/2010/main" val="124876715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ct val="20000"/>
              </a:spcAft>
              <a:defRPr lang="en-US" sz="2400" b="1" cap="all" baseline="0" dirty="0" smtClean="0">
                <a:solidFill>
                  <a:srgbClr val="292929"/>
                </a:solidFill>
                <a:latin typeface="+mj-lt"/>
                <a:ea typeface="+mj-ea"/>
                <a:cs typeface="+mj-cs"/>
              </a:defRPr>
            </a:lvl1pPr>
          </a:lstStyle>
          <a:p>
            <a:r>
              <a:rPr lang="en-US"/>
              <a:t>Click to edit Master title style</a:t>
            </a:r>
            <a:endParaRPr lang="en-US" dirty="0"/>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89348"/>
            <a:ext cx="7434472" cy="790840"/>
          </a:xfrm>
        </p:spPr>
        <p:txBody>
          <a:bodyPr>
            <a:noAutofit/>
          </a:bodyPr>
          <a:lstStyle>
            <a:lvl1pPr algn="l" defTabSz="457200" rtl="0" eaLnBrk="1" fontAlgn="base" hangingPunct="1">
              <a:lnSpc>
                <a:spcPct val="90000"/>
              </a:lnSpc>
              <a:spcBef>
                <a:spcPct val="0"/>
              </a:spcBef>
              <a:spcAft>
                <a:spcPts val="526"/>
              </a:spcAft>
              <a:defRPr lang="en-US" sz="3200" b="1" cap="all" baseline="0" dirty="0" smtClean="0">
                <a:solidFill>
                  <a:srgbClr val="292929"/>
                </a:solidFill>
                <a:latin typeface="+mj-lt"/>
                <a:ea typeface="+mj-ea"/>
                <a:cs typeface="+mj-cs"/>
              </a:defRPr>
            </a:lvl1pPr>
          </a:lstStyle>
          <a:p>
            <a:pPr lvl="0"/>
            <a:r>
              <a:rPr lang="en-US" dirty="0"/>
              <a:t>Click to edit Master title style</a:t>
            </a:r>
          </a:p>
        </p:txBody>
      </p:sp>
      <p:sp>
        <p:nvSpPr>
          <p:cNvPr id="13" name="Content Placeholder 12"/>
          <p:cNvSpPr>
            <a:spLocks noGrp="1"/>
          </p:cNvSpPr>
          <p:nvPr>
            <p:ph sz="quarter" idx="10"/>
          </p:nvPr>
        </p:nvSpPr>
        <p:spPr>
          <a:xfrm>
            <a:off x="457200" y="1370569"/>
            <a:ext cx="8229600" cy="4852358"/>
          </a:xfrm>
        </p:spPr>
        <p:txBody>
          <a:bodyPr>
            <a:normAutofit/>
          </a:bodyPr>
          <a:lstStyle>
            <a:lvl1pPr marL="112713" indent="-204153">
              <a:buClr>
                <a:schemeClr val="tx1"/>
              </a:buClr>
              <a:defRPr sz="2400">
                <a:solidFill>
                  <a:schemeClr val="tx1"/>
                </a:solidFill>
              </a:defRPr>
            </a:lvl1pPr>
            <a:lvl2pPr marL="569913" indent="-225425">
              <a:buClr>
                <a:schemeClr val="tx1"/>
              </a:buClr>
              <a:defRPr sz="2000">
                <a:solidFill>
                  <a:schemeClr val="tx1"/>
                </a:solidFill>
              </a:defRPr>
            </a:lvl2pPr>
            <a:lvl3pPr marL="854075" indent="-223838">
              <a:buClr>
                <a:schemeClr val="tx1"/>
              </a:buClr>
              <a:defRPr sz="1800">
                <a:solidFill>
                  <a:schemeClr val="tx1"/>
                </a:solidFill>
              </a:defRPr>
            </a:lvl3pPr>
            <a:lvl4pPr marL="1147763" indent="-233363">
              <a:buClr>
                <a:schemeClr val="tx1"/>
              </a:buClr>
              <a:defRPr sz="1800">
                <a:solidFill>
                  <a:schemeClr val="tx1"/>
                </a:solidFill>
              </a:defRPr>
            </a:lvl4pPr>
            <a:lvl5pPr marL="1431925" indent="-173038">
              <a:buClr>
                <a:schemeClr val="tx1"/>
              </a:buClr>
              <a:defRPr sz="1800">
                <a:solidFill>
                  <a:schemeClr val="tx1"/>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3919557454"/>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userDrawn="1">
  <p:cSld name="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937792523"/>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userDrawn="1">
  <p:cSld name="3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2944186086"/>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userDrawn="1">
  <p:cSld name="4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079510384"/>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userDrawn="1">
  <p:cSld name="5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344985595"/>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userDrawn="1">
  <p:cSld name="6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0243139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with column title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200" b="1"/>
            </a:lvl1pPr>
            <a:lvl2pPr>
              <a:defRPr sz="2000"/>
            </a:lvl2pPr>
            <a:lvl3pPr>
              <a:defRPr sz="1800"/>
            </a:lvl3pPr>
            <a:lvl4pPr>
              <a:defRPr sz="1600"/>
            </a:lvl4pPr>
            <a:lvl5pPr>
              <a:defRPr sz="14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p:txBody>
      </p:sp>
      <p:sp>
        <p:nvSpPr>
          <p:cNvPr id="4" name="Content Placeholder 3"/>
          <p:cNvSpPr>
            <a:spLocks noGrp="1"/>
          </p:cNvSpPr>
          <p:nvPr>
            <p:ph sz="half" idx="2"/>
          </p:nvPr>
        </p:nvSpPr>
        <p:spPr>
          <a:xfrm>
            <a:off x="4648200" y="1600200"/>
            <a:ext cx="4038600" cy="4525963"/>
          </a:xfrm>
        </p:spPr>
        <p:txBody>
          <a:bodyPr/>
          <a:lstStyle>
            <a:lvl1pPr>
              <a:defRPr sz="2200" b="1"/>
            </a:lvl1pPr>
            <a:lvl2pPr>
              <a:defRPr sz="2000"/>
            </a:lvl2pPr>
            <a:lvl3pPr>
              <a:defRPr sz="1800"/>
            </a:lvl3pPr>
            <a:lvl4pPr>
              <a:defRPr sz="16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000" b="1"/>
            </a:lvl1pPr>
            <a:lvl2pPr>
              <a:defRPr sz="2200"/>
            </a:lvl2pPr>
            <a:lvl3pPr>
              <a:defRPr sz="2000"/>
            </a:lvl3pPr>
            <a:lvl4pPr>
              <a:defRPr sz="1800"/>
            </a:lvl4pPr>
            <a:lvl5pPr>
              <a:defRPr sz="14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p:txBody>
      </p:sp>
      <p:sp>
        <p:nvSpPr>
          <p:cNvPr id="4" name="Content Placeholder 3"/>
          <p:cNvSpPr>
            <a:spLocks noGrp="1"/>
          </p:cNvSpPr>
          <p:nvPr>
            <p:ph sz="half" idx="2"/>
          </p:nvPr>
        </p:nvSpPr>
        <p:spPr>
          <a:xfrm>
            <a:off x="4648200" y="1600200"/>
            <a:ext cx="4038600" cy="4525963"/>
          </a:xfrm>
        </p:spPr>
        <p:txBody>
          <a:bodyPr/>
          <a:lstStyle>
            <a:lvl1pPr>
              <a:defRPr sz="2000" b="1"/>
            </a:lvl1pPr>
            <a:lvl2pPr>
              <a:defRPr sz="22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preserve="1" userDrawn="1">
  <p:cSld name="End Slide">
    <p:spTree>
      <p:nvGrpSpPr>
        <p:cNvPr id="1" name=""/>
        <p:cNvGrpSpPr/>
        <p:nvPr/>
      </p:nvGrpSpPr>
      <p:grpSpPr>
        <a:xfrm>
          <a:off x="0" y="0"/>
          <a:ext cx="0" cy="0"/>
          <a:chOff x="0" y="0"/>
          <a:chExt cx="0" cy="0"/>
        </a:xfrm>
      </p:grpSpPr>
      <p:pic>
        <p:nvPicPr>
          <p:cNvPr id="2" name="Picture 11" descr="lrg-ven-gradient-3.png"/>
          <p:cNvPicPr>
            <a:picLocks noChangeAspect="1"/>
          </p:cNvPicPr>
          <p:nvPr/>
        </p:nvPicPr>
        <p:blipFill>
          <a:blip r:embed="rId2" cstate="print"/>
          <a:srcRect/>
          <a:stretch>
            <a:fillRect/>
          </a:stretch>
        </p:blipFill>
        <p:spPr bwMode="auto">
          <a:xfrm>
            <a:off x="0" y="5038725"/>
            <a:ext cx="9144000" cy="1819275"/>
          </a:xfrm>
          <a:prstGeom prst="rect">
            <a:avLst/>
          </a:prstGeom>
          <a:noFill/>
          <a:ln w="9525">
            <a:noFill/>
            <a:miter lim="800000"/>
            <a:headEnd/>
            <a:tailEnd/>
          </a:ln>
        </p:spPr>
      </p:pic>
      <p:sp>
        <p:nvSpPr>
          <p:cNvPr id="3" name="Rectangle 44"/>
          <p:cNvSpPr>
            <a:spLocks noChangeArrowheads="1"/>
          </p:cNvSpPr>
          <p:nvPr/>
        </p:nvSpPr>
        <p:spPr bwMode="invGray">
          <a:xfrm>
            <a:off x="0" y="0"/>
            <a:ext cx="9144000" cy="6858000"/>
          </a:xfrm>
          <a:prstGeom prst="rect">
            <a:avLst/>
          </a:prstGeom>
          <a:gradFill rotWithShape="1">
            <a:gsLst>
              <a:gs pos="0">
                <a:srgbClr val="BABCBE">
                  <a:alpha val="14999"/>
                </a:srgbClr>
              </a:gs>
              <a:gs pos="100000">
                <a:srgbClr val="565758">
                  <a:alpha val="14999"/>
                </a:srgbClr>
              </a:gs>
            </a:gsLst>
            <a:lin ang="5400000" scaled="1"/>
          </a:gradFill>
          <a:ln w="28575" algn="ctr">
            <a:noFill/>
            <a:miter lim="800000"/>
            <a:headEnd/>
            <a:tailEnd/>
          </a:ln>
          <a:effectLst/>
        </p:spPr>
        <p:txBody>
          <a:bodyPr wrap="none" tIns="0" rIns="0" bIns="0" anchor="ctr">
            <a:spAutoFit/>
          </a:bodyPr>
          <a:lstStyle/>
          <a:p>
            <a:pPr fontAlgn="auto">
              <a:spcBef>
                <a:spcPts val="0"/>
              </a:spcBef>
              <a:spcAft>
                <a:spcPts val="0"/>
              </a:spcAft>
              <a:defRPr/>
            </a:pPr>
            <a:endParaRPr lang="en-US">
              <a:latin typeface="Arial" pitchFamily="34" charset="0"/>
              <a:cs typeface="+mn-cs"/>
            </a:endParaRPr>
          </a:p>
        </p:txBody>
      </p:sp>
      <p:pic>
        <p:nvPicPr>
          <p:cNvPr id="4" name="Picture 2"/>
          <p:cNvPicPr>
            <a:picLocks noChangeAspect="1" noChangeArrowheads="1"/>
          </p:cNvPicPr>
          <p:nvPr/>
        </p:nvPicPr>
        <p:blipFill>
          <a:blip r:embed="rId3" cstate="print"/>
          <a:srcRect/>
          <a:stretch>
            <a:fillRect/>
          </a:stretch>
        </p:blipFill>
        <p:spPr bwMode="auto">
          <a:xfrm>
            <a:off x="3702050" y="2184400"/>
            <a:ext cx="4554538" cy="3822700"/>
          </a:xfrm>
          <a:prstGeom prst="rect">
            <a:avLst/>
          </a:prstGeom>
          <a:noFill/>
          <a:ln w="28575">
            <a:noFill/>
            <a:miter lim="800000"/>
            <a:headEnd/>
            <a:tailEnd type="none" w="lg" len="sm"/>
          </a:ln>
        </p:spPr>
      </p:pic>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270442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7106995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userDrawn="1">
  <p:cSld name="3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lvl1pPr algn="l" defTabSz="457200" rtl="0" eaLnBrk="1" fontAlgn="base" hangingPunct="1">
              <a:lnSpc>
                <a:spcPct val="90000"/>
              </a:lnSpc>
              <a:spcBef>
                <a:spcPct val="0"/>
              </a:spcBef>
              <a:spcAft>
                <a:spcPts val="526"/>
              </a:spcAft>
              <a:defRPr lang="en-US" sz="2400" b="1" cap="all" baseline="0" dirty="0" smtClean="0">
                <a:solidFill>
                  <a:srgbClr val="292929"/>
                </a:solidFill>
                <a:latin typeface="+mj-lt"/>
                <a:ea typeface="+mj-ea"/>
                <a:cs typeface="+mj-cs"/>
              </a:defRPr>
            </a:lvl1pPr>
          </a:lstStyle>
          <a:p>
            <a:pPr lvl="0"/>
            <a:r>
              <a:rPr lang="en-US"/>
              <a:t>Click to edit Master title style</a:t>
            </a:r>
            <a:endParaRPr lang="en-US" dirty="0"/>
          </a:p>
        </p:txBody>
      </p:sp>
      <p:sp>
        <p:nvSpPr>
          <p:cNvPr id="13" name="Content Placeholder 12"/>
          <p:cNvSpPr>
            <a:spLocks noGrp="1"/>
          </p:cNvSpPr>
          <p:nvPr>
            <p:ph sz="quarter" idx="10"/>
          </p:nvPr>
        </p:nvSpPr>
        <p:spPr>
          <a:xfrm>
            <a:off x="366616" y="1134374"/>
            <a:ext cx="8229600" cy="4852358"/>
          </a:xfrm>
        </p:spPr>
        <p:txBody>
          <a:bodyPr/>
          <a:lstStyle>
            <a:lvl1pPr marL="112713" indent="-112713">
              <a:buClr>
                <a:schemeClr val="tx1"/>
              </a:buClr>
              <a:defRPr>
                <a:solidFill>
                  <a:schemeClr val="tx1"/>
                </a:solidFill>
              </a:defRPr>
            </a:lvl1pPr>
            <a:lvl2pPr marL="569913" indent="-225425">
              <a:buClr>
                <a:schemeClr val="tx1"/>
              </a:buClr>
              <a:defRPr>
                <a:solidFill>
                  <a:schemeClr val="tx1"/>
                </a:solidFill>
              </a:defRPr>
            </a:lvl2pPr>
            <a:lvl3pPr marL="854075" indent="-223838">
              <a:buClr>
                <a:schemeClr val="tx1"/>
              </a:buClr>
              <a:defRPr>
                <a:solidFill>
                  <a:schemeClr val="tx1"/>
                </a:solidFill>
              </a:defRPr>
            </a:lvl3pPr>
            <a:lvl4pPr marL="1147763" indent="-233363">
              <a:buClr>
                <a:schemeClr val="tx1"/>
              </a:buClr>
              <a:defRPr>
                <a:solidFill>
                  <a:schemeClr val="tx1"/>
                </a:solidFill>
              </a:defRPr>
            </a:lvl4pPr>
            <a:lvl5pPr marL="1431925" indent="-173038">
              <a:buClr>
                <a:schemeClr val="tx1"/>
              </a:buClr>
              <a:defRPr>
                <a:solidFill>
                  <a:schemeClr val="tx1"/>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299588983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image" Target="../media/image1.pn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6.xml"/><Relationship Id="rId13" Type="http://schemas.openxmlformats.org/officeDocument/2006/relationships/slideLayout" Target="../slideLayouts/slideLayout31.xml"/><Relationship Id="rId18" Type="http://schemas.openxmlformats.org/officeDocument/2006/relationships/theme" Target="../theme/theme2.xml"/><Relationship Id="rId3" Type="http://schemas.openxmlformats.org/officeDocument/2006/relationships/slideLayout" Target="../slideLayouts/slideLayout21.xml"/><Relationship Id="rId7" Type="http://schemas.openxmlformats.org/officeDocument/2006/relationships/slideLayout" Target="../slideLayouts/slideLayout25.xml"/><Relationship Id="rId12" Type="http://schemas.openxmlformats.org/officeDocument/2006/relationships/slideLayout" Target="../slideLayouts/slideLayout30.xml"/><Relationship Id="rId17" Type="http://schemas.openxmlformats.org/officeDocument/2006/relationships/slideLayout" Target="../slideLayouts/slideLayout35.xml"/><Relationship Id="rId2" Type="http://schemas.openxmlformats.org/officeDocument/2006/relationships/slideLayout" Target="../slideLayouts/slideLayout20.xml"/><Relationship Id="rId16" Type="http://schemas.openxmlformats.org/officeDocument/2006/relationships/slideLayout" Target="../slideLayouts/slideLayout34.xml"/><Relationship Id="rId1" Type="http://schemas.openxmlformats.org/officeDocument/2006/relationships/slideLayout" Target="../slideLayouts/slideLayout19.xml"/><Relationship Id="rId6" Type="http://schemas.openxmlformats.org/officeDocument/2006/relationships/slideLayout" Target="../slideLayouts/slideLayout24.xml"/><Relationship Id="rId11" Type="http://schemas.openxmlformats.org/officeDocument/2006/relationships/slideLayout" Target="../slideLayouts/slideLayout29.xml"/><Relationship Id="rId5" Type="http://schemas.openxmlformats.org/officeDocument/2006/relationships/slideLayout" Target="../slideLayouts/slideLayout23.xml"/><Relationship Id="rId15" Type="http://schemas.openxmlformats.org/officeDocument/2006/relationships/slideLayout" Target="../slideLayouts/slideLayout33.xml"/><Relationship Id="rId10" Type="http://schemas.openxmlformats.org/officeDocument/2006/relationships/slideLayout" Target="../slideLayouts/slideLayout28.xml"/><Relationship Id="rId4" Type="http://schemas.openxmlformats.org/officeDocument/2006/relationships/slideLayout" Target="../slideLayouts/slideLayout22.xml"/><Relationship Id="rId9" Type="http://schemas.openxmlformats.org/officeDocument/2006/relationships/slideLayout" Target="../slideLayouts/slideLayout27.xml"/><Relationship Id="rId14" Type="http://schemas.openxmlformats.org/officeDocument/2006/relationships/slideLayout" Target="../slideLayouts/slideLayout3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bwMode="gray">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6250" y="255588"/>
            <a:ext cx="8220075" cy="741362"/>
          </a:xfrm>
          <a:prstGeom prst="rect">
            <a:avLst/>
          </a:prstGeom>
          <a:noFill/>
          <a:ln w="9525" algn="ctr">
            <a:noFill/>
            <a:miter lim="800000"/>
            <a:headEnd/>
            <a:tailEnd/>
          </a:ln>
        </p:spPr>
        <p:txBody>
          <a:bodyPr vert="horz" wrap="square" lIns="0" tIns="45720" rIns="91440" bIns="45720" numCol="1" anchor="b" anchorCtr="0" compatLnSpc="1">
            <a:prstTxWarp prst="textNoShape">
              <a:avLst/>
            </a:prstTxWarp>
          </a:bodyPr>
          <a:lstStyle/>
          <a:p>
            <a:pPr lvl="0"/>
            <a:r>
              <a:rPr lang="en-US" dirty="0"/>
              <a:t>Click to edit </a:t>
            </a:r>
            <a:br>
              <a:rPr lang="en-US" dirty="0"/>
            </a:br>
            <a:r>
              <a:rPr lang="en-US" dirty="0"/>
              <a:t>Master title style</a:t>
            </a:r>
          </a:p>
        </p:txBody>
      </p:sp>
      <p:sp>
        <p:nvSpPr>
          <p:cNvPr id="1027" name="Text Placeholder 2"/>
          <p:cNvSpPr>
            <a:spLocks noGrp="1"/>
          </p:cNvSpPr>
          <p:nvPr>
            <p:ph type="body" idx="1"/>
          </p:nvPr>
        </p:nvSpPr>
        <p:spPr bwMode="auto">
          <a:xfrm>
            <a:off x="368300" y="1133475"/>
            <a:ext cx="8220075" cy="4773613"/>
          </a:xfrm>
          <a:prstGeom prst="rect">
            <a:avLst/>
          </a:prstGeom>
          <a:noFill/>
          <a:ln w="9525">
            <a:noFill/>
            <a:miter lim="800000"/>
            <a:headEnd/>
            <a:tailEnd/>
          </a:ln>
        </p:spPr>
        <p:txBody>
          <a:bodyPr vert="horz" wrap="square" lIns="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6" name="Rectangle 26"/>
          <p:cNvSpPr>
            <a:spLocks noChangeArrowheads="1"/>
          </p:cNvSpPr>
          <p:nvPr/>
        </p:nvSpPr>
        <p:spPr bwMode="black">
          <a:xfrm>
            <a:off x="471488" y="6229350"/>
            <a:ext cx="530225" cy="198438"/>
          </a:xfrm>
          <a:prstGeom prst="rect">
            <a:avLst/>
          </a:prstGeom>
          <a:noFill/>
          <a:ln w="9525" algn="ctr">
            <a:noFill/>
            <a:miter lim="800000"/>
            <a:headEnd/>
            <a:tailEnd/>
          </a:ln>
        </p:spPr>
        <p:txBody>
          <a:bodyPr wrap="none" lIns="0" tIns="0" rIns="0" bIns="0" anchor="b"/>
          <a:lstStyle/>
          <a:p>
            <a:pPr eaLnBrk="0" fontAlgn="auto" hangingPunct="0">
              <a:spcAft>
                <a:spcPts val="0"/>
              </a:spcAft>
              <a:tabLst>
                <a:tab pos="461963" algn="l"/>
                <a:tab pos="4572000" algn="ctr"/>
                <a:tab pos="8461375" algn="r"/>
                <a:tab pos="8855075" algn="r"/>
              </a:tabLst>
              <a:defRPr/>
            </a:pPr>
            <a:fld id="{F3685484-FA1C-4816-AC06-0EF40D640CE5}" type="slidenum">
              <a:rPr lang="en-US" sz="1000">
                <a:solidFill>
                  <a:srgbClr val="807F83"/>
                </a:solidFill>
                <a:latin typeface="Arial" pitchFamily="34" charset="0"/>
                <a:cs typeface="+mn-cs"/>
              </a:rPr>
              <a:pPr eaLnBrk="0" fontAlgn="auto" hangingPunct="0">
                <a:spcAft>
                  <a:spcPts val="0"/>
                </a:spcAft>
                <a:tabLst>
                  <a:tab pos="461963" algn="l"/>
                  <a:tab pos="4572000" algn="ctr"/>
                  <a:tab pos="8461375" algn="r"/>
                  <a:tab pos="8855075" algn="r"/>
                </a:tabLst>
                <a:defRPr/>
              </a:pPr>
              <a:t>‹#›</a:t>
            </a:fld>
            <a:endParaRPr lang="en-US" sz="1000">
              <a:solidFill>
                <a:srgbClr val="807F83"/>
              </a:solidFill>
              <a:latin typeface="Arial" pitchFamily="34" charset="0"/>
              <a:cs typeface="+mn-cs"/>
            </a:endParaRPr>
          </a:p>
        </p:txBody>
      </p:sp>
      <p:grpSp>
        <p:nvGrpSpPr>
          <p:cNvPr id="1029" name="Group 6"/>
          <p:cNvGrpSpPr>
            <a:grpSpLocks/>
          </p:cNvGrpSpPr>
          <p:nvPr/>
        </p:nvGrpSpPr>
        <p:grpSpPr bwMode="auto">
          <a:xfrm>
            <a:off x="450850" y="238125"/>
            <a:ext cx="8240713" cy="5994400"/>
            <a:chOff x="284" y="150"/>
            <a:chExt cx="5182" cy="3776"/>
          </a:xfrm>
        </p:grpSpPr>
        <p:sp>
          <p:nvSpPr>
            <p:cNvPr id="19" name="Line 7"/>
            <p:cNvSpPr>
              <a:spLocks noChangeShapeType="1"/>
            </p:cNvSpPr>
            <p:nvPr/>
          </p:nvSpPr>
          <p:spPr bwMode="auto">
            <a:xfrm>
              <a:off x="284" y="3926"/>
              <a:ext cx="5182" cy="0"/>
            </a:xfrm>
            <a:prstGeom prst="line">
              <a:avLst/>
            </a:prstGeom>
            <a:noFill/>
            <a:ln w="12700">
              <a:solidFill>
                <a:srgbClr val="BABCBE"/>
              </a:solidFill>
              <a:round/>
              <a:headEnd/>
              <a:tailEnd/>
            </a:ln>
            <a:effectLst/>
          </p:spPr>
          <p:txBody>
            <a:bodyPr/>
            <a:lstStyle/>
            <a:p>
              <a:pPr fontAlgn="auto">
                <a:spcBef>
                  <a:spcPts val="0"/>
                </a:spcBef>
                <a:spcAft>
                  <a:spcPts val="0"/>
                </a:spcAft>
                <a:defRPr/>
              </a:pPr>
              <a:endParaRPr lang="en-US">
                <a:latin typeface="Arial" pitchFamily="34" charset="0"/>
                <a:cs typeface="+mn-cs"/>
              </a:endParaRPr>
            </a:p>
          </p:txBody>
        </p:sp>
        <p:sp>
          <p:nvSpPr>
            <p:cNvPr id="20" name="Line 8"/>
            <p:cNvSpPr>
              <a:spLocks noChangeShapeType="1"/>
            </p:cNvSpPr>
            <p:nvPr/>
          </p:nvSpPr>
          <p:spPr bwMode="auto">
            <a:xfrm>
              <a:off x="284" y="602"/>
              <a:ext cx="5182" cy="0"/>
            </a:xfrm>
            <a:prstGeom prst="line">
              <a:avLst/>
            </a:prstGeom>
            <a:noFill/>
            <a:ln w="12700">
              <a:solidFill>
                <a:srgbClr val="BABCBE"/>
              </a:solidFill>
              <a:round/>
              <a:headEnd/>
              <a:tailEnd/>
            </a:ln>
            <a:effectLst/>
          </p:spPr>
          <p:txBody>
            <a:bodyPr/>
            <a:lstStyle/>
            <a:p>
              <a:pPr fontAlgn="auto">
                <a:spcBef>
                  <a:spcPts val="0"/>
                </a:spcBef>
                <a:spcAft>
                  <a:spcPts val="0"/>
                </a:spcAft>
                <a:defRPr/>
              </a:pPr>
              <a:endParaRPr lang="en-US">
                <a:latin typeface="Arial" pitchFamily="34" charset="0"/>
                <a:cs typeface="+mn-cs"/>
              </a:endParaRPr>
            </a:p>
          </p:txBody>
        </p:sp>
        <p:sp>
          <p:nvSpPr>
            <p:cNvPr id="21" name="Line 9"/>
            <p:cNvSpPr>
              <a:spLocks noChangeShapeType="1"/>
            </p:cNvSpPr>
            <p:nvPr/>
          </p:nvSpPr>
          <p:spPr bwMode="auto">
            <a:xfrm>
              <a:off x="284" y="150"/>
              <a:ext cx="5182" cy="0"/>
            </a:xfrm>
            <a:prstGeom prst="line">
              <a:avLst/>
            </a:prstGeom>
            <a:noFill/>
            <a:ln w="12700">
              <a:solidFill>
                <a:srgbClr val="BABCBE"/>
              </a:solidFill>
              <a:round/>
              <a:headEnd/>
              <a:tailEnd/>
            </a:ln>
            <a:effectLst/>
          </p:spPr>
          <p:txBody>
            <a:bodyPr/>
            <a:lstStyle/>
            <a:p>
              <a:pPr fontAlgn="auto">
                <a:spcBef>
                  <a:spcPts val="0"/>
                </a:spcBef>
                <a:spcAft>
                  <a:spcPts val="0"/>
                </a:spcAft>
                <a:defRPr/>
              </a:pPr>
              <a:endParaRPr lang="en-US">
                <a:latin typeface="Arial" pitchFamily="34" charset="0"/>
                <a:cs typeface="+mn-cs"/>
              </a:endParaRPr>
            </a:p>
          </p:txBody>
        </p:sp>
      </p:grpSp>
      <p:pic>
        <p:nvPicPr>
          <p:cNvPr id="1030" name="Picture 10" descr="juniper_black.png"/>
          <p:cNvPicPr>
            <a:picLocks noChangeAspect="1"/>
          </p:cNvPicPr>
          <p:nvPr/>
        </p:nvPicPr>
        <p:blipFill>
          <a:blip r:embed="rId20" cstate="print"/>
          <a:srcRect/>
          <a:stretch>
            <a:fillRect/>
          </a:stretch>
        </p:blipFill>
        <p:spPr bwMode="auto">
          <a:xfrm>
            <a:off x="7564438" y="6316663"/>
            <a:ext cx="1111250" cy="303212"/>
          </a:xfrm>
          <a:prstGeom prst="rect">
            <a:avLst/>
          </a:prstGeom>
          <a:noFill/>
          <a:ln w="9525">
            <a:noFill/>
            <a:miter lim="800000"/>
            <a:headEnd/>
            <a:tailEnd/>
          </a:ln>
        </p:spPr>
      </p:pic>
      <p:sp>
        <p:nvSpPr>
          <p:cNvPr id="14" name="TextBox 13"/>
          <p:cNvSpPr txBox="1"/>
          <p:nvPr/>
        </p:nvSpPr>
        <p:spPr>
          <a:xfrm>
            <a:off x="3117850" y="6240463"/>
            <a:ext cx="2913063" cy="215900"/>
          </a:xfrm>
          <a:prstGeom prst="rect">
            <a:avLst/>
          </a:prstGeom>
          <a:noFill/>
        </p:spPr>
        <p:txBody>
          <a:bodyPr wrap="none">
            <a:spAutoFit/>
          </a:bodyPr>
          <a:lstStyle/>
          <a:p>
            <a:pPr algn="ctr">
              <a:spcBef>
                <a:spcPct val="50000"/>
              </a:spcBef>
              <a:defRPr/>
            </a:pPr>
            <a:r>
              <a:rPr lang="en-US" sz="800" dirty="0">
                <a:solidFill>
                  <a:schemeClr val="accent6"/>
                </a:solidFill>
                <a:latin typeface="+mn-lt"/>
                <a:cs typeface="+mn-cs"/>
              </a:rPr>
              <a:t>Copyright </a:t>
            </a:r>
            <a:r>
              <a:rPr lang="en-US" sz="800" dirty="0">
                <a:solidFill>
                  <a:schemeClr val="accent6"/>
                </a:solidFill>
                <a:ea typeface="ＭＳ Ｐゴシック" charset="-128"/>
                <a:cs typeface="+mn-cs"/>
              </a:rPr>
              <a:t>© 2015 Juniper Networks, Inc.     www.juniper.net</a:t>
            </a:r>
            <a:endParaRPr lang="en-US" sz="800" dirty="0">
              <a:solidFill>
                <a:schemeClr val="accent6"/>
              </a:solidFill>
              <a:latin typeface="+mn-lt"/>
              <a:cs typeface="+mn-cs"/>
            </a:endParaRPr>
          </a:p>
        </p:txBody>
      </p:sp>
    </p:spTree>
  </p:cSld>
  <p:clrMap bg1="lt1" tx1="dk1" bg2="lt2" tx2="dk2" accent1="accent1" accent2="accent2" accent3="accent3" accent4="accent4" accent5="accent5" accent6="accent6" hlink="hlink" folHlink="folHlink"/>
  <p:sldLayoutIdLst>
    <p:sldLayoutId id="2147483684" r:id="rId1"/>
    <p:sldLayoutId id="2147483680" r:id="rId2"/>
    <p:sldLayoutId id="2147483681" r:id="rId3"/>
    <p:sldLayoutId id="2147483682" r:id="rId4"/>
    <p:sldLayoutId id="2147483683" r:id="rId5"/>
    <p:sldLayoutId id="2147483685" r:id="rId6"/>
    <p:sldLayoutId id="2147483746" r:id="rId7"/>
    <p:sldLayoutId id="2147483747" r:id="rId8"/>
    <p:sldLayoutId id="2147483748" r:id="rId9"/>
    <p:sldLayoutId id="2147483749" r:id="rId10"/>
    <p:sldLayoutId id="2147483750" r:id="rId11"/>
    <p:sldLayoutId id="2147483751" r:id="rId12"/>
    <p:sldLayoutId id="2147483854" r:id="rId13"/>
    <p:sldLayoutId id="2147483855" r:id="rId14"/>
    <p:sldLayoutId id="2147483856" r:id="rId15"/>
    <p:sldLayoutId id="2147483857" r:id="rId16"/>
    <p:sldLayoutId id="2147483858" r:id="rId17"/>
    <p:sldLayoutId id="2147483859" r:id="rId18"/>
  </p:sldLayoutIdLst>
  <p:txStyles>
    <p:titleStyle>
      <a:lvl1pPr algn="l" defTabSz="457200" rtl="0" eaLnBrk="1" fontAlgn="base" hangingPunct="1">
        <a:lnSpc>
          <a:spcPct val="90000"/>
        </a:lnSpc>
        <a:spcBef>
          <a:spcPct val="0"/>
        </a:spcBef>
        <a:spcAft>
          <a:spcPct val="20000"/>
        </a:spcAft>
        <a:defRPr lang="en-US" sz="2400" b="1" kern="1200" cap="all" dirty="0">
          <a:solidFill>
            <a:srgbClr val="292929"/>
          </a:solidFill>
          <a:latin typeface="Arial" pitchFamily="34" charset="0"/>
          <a:ea typeface="+mj-ea"/>
          <a:cs typeface="+mj-cs"/>
        </a:defRPr>
      </a:lvl1pPr>
      <a:lvl2pPr algn="l" defTabSz="457200" rtl="0" eaLnBrk="1" fontAlgn="base" hangingPunct="1">
        <a:lnSpc>
          <a:spcPct val="90000"/>
        </a:lnSpc>
        <a:spcBef>
          <a:spcPct val="0"/>
        </a:spcBef>
        <a:spcAft>
          <a:spcPct val="20000"/>
        </a:spcAft>
        <a:defRPr sz="2400" b="1">
          <a:solidFill>
            <a:srgbClr val="292929"/>
          </a:solidFill>
          <a:latin typeface="Arial" pitchFamily="34" charset="0"/>
        </a:defRPr>
      </a:lvl2pPr>
      <a:lvl3pPr algn="l" defTabSz="457200" rtl="0" eaLnBrk="1" fontAlgn="base" hangingPunct="1">
        <a:lnSpc>
          <a:spcPct val="90000"/>
        </a:lnSpc>
        <a:spcBef>
          <a:spcPct val="0"/>
        </a:spcBef>
        <a:spcAft>
          <a:spcPct val="20000"/>
        </a:spcAft>
        <a:defRPr sz="2400" b="1">
          <a:solidFill>
            <a:srgbClr val="292929"/>
          </a:solidFill>
          <a:latin typeface="Arial" pitchFamily="34" charset="0"/>
        </a:defRPr>
      </a:lvl3pPr>
      <a:lvl4pPr algn="l" defTabSz="457200" rtl="0" eaLnBrk="1" fontAlgn="base" hangingPunct="1">
        <a:lnSpc>
          <a:spcPct val="90000"/>
        </a:lnSpc>
        <a:spcBef>
          <a:spcPct val="0"/>
        </a:spcBef>
        <a:spcAft>
          <a:spcPct val="20000"/>
        </a:spcAft>
        <a:defRPr sz="2400" b="1">
          <a:solidFill>
            <a:srgbClr val="292929"/>
          </a:solidFill>
          <a:latin typeface="Arial" pitchFamily="34" charset="0"/>
        </a:defRPr>
      </a:lvl4pPr>
      <a:lvl5pPr algn="l" defTabSz="457200" rtl="0" eaLnBrk="1" fontAlgn="base" hangingPunct="1">
        <a:lnSpc>
          <a:spcPct val="90000"/>
        </a:lnSpc>
        <a:spcBef>
          <a:spcPct val="0"/>
        </a:spcBef>
        <a:spcAft>
          <a:spcPct val="20000"/>
        </a:spcAft>
        <a:defRPr sz="2400" b="1">
          <a:solidFill>
            <a:srgbClr val="292929"/>
          </a:solidFill>
          <a:latin typeface="Arial" pitchFamily="34" charset="0"/>
        </a:defRPr>
      </a:lvl5pPr>
      <a:lvl6pPr marL="457200" algn="l" defTabSz="457200" rtl="0" eaLnBrk="1" fontAlgn="base" hangingPunct="1">
        <a:lnSpc>
          <a:spcPct val="90000"/>
        </a:lnSpc>
        <a:spcBef>
          <a:spcPct val="0"/>
        </a:spcBef>
        <a:spcAft>
          <a:spcPct val="20000"/>
        </a:spcAft>
        <a:defRPr sz="2400" b="1">
          <a:solidFill>
            <a:srgbClr val="292929"/>
          </a:solidFill>
          <a:latin typeface="Arial" pitchFamily="34" charset="0"/>
        </a:defRPr>
      </a:lvl6pPr>
      <a:lvl7pPr marL="914400" algn="l" defTabSz="457200" rtl="0" eaLnBrk="1" fontAlgn="base" hangingPunct="1">
        <a:lnSpc>
          <a:spcPct val="90000"/>
        </a:lnSpc>
        <a:spcBef>
          <a:spcPct val="0"/>
        </a:spcBef>
        <a:spcAft>
          <a:spcPct val="20000"/>
        </a:spcAft>
        <a:defRPr sz="2400" b="1">
          <a:solidFill>
            <a:srgbClr val="292929"/>
          </a:solidFill>
          <a:latin typeface="Arial" pitchFamily="34" charset="0"/>
        </a:defRPr>
      </a:lvl7pPr>
      <a:lvl8pPr marL="1371600" algn="l" defTabSz="457200" rtl="0" eaLnBrk="1" fontAlgn="base" hangingPunct="1">
        <a:lnSpc>
          <a:spcPct val="90000"/>
        </a:lnSpc>
        <a:spcBef>
          <a:spcPct val="0"/>
        </a:spcBef>
        <a:spcAft>
          <a:spcPct val="20000"/>
        </a:spcAft>
        <a:defRPr sz="2400" b="1">
          <a:solidFill>
            <a:srgbClr val="292929"/>
          </a:solidFill>
          <a:latin typeface="Arial" pitchFamily="34" charset="0"/>
        </a:defRPr>
      </a:lvl8pPr>
      <a:lvl9pPr marL="1828800" algn="l" defTabSz="457200" rtl="0" eaLnBrk="1" fontAlgn="base" hangingPunct="1">
        <a:lnSpc>
          <a:spcPct val="90000"/>
        </a:lnSpc>
        <a:spcBef>
          <a:spcPct val="0"/>
        </a:spcBef>
        <a:spcAft>
          <a:spcPct val="20000"/>
        </a:spcAft>
        <a:defRPr sz="2400" b="1">
          <a:solidFill>
            <a:srgbClr val="292929"/>
          </a:solidFill>
          <a:latin typeface="Arial" pitchFamily="34" charset="0"/>
        </a:defRPr>
      </a:lvl9pPr>
    </p:titleStyle>
    <p:bodyStyle>
      <a:lvl1pPr marL="112713" indent="-112713" algn="l" rtl="0" eaLnBrk="1" fontAlgn="base" hangingPunct="1">
        <a:spcBef>
          <a:spcPts val="800"/>
        </a:spcBef>
        <a:spcAft>
          <a:spcPts val="400"/>
        </a:spcAft>
        <a:buClr>
          <a:schemeClr val="tx1"/>
        </a:buClr>
        <a:buSzPct val="25000"/>
        <a:buFont typeface="Arial" charset="0"/>
        <a:buChar char=" "/>
        <a:defRPr lang="en-US" sz="2200" kern="1200" dirty="0">
          <a:solidFill>
            <a:schemeClr val="tx1"/>
          </a:solidFill>
          <a:latin typeface="Arial" pitchFamily="34" charset="0"/>
          <a:ea typeface="+mn-ea"/>
          <a:cs typeface="+mn-cs"/>
        </a:defRPr>
      </a:lvl1pPr>
      <a:lvl2pPr marL="569913" indent="-225425" algn="l" rtl="0" eaLnBrk="1" fontAlgn="base" hangingPunct="1">
        <a:spcBef>
          <a:spcPct val="0"/>
        </a:spcBef>
        <a:spcAft>
          <a:spcPts val="500"/>
        </a:spcAft>
        <a:buClr>
          <a:schemeClr val="tx1"/>
        </a:buClr>
        <a:buSzPct val="90000"/>
        <a:buFont typeface="Wingdings" pitchFamily="2" charset="2"/>
        <a:buChar char="§"/>
        <a:defRPr lang="en-US" sz="2000" kern="1200" dirty="0">
          <a:solidFill>
            <a:schemeClr val="tx1"/>
          </a:solidFill>
          <a:latin typeface="Arial" pitchFamily="34" charset="0"/>
          <a:ea typeface="+mn-ea"/>
          <a:cs typeface="+mn-cs"/>
        </a:defRPr>
      </a:lvl2pPr>
      <a:lvl3pPr marL="854075" indent="-223838" algn="l" rtl="0" eaLnBrk="1" fontAlgn="base" hangingPunct="1">
        <a:spcBef>
          <a:spcPct val="0"/>
        </a:spcBef>
        <a:spcAft>
          <a:spcPts val="500"/>
        </a:spcAft>
        <a:buClr>
          <a:schemeClr val="tx1"/>
        </a:buClr>
        <a:buSzPct val="96000"/>
        <a:buFont typeface="Wingdings" pitchFamily="2" charset="2"/>
        <a:buChar char="§"/>
        <a:defRPr lang="en-US" kern="1200" dirty="0">
          <a:solidFill>
            <a:schemeClr val="tx1"/>
          </a:solidFill>
          <a:latin typeface="Arial" pitchFamily="34" charset="0"/>
          <a:ea typeface="+mn-ea"/>
          <a:cs typeface="+mn-cs"/>
        </a:defRPr>
      </a:lvl3pPr>
      <a:lvl4pPr marL="1147763" indent="-233363" algn="l" rtl="0" eaLnBrk="1" fontAlgn="base" hangingPunct="1">
        <a:spcBef>
          <a:spcPct val="0"/>
        </a:spcBef>
        <a:spcAft>
          <a:spcPts val="500"/>
        </a:spcAft>
        <a:buClr>
          <a:schemeClr val="tx1"/>
        </a:buClr>
        <a:buFont typeface="Arial" charset="0"/>
        <a:buChar char="–"/>
        <a:defRPr lang="en-US" sz="1600" kern="1200" dirty="0">
          <a:solidFill>
            <a:schemeClr val="tx1"/>
          </a:solidFill>
          <a:latin typeface="Arial" pitchFamily="34" charset="0"/>
          <a:ea typeface="+mn-ea"/>
          <a:cs typeface="+mn-cs"/>
        </a:defRPr>
      </a:lvl4pPr>
      <a:lvl5pPr marL="1431925" indent="-173038" algn="l" rtl="0" eaLnBrk="1" fontAlgn="base" hangingPunct="1">
        <a:spcBef>
          <a:spcPct val="0"/>
        </a:spcBef>
        <a:spcAft>
          <a:spcPts val="500"/>
        </a:spcAft>
        <a:buClr>
          <a:schemeClr val="tx1"/>
        </a:buClr>
        <a:buFont typeface="Arial" charset="0"/>
        <a:buChar char="-"/>
        <a:defRPr lang="en-US" sz="1600" kern="1200" dirty="0">
          <a:solidFill>
            <a:schemeClr val="tx1"/>
          </a:solidFill>
          <a:latin typeface="Arial" pitchFamily="34"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725554" y="2349925"/>
            <a:ext cx="3112047" cy="2464952"/>
          </a:xfrm>
          <a:prstGeom prst="rect">
            <a:avLst/>
          </a:prstGeom>
        </p:spPr>
        <p:txBody>
          <a:bodyPr vert="horz" lIns="228600" tIns="228600" rIns="228600" bIns="22860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4415687" y="794719"/>
            <a:ext cx="4079089" cy="525709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40080" y="320040"/>
            <a:ext cx="2743200" cy="320040"/>
          </a:xfrm>
          <a:prstGeom prst="rect">
            <a:avLst/>
          </a:prstGeom>
        </p:spPr>
        <p:txBody>
          <a:bodyPr vert="horz" lIns="91440" tIns="45720" rIns="91440" bIns="45720" rtlCol="0" anchor="ctr"/>
          <a:lstStyle>
            <a:lvl1pPr algn="l">
              <a:defRPr sz="1000">
                <a:solidFill>
                  <a:schemeClr val="tx1">
                    <a:tint val="75000"/>
                  </a:schemeClr>
                </a:solidFill>
              </a:defRPr>
            </a:lvl1pPr>
          </a:lstStyle>
          <a:p>
            <a:fld id="{48A87A34-81AB-432B-8DAE-1953F412C126}" type="datetimeFigureOut">
              <a:rPr lang="en-US" dirty="0"/>
              <a:pPr/>
              <a:t>4/20/20</a:t>
            </a:fld>
            <a:endParaRPr lang="en-US" dirty="0"/>
          </a:p>
        </p:txBody>
      </p:sp>
      <p:sp>
        <p:nvSpPr>
          <p:cNvPr id="5" name="Footer Placeholder 4"/>
          <p:cNvSpPr>
            <a:spLocks noGrp="1"/>
          </p:cNvSpPr>
          <p:nvPr>
            <p:ph type="ftr" sz="quarter" idx="3"/>
          </p:nvPr>
        </p:nvSpPr>
        <p:spPr>
          <a:xfrm>
            <a:off x="640080" y="6227064"/>
            <a:ext cx="7854696" cy="320040"/>
          </a:xfrm>
          <a:prstGeom prst="rect">
            <a:avLst/>
          </a:prstGeom>
        </p:spPr>
        <p:txBody>
          <a:bodyPr vert="horz" lIns="91440" tIns="45720" rIns="91440" bIns="45720" rtlCol="0" anchor="ctr"/>
          <a:lstStyle>
            <a:lvl1pPr algn="r">
              <a:defRPr sz="10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7808976" y="320040"/>
            <a:ext cx="685800" cy="320040"/>
          </a:xfrm>
          <a:prstGeom prst="rect">
            <a:avLst/>
          </a:prstGeom>
        </p:spPr>
        <p:txBody>
          <a:bodyPr vert="horz" lIns="91440" tIns="45720" rIns="91440" bIns="45720" rtlCol="0" anchor="ctr"/>
          <a:lstStyle>
            <a:lvl1pPr algn="r">
              <a:defRPr sz="1000">
                <a:solidFill>
                  <a:schemeClr val="tx1">
                    <a:tint val="75000"/>
                  </a:schemeClr>
                </a:solidFill>
              </a:defRPr>
            </a:lvl1pPr>
          </a:lstStyle>
          <a:p>
            <a:fld id="{6D22F896-40B5-4ADD-8801-0D06FADFA095}" type="slidenum">
              <a:rPr lang="en-US" dirty="0"/>
              <a:pPr/>
              <a:t>‹#›</a:t>
            </a:fld>
            <a:endParaRPr lang="en-US" dirty="0"/>
          </a:p>
        </p:txBody>
      </p:sp>
    </p:spTree>
    <p:extLst>
      <p:ext uri="{BB962C8B-B14F-4D97-AF65-F5344CB8AC3E}">
        <p14:creationId xmlns:p14="http://schemas.microsoft.com/office/powerpoint/2010/main" val="711419463"/>
      </p:ext>
    </p:extLst>
  </p:cSld>
  <p:clrMap bg1="lt1" tx1="dk1" bg2="lt2" tx2="dk2" accent1="accent1" accent2="accent2" accent3="accent3" accent4="accent4" accent5="accent5" accent6="accent6" hlink="hlink" folHlink="folHlink"/>
  <p:sldLayoutIdLst>
    <p:sldLayoutId id="2147483918" r:id="rId1"/>
    <p:sldLayoutId id="2147483919" r:id="rId2"/>
    <p:sldLayoutId id="2147483920" r:id="rId3"/>
    <p:sldLayoutId id="2147483921" r:id="rId4"/>
    <p:sldLayoutId id="2147483922" r:id="rId5"/>
    <p:sldLayoutId id="2147483923" r:id="rId6"/>
    <p:sldLayoutId id="2147483924" r:id="rId7"/>
    <p:sldLayoutId id="2147483925" r:id="rId8"/>
    <p:sldLayoutId id="2147483926" r:id="rId9"/>
    <p:sldLayoutId id="2147483927" r:id="rId10"/>
    <p:sldLayoutId id="2147483928" r:id="rId11"/>
    <p:sldLayoutId id="2147483929" r:id="rId12"/>
    <p:sldLayoutId id="2147483873" r:id="rId13"/>
    <p:sldLayoutId id="2147483874" r:id="rId14"/>
    <p:sldLayoutId id="2147483875" r:id="rId15"/>
    <p:sldLayoutId id="2147483876" r:id="rId16"/>
    <p:sldLayoutId id="2147483877" r:id="rId17"/>
  </p:sldLayoutIdLst>
  <p:txStyles>
    <p:titleStyle>
      <a:lvl1pPr algn="ctr" defTabSz="685800" rtl="0" eaLnBrk="1" latinLnBrk="0" hangingPunct="1">
        <a:lnSpc>
          <a:spcPct val="85000"/>
        </a:lnSpc>
        <a:spcBef>
          <a:spcPct val="0"/>
        </a:spcBef>
        <a:buNone/>
        <a:defRPr sz="3200" b="0" i="0" kern="1200" cap="none" spc="-113">
          <a:solidFill>
            <a:schemeClr val="tx1"/>
          </a:solidFill>
          <a:effectLst/>
          <a:latin typeface="+mj-lt"/>
          <a:ea typeface="+mj-ea"/>
          <a:cs typeface="+mj-cs"/>
        </a:defRPr>
      </a:lvl1pPr>
    </p:titleStyle>
    <p:bodyStyle>
      <a:lvl1pPr marL="171450" indent="-171450" algn="l" defTabSz="685800" rtl="0" eaLnBrk="1" latinLnBrk="0" hangingPunct="1">
        <a:lnSpc>
          <a:spcPct val="120000"/>
        </a:lnSpc>
        <a:spcBef>
          <a:spcPts val="750"/>
        </a:spcBef>
        <a:buClr>
          <a:schemeClr val="accent1"/>
        </a:buClr>
        <a:buSzPct val="110000"/>
        <a:buFont typeface="Wingdings" panose="05000000000000000000" pitchFamily="2" charset="2"/>
        <a:buChar char="§"/>
        <a:defRPr sz="1600" kern="1200">
          <a:solidFill>
            <a:schemeClr val="tx1"/>
          </a:solidFill>
          <a:effectLst/>
          <a:latin typeface="+mn-lt"/>
          <a:ea typeface="+mn-ea"/>
          <a:cs typeface="+mn-cs"/>
        </a:defRPr>
      </a:lvl1pPr>
      <a:lvl2pPr marL="514350" indent="-171450" algn="l" defTabSz="685800" rtl="0" eaLnBrk="1" latinLnBrk="0" hangingPunct="1">
        <a:lnSpc>
          <a:spcPct val="120000"/>
        </a:lnSpc>
        <a:spcBef>
          <a:spcPts val="375"/>
        </a:spcBef>
        <a:buClr>
          <a:schemeClr val="accent1"/>
        </a:buClr>
        <a:buSzPct val="110000"/>
        <a:buFont typeface="Wingdings" panose="05000000000000000000" pitchFamily="2" charset="2"/>
        <a:buChar char="§"/>
        <a:defRPr sz="1400" kern="1200">
          <a:solidFill>
            <a:schemeClr val="tx1"/>
          </a:solidFill>
          <a:effectLst/>
          <a:latin typeface="+mn-lt"/>
          <a:ea typeface="+mn-ea"/>
          <a:cs typeface="+mn-cs"/>
        </a:defRPr>
      </a:lvl2pPr>
      <a:lvl3pPr marL="857250" indent="-171450" algn="l" defTabSz="685800" rtl="0" eaLnBrk="1" latinLnBrk="0" hangingPunct="1">
        <a:lnSpc>
          <a:spcPct val="120000"/>
        </a:lnSpc>
        <a:spcBef>
          <a:spcPts val="375"/>
        </a:spcBef>
        <a:buClr>
          <a:schemeClr val="accent1"/>
        </a:buClr>
        <a:buSzPct val="110000"/>
        <a:buFont typeface="Wingdings" panose="05000000000000000000" pitchFamily="2" charset="2"/>
        <a:buChar char="§"/>
        <a:defRPr sz="1200" kern="1200">
          <a:solidFill>
            <a:schemeClr val="tx1"/>
          </a:solidFill>
          <a:effectLst/>
          <a:latin typeface="+mn-lt"/>
          <a:ea typeface="+mn-ea"/>
          <a:cs typeface="+mn-cs"/>
        </a:defRPr>
      </a:lvl3pPr>
      <a:lvl4pPr marL="1200150" indent="-171450" algn="l" defTabSz="685800" rtl="0" eaLnBrk="1" latinLnBrk="0" hangingPunct="1">
        <a:lnSpc>
          <a:spcPct val="120000"/>
        </a:lnSpc>
        <a:spcBef>
          <a:spcPts val="375"/>
        </a:spcBef>
        <a:buClr>
          <a:schemeClr val="accent1"/>
        </a:buClr>
        <a:buSzPct val="110000"/>
        <a:buFont typeface="Wingdings" panose="05000000000000000000" pitchFamily="2" charset="2"/>
        <a:buChar char="§"/>
        <a:defRPr sz="1200" kern="1200">
          <a:solidFill>
            <a:schemeClr val="tx1"/>
          </a:solidFill>
          <a:effectLst/>
          <a:latin typeface="+mn-lt"/>
          <a:ea typeface="+mn-ea"/>
          <a:cs typeface="+mn-cs"/>
        </a:defRPr>
      </a:lvl4pPr>
      <a:lvl5pPr marL="1543050" indent="-171450" algn="l" defTabSz="685800" rtl="0" eaLnBrk="1" latinLnBrk="0" hangingPunct="1">
        <a:lnSpc>
          <a:spcPct val="120000"/>
        </a:lnSpc>
        <a:spcBef>
          <a:spcPts val="375"/>
        </a:spcBef>
        <a:buClr>
          <a:schemeClr val="accent1"/>
        </a:buClr>
        <a:buSzPct val="110000"/>
        <a:buFont typeface="Wingdings" panose="05000000000000000000" pitchFamily="2" charset="2"/>
        <a:buChar char="§"/>
        <a:defRPr sz="1200" kern="1200">
          <a:solidFill>
            <a:schemeClr val="tx1"/>
          </a:solidFill>
          <a:effectLst/>
          <a:latin typeface="+mn-lt"/>
          <a:ea typeface="+mn-ea"/>
          <a:cs typeface="+mn-cs"/>
        </a:defRPr>
      </a:lvl5pPr>
      <a:lvl6pPr marL="1885950" indent="-171450" algn="l" defTabSz="685800" rtl="0" eaLnBrk="1" latinLnBrk="0" hangingPunct="1">
        <a:lnSpc>
          <a:spcPct val="120000"/>
        </a:lnSpc>
        <a:spcBef>
          <a:spcPts val="375"/>
        </a:spcBef>
        <a:buClr>
          <a:schemeClr val="accent1"/>
        </a:buClr>
        <a:buSzPct val="110000"/>
        <a:buFont typeface="Wingdings" panose="05000000000000000000" pitchFamily="2" charset="2"/>
        <a:buChar char="§"/>
        <a:defRPr sz="900" kern="1200">
          <a:solidFill>
            <a:schemeClr val="tx1"/>
          </a:solidFill>
          <a:effectLst/>
          <a:latin typeface="+mn-lt"/>
          <a:ea typeface="+mn-ea"/>
          <a:cs typeface="+mn-cs"/>
        </a:defRPr>
      </a:lvl6pPr>
      <a:lvl7pPr marL="2228850" indent="-171450" algn="l" defTabSz="685800" rtl="0" eaLnBrk="1" latinLnBrk="0" hangingPunct="1">
        <a:lnSpc>
          <a:spcPct val="120000"/>
        </a:lnSpc>
        <a:spcBef>
          <a:spcPts val="375"/>
        </a:spcBef>
        <a:buClr>
          <a:schemeClr val="accent1"/>
        </a:buClr>
        <a:buSzPct val="110000"/>
        <a:buFont typeface="Wingdings" panose="05000000000000000000" pitchFamily="2" charset="2"/>
        <a:buChar char="§"/>
        <a:defRPr sz="900" kern="1200">
          <a:solidFill>
            <a:schemeClr val="tx1"/>
          </a:solidFill>
          <a:effectLst/>
          <a:latin typeface="+mn-lt"/>
          <a:ea typeface="+mn-ea"/>
          <a:cs typeface="+mn-cs"/>
        </a:defRPr>
      </a:lvl7pPr>
      <a:lvl8pPr marL="2571750" indent="-171450" algn="l" defTabSz="685800" rtl="0" eaLnBrk="1" latinLnBrk="0" hangingPunct="1">
        <a:lnSpc>
          <a:spcPct val="120000"/>
        </a:lnSpc>
        <a:spcBef>
          <a:spcPts val="375"/>
        </a:spcBef>
        <a:buClr>
          <a:schemeClr val="accent1"/>
        </a:buClr>
        <a:buSzPct val="110000"/>
        <a:buFont typeface="Wingdings" panose="05000000000000000000" pitchFamily="2" charset="2"/>
        <a:buChar char="§"/>
        <a:defRPr sz="900" kern="1200">
          <a:solidFill>
            <a:schemeClr val="tx1"/>
          </a:solidFill>
          <a:effectLst/>
          <a:latin typeface="+mn-lt"/>
          <a:ea typeface="+mn-ea"/>
          <a:cs typeface="+mn-cs"/>
        </a:defRPr>
      </a:lvl8pPr>
      <a:lvl9pPr marL="2914650" indent="-171450" algn="l" defTabSz="685800" rtl="0" eaLnBrk="1" latinLnBrk="0" hangingPunct="1">
        <a:lnSpc>
          <a:spcPct val="120000"/>
        </a:lnSpc>
        <a:spcBef>
          <a:spcPts val="375"/>
        </a:spcBef>
        <a:buClr>
          <a:schemeClr val="accent1"/>
        </a:buClr>
        <a:buSzPct val="110000"/>
        <a:buFont typeface="Wingdings" panose="05000000000000000000" pitchFamily="2" charset="2"/>
        <a:buChar char="§"/>
        <a:defRPr sz="900" kern="1200">
          <a:solidFill>
            <a:schemeClr val="tx1"/>
          </a:solidFill>
          <a:effectLst/>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359091" y="2055278"/>
            <a:ext cx="6428445" cy="1591812"/>
          </a:xfrm>
        </p:spPr>
        <p:txBody>
          <a:bodyPr>
            <a:normAutofit/>
          </a:bodyPr>
          <a:lstStyle/>
          <a:p>
            <a:r>
              <a:rPr lang="en-US" sz="4400" cap="none" dirty="0"/>
              <a:t>draft-</a:t>
            </a:r>
            <a:r>
              <a:rPr lang="en-US" sz="4400" cap="none" dirty="0" err="1"/>
              <a:t>kompella</a:t>
            </a:r>
            <a:r>
              <a:rPr lang="en-US" sz="4400" cap="none" dirty="0"/>
              <a:t>-</a:t>
            </a:r>
            <a:r>
              <a:rPr lang="en-US" sz="4400" cap="none" dirty="0" err="1"/>
              <a:t>mpls-nffrr</a:t>
            </a:r>
            <a:endParaRPr lang="en-US" sz="4400" cap="none" dirty="0"/>
          </a:p>
        </p:txBody>
      </p:sp>
      <p:sp>
        <p:nvSpPr>
          <p:cNvPr id="3" name="Subtitle 2"/>
          <p:cNvSpPr>
            <a:spLocks noGrp="1"/>
          </p:cNvSpPr>
          <p:nvPr>
            <p:ph type="subTitle" idx="1"/>
          </p:nvPr>
        </p:nvSpPr>
        <p:spPr>
          <a:xfrm>
            <a:off x="1359091" y="4225159"/>
            <a:ext cx="6381631" cy="1112411"/>
          </a:xfrm>
        </p:spPr>
        <p:txBody>
          <a:bodyPr>
            <a:normAutofit/>
          </a:bodyPr>
          <a:lstStyle/>
          <a:p>
            <a:r>
              <a:rPr lang="en-US" sz="2400" dirty="0"/>
              <a:t>Kireeti Kompella, Wen Lin</a:t>
            </a:r>
          </a:p>
        </p:txBody>
      </p:sp>
      <p:sp>
        <p:nvSpPr>
          <p:cNvPr id="5" name="TextBox 4">
            <a:extLst>
              <a:ext uri="{FF2B5EF4-FFF2-40B4-BE49-F238E27FC236}">
                <a16:creationId xmlns:a16="http://schemas.microsoft.com/office/drawing/2014/main" id="{D296BAB1-1446-2047-B651-B948D5EE007C}"/>
              </a:ext>
            </a:extLst>
          </p:cNvPr>
          <p:cNvSpPr txBox="1"/>
          <p:nvPr/>
        </p:nvSpPr>
        <p:spPr>
          <a:xfrm>
            <a:off x="2734478" y="1366134"/>
            <a:ext cx="3675043" cy="400110"/>
          </a:xfrm>
          <a:prstGeom prst="rect">
            <a:avLst/>
          </a:prstGeom>
          <a:noFill/>
        </p:spPr>
        <p:txBody>
          <a:bodyPr wrap="square" rtlCol="0">
            <a:spAutoFit/>
          </a:bodyPr>
          <a:lstStyle/>
          <a:p>
            <a:pPr algn="ctr"/>
            <a:r>
              <a:rPr lang="en-US" sz="2000" dirty="0">
                <a:solidFill>
                  <a:schemeClr val="bg1"/>
                </a:solidFill>
              </a:rPr>
              <a:t>IETF Interim 2020 MPLS 01</a:t>
            </a:r>
          </a:p>
        </p:txBody>
      </p:sp>
    </p:spTree>
    <p:extLst>
      <p:ext uri="{BB962C8B-B14F-4D97-AF65-F5344CB8AC3E}">
        <p14:creationId xmlns:p14="http://schemas.microsoft.com/office/powerpoint/2010/main" val="143852523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C5E7B9-D839-2E4C-8107-F515AFD748F3}"/>
              </a:ext>
            </a:extLst>
          </p:cNvPr>
          <p:cNvSpPr>
            <a:spLocks noGrp="1"/>
          </p:cNvSpPr>
          <p:nvPr>
            <p:ph type="title"/>
          </p:nvPr>
        </p:nvSpPr>
        <p:spPr/>
        <p:txBody>
          <a:bodyPr/>
          <a:lstStyle/>
          <a:p>
            <a:r>
              <a:rPr lang="en-US" dirty="0"/>
              <a:t>Next Steps</a:t>
            </a:r>
          </a:p>
        </p:txBody>
      </p:sp>
      <p:sp>
        <p:nvSpPr>
          <p:cNvPr id="3" name="Content Placeholder 2">
            <a:extLst>
              <a:ext uri="{FF2B5EF4-FFF2-40B4-BE49-F238E27FC236}">
                <a16:creationId xmlns:a16="http://schemas.microsoft.com/office/drawing/2014/main" id="{97015BC6-ABD4-3D49-B32D-CFC2533B248C}"/>
              </a:ext>
            </a:extLst>
          </p:cNvPr>
          <p:cNvSpPr>
            <a:spLocks noGrp="1"/>
          </p:cNvSpPr>
          <p:nvPr>
            <p:ph sz="quarter" idx="10"/>
          </p:nvPr>
        </p:nvSpPr>
        <p:spPr/>
        <p:txBody>
          <a:bodyPr>
            <a:normAutofit/>
          </a:bodyPr>
          <a:lstStyle/>
          <a:p>
            <a:r>
              <a:rPr lang="en-US" dirty="0"/>
              <a:t>Discussion of this draft on the list </a:t>
            </a:r>
          </a:p>
          <a:p>
            <a:r>
              <a:rPr lang="en-US" dirty="0"/>
              <a:t>Companion documents to signal the ability to process NFFRR (BGP and IGP)</a:t>
            </a:r>
          </a:p>
          <a:p>
            <a:r>
              <a:rPr lang="en-US" dirty="0"/>
              <a:t>Examination of techniques and algorithms to better understand under what circumstances to use NFFRR</a:t>
            </a:r>
          </a:p>
          <a:p>
            <a:pPr lvl="1"/>
            <a:r>
              <a:rPr lang="en-US" dirty="0"/>
              <a:t>Pessimistic use of NFFRR may prevent FRR and lead to unnecessary packet loss …</a:t>
            </a:r>
          </a:p>
          <a:p>
            <a:pPr lvl="1"/>
            <a:r>
              <a:rPr lang="en-US" dirty="0"/>
              <a:t>… whereas optimistic non-use may lead to worse problems</a:t>
            </a:r>
          </a:p>
        </p:txBody>
      </p:sp>
    </p:spTree>
    <p:extLst>
      <p:ext uri="{BB962C8B-B14F-4D97-AF65-F5344CB8AC3E}">
        <p14:creationId xmlns:p14="http://schemas.microsoft.com/office/powerpoint/2010/main" val="382829881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74B3DB02-2655-B948-BAF1-A2FE71D076B8}"/>
              </a:ext>
            </a:extLst>
          </p:cNvPr>
          <p:cNvSpPr>
            <a:spLocks noGrp="1"/>
          </p:cNvSpPr>
          <p:nvPr>
            <p:ph type="title"/>
          </p:nvPr>
        </p:nvSpPr>
        <p:spPr/>
        <p:txBody>
          <a:bodyPr/>
          <a:lstStyle/>
          <a:p>
            <a:r>
              <a:rPr lang="en-US"/>
              <a:t>Problem Statement</a:t>
            </a:r>
            <a:endParaRPr lang="en-US" dirty="0"/>
          </a:p>
        </p:txBody>
      </p:sp>
      <p:sp>
        <p:nvSpPr>
          <p:cNvPr id="5" name="Content Placeholder 4">
            <a:extLst>
              <a:ext uri="{FF2B5EF4-FFF2-40B4-BE49-F238E27FC236}">
                <a16:creationId xmlns:a16="http://schemas.microsoft.com/office/drawing/2014/main" id="{C47109BC-788D-1A4B-8A18-19F1E1BAADCC}"/>
              </a:ext>
            </a:extLst>
          </p:cNvPr>
          <p:cNvSpPr>
            <a:spLocks noGrp="1"/>
          </p:cNvSpPr>
          <p:nvPr>
            <p:ph sz="quarter" idx="10"/>
          </p:nvPr>
        </p:nvSpPr>
        <p:spPr/>
        <p:txBody>
          <a:bodyPr>
            <a:normAutofit lnSpcReduction="10000"/>
          </a:bodyPr>
          <a:lstStyle/>
          <a:p>
            <a:r>
              <a:rPr lang="en-US" dirty="0"/>
              <a:t>Fast Reroute (FRR) offers high speed protection from link and/or node failures</a:t>
            </a:r>
          </a:p>
          <a:p>
            <a:pPr lvl="1"/>
            <a:r>
              <a:rPr lang="en-US" dirty="0"/>
              <a:t>FRR dramatically reduces packet loss on failure</a:t>
            </a:r>
          </a:p>
          <a:p>
            <a:pPr lvl="1"/>
            <a:r>
              <a:rPr lang="en-US" dirty="0"/>
              <a:t>FRR is thus a strong incentive to deploy MPLS</a:t>
            </a:r>
          </a:p>
          <a:p>
            <a:r>
              <a:rPr lang="en-US" dirty="0"/>
              <a:t>However, on occasion, FRR may cause packet loss and/or congestion on some links</a:t>
            </a:r>
          </a:p>
          <a:p>
            <a:pPr lvl="1"/>
            <a:r>
              <a:rPr lang="en-US" dirty="0"/>
              <a:t>This can arise in several situations, primarily when there are multiple failures</a:t>
            </a:r>
          </a:p>
          <a:p>
            <a:r>
              <a:rPr lang="en-US" dirty="0"/>
              <a:t>This draft describes some of these situations and proposes a solution using a new Special Purpose Label (SPL)</a:t>
            </a:r>
          </a:p>
        </p:txBody>
      </p:sp>
    </p:spTree>
    <p:extLst>
      <p:ext uri="{BB962C8B-B14F-4D97-AF65-F5344CB8AC3E}">
        <p14:creationId xmlns:p14="http://schemas.microsoft.com/office/powerpoint/2010/main" val="221073694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Cloud 23">
            <a:extLst>
              <a:ext uri="{FF2B5EF4-FFF2-40B4-BE49-F238E27FC236}">
                <a16:creationId xmlns:a16="http://schemas.microsoft.com/office/drawing/2014/main" id="{08CCFBDC-E2AF-5B4E-A613-5A1311DE0079}"/>
              </a:ext>
            </a:extLst>
          </p:cNvPr>
          <p:cNvSpPr/>
          <p:nvPr/>
        </p:nvSpPr>
        <p:spPr>
          <a:xfrm>
            <a:off x="2251277" y="1343642"/>
            <a:ext cx="4308045" cy="2762327"/>
          </a:xfrm>
          <a:prstGeom prst="cloud">
            <a:avLst/>
          </a:prstGeom>
          <a:solidFill>
            <a:schemeClr val="accent5">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2C6A83D7-4C6D-2B4F-BFCC-BEE6724E3D40}"/>
              </a:ext>
            </a:extLst>
          </p:cNvPr>
          <p:cNvSpPr>
            <a:spLocks noGrp="1"/>
          </p:cNvSpPr>
          <p:nvPr>
            <p:ph type="title"/>
          </p:nvPr>
        </p:nvSpPr>
        <p:spPr/>
        <p:txBody>
          <a:bodyPr/>
          <a:lstStyle/>
          <a:p>
            <a:r>
              <a:rPr lang="en-US" dirty="0"/>
              <a:t>Situation 1: Multi-Homed CE</a:t>
            </a:r>
          </a:p>
        </p:txBody>
      </p:sp>
      <p:grpSp>
        <p:nvGrpSpPr>
          <p:cNvPr id="6" name="Group 5">
            <a:extLst>
              <a:ext uri="{FF2B5EF4-FFF2-40B4-BE49-F238E27FC236}">
                <a16:creationId xmlns:a16="http://schemas.microsoft.com/office/drawing/2014/main" id="{C858B1EB-E443-4D46-B6FA-D00C2B550346}"/>
              </a:ext>
            </a:extLst>
          </p:cNvPr>
          <p:cNvGrpSpPr/>
          <p:nvPr/>
        </p:nvGrpSpPr>
        <p:grpSpPr>
          <a:xfrm>
            <a:off x="1149186" y="2467303"/>
            <a:ext cx="633507" cy="515007"/>
            <a:chOff x="1449659" y="2511972"/>
            <a:chExt cx="633507" cy="515007"/>
          </a:xfrm>
        </p:grpSpPr>
        <p:sp>
          <p:nvSpPr>
            <p:cNvPr id="4" name="Oval 3">
              <a:extLst>
                <a:ext uri="{FF2B5EF4-FFF2-40B4-BE49-F238E27FC236}">
                  <a16:creationId xmlns:a16="http://schemas.microsoft.com/office/drawing/2014/main" id="{FB71B9C6-AF32-6D41-9439-65D67DB0F0A0}"/>
                </a:ext>
              </a:extLst>
            </p:cNvPr>
            <p:cNvSpPr>
              <a:spLocks noChangeAspect="1"/>
            </p:cNvSpPr>
            <p:nvPr/>
          </p:nvSpPr>
          <p:spPr>
            <a:xfrm>
              <a:off x="1481959" y="2511972"/>
              <a:ext cx="515007" cy="51500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5" name="TextBox 4">
              <a:extLst>
                <a:ext uri="{FF2B5EF4-FFF2-40B4-BE49-F238E27FC236}">
                  <a16:creationId xmlns:a16="http://schemas.microsoft.com/office/drawing/2014/main" id="{F89631A1-0B0A-4541-B873-EFBD90F954E0}"/>
                </a:ext>
              </a:extLst>
            </p:cNvPr>
            <p:cNvSpPr txBox="1"/>
            <p:nvPr/>
          </p:nvSpPr>
          <p:spPr>
            <a:xfrm>
              <a:off x="1449659" y="2584809"/>
              <a:ext cx="633507" cy="369332"/>
            </a:xfrm>
            <a:prstGeom prst="rect">
              <a:avLst/>
            </a:prstGeom>
            <a:noFill/>
          </p:spPr>
          <p:txBody>
            <a:bodyPr wrap="none" rtlCol="0">
              <a:spAutoFit/>
            </a:bodyPr>
            <a:lstStyle/>
            <a:p>
              <a:r>
                <a:rPr lang="en-US" dirty="0">
                  <a:solidFill>
                    <a:schemeClr val="bg1"/>
                  </a:solidFill>
                </a:rPr>
                <a:t>CE1</a:t>
              </a:r>
            </a:p>
          </p:txBody>
        </p:sp>
      </p:grpSp>
      <p:grpSp>
        <p:nvGrpSpPr>
          <p:cNvPr id="7" name="Group 6">
            <a:extLst>
              <a:ext uri="{FF2B5EF4-FFF2-40B4-BE49-F238E27FC236}">
                <a16:creationId xmlns:a16="http://schemas.microsoft.com/office/drawing/2014/main" id="{C9FABCF7-E239-DB4D-99FA-C67EE5F58494}"/>
              </a:ext>
            </a:extLst>
          </p:cNvPr>
          <p:cNvGrpSpPr/>
          <p:nvPr/>
        </p:nvGrpSpPr>
        <p:grpSpPr>
          <a:xfrm>
            <a:off x="7397586" y="2467303"/>
            <a:ext cx="633507" cy="515007"/>
            <a:chOff x="1449659" y="2511972"/>
            <a:chExt cx="633507" cy="515007"/>
          </a:xfrm>
        </p:grpSpPr>
        <p:sp>
          <p:nvSpPr>
            <p:cNvPr id="8" name="Oval 7">
              <a:extLst>
                <a:ext uri="{FF2B5EF4-FFF2-40B4-BE49-F238E27FC236}">
                  <a16:creationId xmlns:a16="http://schemas.microsoft.com/office/drawing/2014/main" id="{AD0B5D1F-781D-D545-BA6F-6FAF6CAA3542}"/>
                </a:ext>
              </a:extLst>
            </p:cNvPr>
            <p:cNvSpPr>
              <a:spLocks noChangeAspect="1"/>
            </p:cNvSpPr>
            <p:nvPr/>
          </p:nvSpPr>
          <p:spPr>
            <a:xfrm>
              <a:off x="1481959" y="2511972"/>
              <a:ext cx="515007" cy="51500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9" name="TextBox 8">
              <a:extLst>
                <a:ext uri="{FF2B5EF4-FFF2-40B4-BE49-F238E27FC236}">
                  <a16:creationId xmlns:a16="http://schemas.microsoft.com/office/drawing/2014/main" id="{2FA16BF1-5481-D443-AAE9-6CD873647C19}"/>
                </a:ext>
              </a:extLst>
            </p:cNvPr>
            <p:cNvSpPr txBox="1"/>
            <p:nvPr/>
          </p:nvSpPr>
          <p:spPr>
            <a:xfrm>
              <a:off x="1449659" y="2584809"/>
              <a:ext cx="633507" cy="369332"/>
            </a:xfrm>
            <a:prstGeom prst="rect">
              <a:avLst/>
            </a:prstGeom>
            <a:noFill/>
          </p:spPr>
          <p:txBody>
            <a:bodyPr wrap="none" rtlCol="0">
              <a:spAutoFit/>
            </a:bodyPr>
            <a:lstStyle/>
            <a:p>
              <a:r>
                <a:rPr lang="en-US" dirty="0">
                  <a:solidFill>
                    <a:schemeClr val="bg1"/>
                  </a:solidFill>
                </a:rPr>
                <a:t>CE2</a:t>
              </a:r>
            </a:p>
          </p:txBody>
        </p:sp>
      </p:grpSp>
      <p:grpSp>
        <p:nvGrpSpPr>
          <p:cNvPr id="10" name="Group 9">
            <a:extLst>
              <a:ext uri="{FF2B5EF4-FFF2-40B4-BE49-F238E27FC236}">
                <a16:creationId xmlns:a16="http://schemas.microsoft.com/office/drawing/2014/main" id="{F6C5FFED-D508-484C-8DEA-D2056515F7C7}"/>
              </a:ext>
            </a:extLst>
          </p:cNvPr>
          <p:cNvGrpSpPr/>
          <p:nvPr/>
        </p:nvGrpSpPr>
        <p:grpSpPr>
          <a:xfrm>
            <a:off x="2072555" y="2982310"/>
            <a:ext cx="620683" cy="515007"/>
            <a:chOff x="1460169" y="2511972"/>
            <a:chExt cx="620683" cy="515007"/>
          </a:xfrm>
        </p:grpSpPr>
        <p:sp>
          <p:nvSpPr>
            <p:cNvPr id="11" name="Oval 10">
              <a:extLst>
                <a:ext uri="{FF2B5EF4-FFF2-40B4-BE49-F238E27FC236}">
                  <a16:creationId xmlns:a16="http://schemas.microsoft.com/office/drawing/2014/main" id="{11FDDFEC-7370-FA48-A4A2-9B481D593A79}"/>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2" name="TextBox 11">
              <a:extLst>
                <a:ext uri="{FF2B5EF4-FFF2-40B4-BE49-F238E27FC236}">
                  <a16:creationId xmlns:a16="http://schemas.microsoft.com/office/drawing/2014/main" id="{54B40B5C-61A8-4048-9949-7BDABAA03776}"/>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PE2</a:t>
              </a:r>
            </a:p>
          </p:txBody>
        </p:sp>
      </p:grpSp>
      <p:grpSp>
        <p:nvGrpSpPr>
          <p:cNvPr id="13" name="Group 12">
            <a:extLst>
              <a:ext uri="{FF2B5EF4-FFF2-40B4-BE49-F238E27FC236}">
                <a16:creationId xmlns:a16="http://schemas.microsoft.com/office/drawing/2014/main" id="{04F5BE16-7C59-7649-A9DA-EC31F015F825}"/>
              </a:ext>
            </a:extLst>
          </p:cNvPr>
          <p:cNvGrpSpPr/>
          <p:nvPr/>
        </p:nvGrpSpPr>
        <p:grpSpPr>
          <a:xfrm>
            <a:off x="2126647" y="1952296"/>
            <a:ext cx="620683" cy="515007"/>
            <a:chOff x="1460169" y="2511972"/>
            <a:chExt cx="620683" cy="515007"/>
          </a:xfrm>
        </p:grpSpPr>
        <p:sp>
          <p:nvSpPr>
            <p:cNvPr id="14" name="Oval 13">
              <a:extLst>
                <a:ext uri="{FF2B5EF4-FFF2-40B4-BE49-F238E27FC236}">
                  <a16:creationId xmlns:a16="http://schemas.microsoft.com/office/drawing/2014/main" id="{D04D581A-5A99-374D-99A7-BC3496AE617F}"/>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5" name="TextBox 14">
              <a:extLst>
                <a:ext uri="{FF2B5EF4-FFF2-40B4-BE49-F238E27FC236}">
                  <a16:creationId xmlns:a16="http://schemas.microsoft.com/office/drawing/2014/main" id="{0E05C6A7-5C9C-6F4B-BF42-506E3A77698E}"/>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PE1</a:t>
              </a:r>
            </a:p>
          </p:txBody>
        </p:sp>
      </p:grpSp>
      <p:grpSp>
        <p:nvGrpSpPr>
          <p:cNvPr id="16" name="Group 15">
            <a:extLst>
              <a:ext uri="{FF2B5EF4-FFF2-40B4-BE49-F238E27FC236}">
                <a16:creationId xmlns:a16="http://schemas.microsoft.com/office/drawing/2014/main" id="{D73BF57E-DEB5-D045-BB1B-F0FE3B711362}"/>
              </a:ext>
            </a:extLst>
          </p:cNvPr>
          <p:cNvGrpSpPr/>
          <p:nvPr/>
        </p:nvGrpSpPr>
        <p:grpSpPr>
          <a:xfrm>
            <a:off x="6269460" y="2467303"/>
            <a:ext cx="620683" cy="515007"/>
            <a:chOff x="1460169" y="2511972"/>
            <a:chExt cx="620683" cy="515007"/>
          </a:xfrm>
        </p:grpSpPr>
        <p:sp>
          <p:nvSpPr>
            <p:cNvPr id="17" name="Oval 16">
              <a:extLst>
                <a:ext uri="{FF2B5EF4-FFF2-40B4-BE49-F238E27FC236}">
                  <a16:creationId xmlns:a16="http://schemas.microsoft.com/office/drawing/2014/main" id="{2CF53D28-8C7A-D347-8FAF-E8A93E5ADB22}"/>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8" name="TextBox 17">
              <a:extLst>
                <a:ext uri="{FF2B5EF4-FFF2-40B4-BE49-F238E27FC236}">
                  <a16:creationId xmlns:a16="http://schemas.microsoft.com/office/drawing/2014/main" id="{B1F539D1-F07C-EC4C-8310-DCD6BA996BF7}"/>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PE3</a:t>
              </a:r>
            </a:p>
          </p:txBody>
        </p:sp>
      </p:grpSp>
      <p:cxnSp>
        <p:nvCxnSpPr>
          <p:cNvPr id="20" name="Straight Connector 19">
            <a:extLst>
              <a:ext uri="{FF2B5EF4-FFF2-40B4-BE49-F238E27FC236}">
                <a16:creationId xmlns:a16="http://schemas.microsoft.com/office/drawing/2014/main" id="{DEC14DBE-396B-D447-9FC4-B5E49AFC56E8}"/>
              </a:ext>
            </a:extLst>
          </p:cNvPr>
          <p:cNvCxnSpPr>
            <a:stCxn id="4" idx="7"/>
            <a:endCxn id="15" idx="1"/>
          </p:cNvCxnSpPr>
          <p:nvPr/>
        </p:nvCxnSpPr>
        <p:spPr>
          <a:xfrm flipV="1">
            <a:off x="1621072" y="2209799"/>
            <a:ext cx="505575" cy="332925"/>
          </a:xfrm>
          <a:prstGeom prst="line">
            <a:avLst/>
          </a:prstGeom>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C6117457-EC52-4441-8372-8204CB474BDD}"/>
              </a:ext>
            </a:extLst>
          </p:cNvPr>
          <p:cNvCxnSpPr>
            <a:stCxn id="4" idx="5"/>
            <a:endCxn id="12" idx="1"/>
          </p:cNvCxnSpPr>
          <p:nvPr/>
        </p:nvCxnSpPr>
        <p:spPr>
          <a:xfrm>
            <a:off x="1621072" y="2906889"/>
            <a:ext cx="451483" cy="332924"/>
          </a:xfrm>
          <a:prstGeom prst="line">
            <a:avLst/>
          </a:prstGeom>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53037B5C-F29B-7140-9C22-E88ACDBBA713}"/>
              </a:ext>
            </a:extLst>
          </p:cNvPr>
          <p:cNvCxnSpPr>
            <a:cxnSpLocks/>
            <a:endCxn id="9" idx="1"/>
          </p:cNvCxnSpPr>
          <p:nvPr/>
        </p:nvCxnSpPr>
        <p:spPr>
          <a:xfrm flipV="1">
            <a:off x="6806257" y="2724806"/>
            <a:ext cx="591329" cy="1"/>
          </a:xfrm>
          <a:prstGeom prst="line">
            <a:avLst/>
          </a:prstGeom>
        </p:spPr>
        <p:style>
          <a:lnRef idx="1">
            <a:schemeClr val="accent1"/>
          </a:lnRef>
          <a:fillRef idx="0">
            <a:schemeClr val="accent1"/>
          </a:fillRef>
          <a:effectRef idx="0">
            <a:schemeClr val="accent1"/>
          </a:effectRef>
          <a:fontRef idx="minor">
            <a:schemeClr val="tx1"/>
          </a:fontRef>
        </p:style>
      </p:cxnSp>
      <p:sp>
        <p:nvSpPr>
          <p:cNvPr id="29" name="Freeform 28">
            <a:extLst>
              <a:ext uri="{FF2B5EF4-FFF2-40B4-BE49-F238E27FC236}">
                <a16:creationId xmlns:a16="http://schemas.microsoft.com/office/drawing/2014/main" id="{079C2CA1-6FCE-5640-99EE-2DB30144F10B}"/>
              </a:ext>
            </a:extLst>
          </p:cNvPr>
          <p:cNvSpPr/>
          <p:nvPr/>
        </p:nvSpPr>
        <p:spPr>
          <a:xfrm>
            <a:off x="1696492" y="2343807"/>
            <a:ext cx="1156138" cy="788276"/>
          </a:xfrm>
          <a:custGeom>
            <a:avLst/>
            <a:gdLst>
              <a:gd name="connsiteX0" fmla="*/ 924911 w 1156138"/>
              <a:gd name="connsiteY0" fmla="*/ 0 h 788276"/>
              <a:gd name="connsiteX1" fmla="*/ 1156138 w 1156138"/>
              <a:gd name="connsiteY1" fmla="*/ 451945 h 788276"/>
              <a:gd name="connsiteX2" fmla="*/ 861849 w 1156138"/>
              <a:gd name="connsiteY2" fmla="*/ 788276 h 788276"/>
              <a:gd name="connsiteX3" fmla="*/ 378373 w 1156138"/>
              <a:gd name="connsiteY3" fmla="*/ 756745 h 788276"/>
              <a:gd name="connsiteX4" fmla="*/ 0 w 1156138"/>
              <a:gd name="connsiteY4" fmla="*/ 525517 h 78827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156138" h="788276">
                <a:moveTo>
                  <a:pt x="924911" y="0"/>
                </a:moveTo>
                <a:lnTo>
                  <a:pt x="1156138" y="451945"/>
                </a:lnTo>
                <a:lnTo>
                  <a:pt x="861849" y="788276"/>
                </a:lnTo>
                <a:lnTo>
                  <a:pt x="378373" y="756745"/>
                </a:lnTo>
                <a:lnTo>
                  <a:pt x="0" y="525517"/>
                </a:lnTo>
              </a:path>
            </a:pathLst>
          </a:custGeom>
          <a:noFill/>
          <a:ln w="38100">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Freeform 29">
            <a:extLst>
              <a:ext uri="{FF2B5EF4-FFF2-40B4-BE49-F238E27FC236}">
                <a16:creationId xmlns:a16="http://schemas.microsoft.com/office/drawing/2014/main" id="{B742AE76-85CC-BB49-B081-F2A856516660}"/>
              </a:ext>
            </a:extLst>
          </p:cNvPr>
          <p:cNvSpPr/>
          <p:nvPr/>
        </p:nvSpPr>
        <p:spPr>
          <a:xfrm flipV="1">
            <a:off x="1586902" y="2008423"/>
            <a:ext cx="1281303" cy="971302"/>
          </a:xfrm>
          <a:custGeom>
            <a:avLst/>
            <a:gdLst>
              <a:gd name="connsiteX0" fmla="*/ 924911 w 1156138"/>
              <a:gd name="connsiteY0" fmla="*/ 0 h 788276"/>
              <a:gd name="connsiteX1" fmla="*/ 1156138 w 1156138"/>
              <a:gd name="connsiteY1" fmla="*/ 451945 h 788276"/>
              <a:gd name="connsiteX2" fmla="*/ 861849 w 1156138"/>
              <a:gd name="connsiteY2" fmla="*/ 788276 h 788276"/>
              <a:gd name="connsiteX3" fmla="*/ 378373 w 1156138"/>
              <a:gd name="connsiteY3" fmla="*/ 756745 h 788276"/>
              <a:gd name="connsiteX4" fmla="*/ 0 w 1156138"/>
              <a:gd name="connsiteY4" fmla="*/ 525517 h 78827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156138" h="788276">
                <a:moveTo>
                  <a:pt x="924911" y="0"/>
                </a:moveTo>
                <a:lnTo>
                  <a:pt x="1156138" y="451945"/>
                </a:lnTo>
                <a:lnTo>
                  <a:pt x="861849" y="788276"/>
                </a:lnTo>
                <a:lnTo>
                  <a:pt x="378373" y="756745"/>
                </a:lnTo>
                <a:lnTo>
                  <a:pt x="0" y="525517"/>
                </a:lnTo>
              </a:path>
            </a:pathLst>
          </a:custGeom>
          <a:noFill/>
          <a:ln w="38100">
            <a:prstDash val="sysDash"/>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6" name="Group 35">
            <a:extLst>
              <a:ext uri="{FF2B5EF4-FFF2-40B4-BE49-F238E27FC236}">
                <a16:creationId xmlns:a16="http://schemas.microsoft.com/office/drawing/2014/main" id="{62F226DE-592D-CE44-8AF3-1E0CBA9CC533}"/>
              </a:ext>
            </a:extLst>
          </p:cNvPr>
          <p:cNvGrpSpPr/>
          <p:nvPr/>
        </p:nvGrpSpPr>
        <p:grpSpPr>
          <a:xfrm>
            <a:off x="258117" y="5886278"/>
            <a:ext cx="5379687" cy="858063"/>
            <a:chOff x="677917" y="5301734"/>
            <a:chExt cx="5379687" cy="858063"/>
          </a:xfrm>
        </p:grpSpPr>
        <p:cxnSp>
          <p:nvCxnSpPr>
            <p:cNvPr id="32" name="Straight Arrow Connector 31">
              <a:extLst>
                <a:ext uri="{FF2B5EF4-FFF2-40B4-BE49-F238E27FC236}">
                  <a16:creationId xmlns:a16="http://schemas.microsoft.com/office/drawing/2014/main" id="{C54D6A14-3F67-8C47-9966-3ADAFA0861CE}"/>
                </a:ext>
              </a:extLst>
            </p:cNvPr>
            <p:cNvCxnSpPr/>
            <p:nvPr/>
          </p:nvCxnSpPr>
          <p:spPr>
            <a:xfrm>
              <a:off x="677917" y="5486400"/>
              <a:ext cx="891069" cy="0"/>
            </a:xfrm>
            <a:prstGeom prst="straightConnector1">
              <a:avLst/>
            </a:prstGeom>
            <a:ln w="38100">
              <a:solidFill>
                <a:srgbClr val="AF0F01"/>
              </a:solidFill>
              <a:tailEnd type="triangle"/>
            </a:ln>
          </p:spPr>
          <p:style>
            <a:lnRef idx="1">
              <a:schemeClr val="accent1"/>
            </a:lnRef>
            <a:fillRef idx="0">
              <a:schemeClr val="accent1"/>
            </a:fillRef>
            <a:effectRef idx="0">
              <a:schemeClr val="accent1"/>
            </a:effectRef>
            <a:fontRef idx="minor">
              <a:schemeClr val="tx1"/>
            </a:fontRef>
          </p:style>
        </p:cxnSp>
        <p:cxnSp>
          <p:nvCxnSpPr>
            <p:cNvPr id="33" name="Straight Arrow Connector 32">
              <a:extLst>
                <a:ext uri="{FF2B5EF4-FFF2-40B4-BE49-F238E27FC236}">
                  <a16:creationId xmlns:a16="http://schemas.microsoft.com/office/drawing/2014/main" id="{BA7F291E-619A-B04F-ACC1-1A4AA36A9A5E}"/>
                </a:ext>
              </a:extLst>
            </p:cNvPr>
            <p:cNvCxnSpPr/>
            <p:nvPr/>
          </p:nvCxnSpPr>
          <p:spPr>
            <a:xfrm>
              <a:off x="677917" y="5975131"/>
              <a:ext cx="891069" cy="0"/>
            </a:xfrm>
            <a:prstGeom prst="straightConnector1">
              <a:avLst/>
            </a:prstGeom>
            <a:ln w="38100">
              <a:solidFill>
                <a:srgbClr val="AF0F01"/>
              </a:solidFill>
              <a:prstDash val="sysDash"/>
              <a:tailEnd type="triangle"/>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6D4EE49E-0200-A74A-9FCC-30A2D59B8AF2}"/>
                </a:ext>
              </a:extLst>
            </p:cNvPr>
            <p:cNvSpPr txBox="1"/>
            <p:nvPr/>
          </p:nvSpPr>
          <p:spPr>
            <a:xfrm>
              <a:off x="1666658" y="5301734"/>
              <a:ext cx="4390946" cy="369332"/>
            </a:xfrm>
            <a:prstGeom prst="rect">
              <a:avLst/>
            </a:prstGeom>
            <a:noFill/>
          </p:spPr>
          <p:txBody>
            <a:bodyPr wrap="none" rtlCol="0">
              <a:spAutoFit/>
            </a:bodyPr>
            <a:lstStyle/>
            <a:p>
              <a:r>
                <a:rPr lang="en-US" dirty="0"/>
                <a:t>Protection path from PE1 via PE2 to CE1</a:t>
              </a:r>
            </a:p>
          </p:txBody>
        </p:sp>
        <p:sp>
          <p:nvSpPr>
            <p:cNvPr id="35" name="TextBox 34">
              <a:extLst>
                <a:ext uri="{FF2B5EF4-FFF2-40B4-BE49-F238E27FC236}">
                  <a16:creationId xmlns:a16="http://schemas.microsoft.com/office/drawing/2014/main" id="{8BBB0ECC-DD3C-744D-973F-EEC79BCB7CE5}"/>
                </a:ext>
              </a:extLst>
            </p:cNvPr>
            <p:cNvSpPr txBox="1"/>
            <p:nvPr/>
          </p:nvSpPr>
          <p:spPr>
            <a:xfrm>
              <a:off x="1666658" y="5790465"/>
              <a:ext cx="4390946" cy="369332"/>
            </a:xfrm>
            <a:prstGeom prst="rect">
              <a:avLst/>
            </a:prstGeom>
            <a:noFill/>
          </p:spPr>
          <p:txBody>
            <a:bodyPr wrap="none" rtlCol="0">
              <a:spAutoFit/>
            </a:bodyPr>
            <a:lstStyle/>
            <a:p>
              <a:r>
                <a:rPr lang="en-US" dirty="0"/>
                <a:t>Protection path from PE2 via PE1 to CE1</a:t>
              </a:r>
            </a:p>
          </p:txBody>
        </p:sp>
      </p:grpSp>
      <p:sp>
        <p:nvSpPr>
          <p:cNvPr id="37" name="TextBox 36">
            <a:extLst>
              <a:ext uri="{FF2B5EF4-FFF2-40B4-BE49-F238E27FC236}">
                <a16:creationId xmlns:a16="http://schemas.microsoft.com/office/drawing/2014/main" id="{C8FF6DA6-FF2F-8240-8FC3-AD4F2E4C3DB4}"/>
              </a:ext>
            </a:extLst>
          </p:cNvPr>
          <p:cNvSpPr txBox="1"/>
          <p:nvPr/>
        </p:nvSpPr>
        <p:spPr>
          <a:xfrm>
            <a:off x="1758711" y="2302132"/>
            <a:ext cx="441146" cy="369332"/>
          </a:xfrm>
          <a:prstGeom prst="rect">
            <a:avLst/>
          </a:prstGeom>
          <a:noFill/>
        </p:spPr>
        <p:txBody>
          <a:bodyPr wrap="none" rtlCol="0">
            <a:spAutoFit/>
          </a:bodyPr>
          <a:lstStyle/>
          <a:p>
            <a:r>
              <a:rPr lang="en-US" dirty="0"/>
              <a:t>L1</a:t>
            </a:r>
          </a:p>
        </p:txBody>
      </p:sp>
      <p:sp>
        <p:nvSpPr>
          <p:cNvPr id="38" name="TextBox 37">
            <a:extLst>
              <a:ext uri="{FF2B5EF4-FFF2-40B4-BE49-F238E27FC236}">
                <a16:creationId xmlns:a16="http://schemas.microsoft.com/office/drawing/2014/main" id="{F5A04EEB-0347-2E46-9E0E-AB54D06915DC}"/>
              </a:ext>
            </a:extLst>
          </p:cNvPr>
          <p:cNvSpPr txBox="1"/>
          <p:nvPr/>
        </p:nvSpPr>
        <p:spPr>
          <a:xfrm>
            <a:off x="1562120" y="3020255"/>
            <a:ext cx="441146" cy="369332"/>
          </a:xfrm>
          <a:prstGeom prst="rect">
            <a:avLst/>
          </a:prstGeom>
          <a:noFill/>
        </p:spPr>
        <p:txBody>
          <a:bodyPr wrap="none" rtlCol="0">
            <a:spAutoFit/>
          </a:bodyPr>
          <a:lstStyle/>
          <a:p>
            <a:r>
              <a:rPr lang="en-US" dirty="0"/>
              <a:t>L2</a:t>
            </a:r>
          </a:p>
        </p:txBody>
      </p:sp>
      <p:sp>
        <p:nvSpPr>
          <p:cNvPr id="39" name="TextBox 38">
            <a:extLst>
              <a:ext uri="{FF2B5EF4-FFF2-40B4-BE49-F238E27FC236}">
                <a16:creationId xmlns:a16="http://schemas.microsoft.com/office/drawing/2014/main" id="{9F8111AF-CEB7-6E48-B5AE-9DB22054453B}"/>
              </a:ext>
            </a:extLst>
          </p:cNvPr>
          <p:cNvSpPr txBox="1"/>
          <p:nvPr/>
        </p:nvSpPr>
        <p:spPr>
          <a:xfrm>
            <a:off x="457200" y="4295540"/>
            <a:ext cx="7930055" cy="1200329"/>
          </a:xfrm>
          <a:prstGeom prst="rect">
            <a:avLst/>
          </a:prstGeom>
          <a:noFill/>
        </p:spPr>
        <p:txBody>
          <a:bodyPr wrap="square" rtlCol="0">
            <a:spAutoFit/>
          </a:bodyPr>
          <a:lstStyle/>
          <a:p>
            <a:r>
              <a:rPr lang="en-US" dirty="0"/>
              <a:t>CE1 is dual-homed to PE1 and PE2 in “active-active” fashion.</a:t>
            </a:r>
          </a:p>
          <a:p>
            <a:endParaRPr lang="en-US" dirty="0"/>
          </a:p>
          <a:p>
            <a:r>
              <a:rPr lang="en-US" dirty="0"/>
              <a:t>If link L1 fails, PE1 can quickly detect and recover using a pre-signaled backup path via PE2.  Similarly, if link L2 fails, PE2 can do the same.</a:t>
            </a:r>
          </a:p>
        </p:txBody>
      </p:sp>
      <p:sp>
        <p:nvSpPr>
          <p:cNvPr id="40" name="TextBox 39">
            <a:extLst>
              <a:ext uri="{FF2B5EF4-FFF2-40B4-BE49-F238E27FC236}">
                <a16:creationId xmlns:a16="http://schemas.microsoft.com/office/drawing/2014/main" id="{EB25477A-2DA5-9C47-838C-046FB9A9C109}"/>
              </a:ext>
            </a:extLst>
          </p:cNvPr>
          <p:cNvSpPr txBox="1"/>
          <p:nvPr/>
        </p:nvSpPr>
        <p:spPr>
          <a:xfrm>
            <a:off x="2331312" y="2564227"/>
            <a:ext cx="441146" cy="369332"/>
          </a:xfrm>
          <a:prstGeom prst="rect">
            <a:avLst/>
          </a:prstGeom>
          <a:noFill/>
        </p:spPr>
        <p:txBody>
          <a:bodyPr wrap="none" rtlCol="0">
            <a:spAutoFit/>
          </a:bodyPr>
          <a:lstStyle/>
          <a:p>
            <a:r>
              <a:rPr lang="en-US" dirty="0"/>
              <a:t>L3</a:t>
            </a:r>
          </a:p>
        </p:txBody>
      </p:sp>
      <p:cxnSp>
        <p:nvCxnSpPr>
          <p:cNvPr id="41" name="Straight Connector 40">
            <a:extLst>
              <a:ext uri="{FF2B5EF4-FFF2-40B4-BE49-F238E27FC236}">
                <a16:creationId xmlns:a16="http://schemas.microsoft.com/office/drawing/2014/main" id="{A019D6E0-42E5-3B4C-88C9-8AE223B70616}"/>
              </a:ext>
            </a:extLst>
          </p:cNvPr>
          <p:cNvCxnSpPr/>
          <p:nvPr/>
        </p:nvCxnSpPr>
        <p:spPr>
          <a:xfrm flipH="1">
            <a:off x="2351849" y="2467303"/>
            <a:ext cx="54092" cy="515007"/>
          </a:xfrm>
          <a:prstGeom prst="line">
            <a:avLst/>
          </a:prstGeom>
          <a:ln w="41275">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sp>
        <p:nvSpPr>
          <p:cNvPr id="42" name="TextBox 41">
            <a:extLst>
              <a:ext uri="{FF2B5EF4-FFF2-40B4-BE49-F238E27FC236}">
                <a16:creationId xmlns:a16="http://schemas.microsoft.com/office/drawing/2014/main" id="{F3259E0C-ADF6-EC47-8945-053D5CD93246}"/>
              </a:ext>
            </a:extLst>
          </p:cNvPr>
          <p:cNvSpPr txBox="1"/>
          <p:nvPr/>
        </p:nvSpPr>
        <p:spPr>
          <a:xfrm>
            <a:off x="6474372" y="525517"/>
            <a:ext cx="2585545" cy="646331"/>
          </a:xfrm>
          <a:prstGeom prst="rect">
            <a:avLst/>
          </a:prstGeom>
          <a:noFill/>
        </p:spPr>
        <p:txBody>
          <a:bodyPr wrap="square" rtlCol="0">
            <a:spAutoFit/>
          </a:bodyPr>
          <a:lstStyle/>
          <a:p>
            <a:pPr algn="ctr"/>
            <a:r>
              <a:rPr lang="en-US" dirty="0"/>
              <a:t>CE1, CE2 are clients of an EVPN or an IPVPN</a:t>
            </a:r>
          </a:p>
        </p:txBody>
      </p:sp>
      <p:sp>
        <p:nvSpPr>
          <p:cNvPr id="43" name="Right Brace 42">
            <a:extLst>
              <a:ext uri="{FF2B5EF4-FFF2-40B4-BE49-F238E27FC236}">
                <a16:creationId xmlns:a16="http://schemas.microsoft.com/office/drawing/2014/main" id="{A54E5335-4810-AD4A-B792-9E6C6A2CFE21}"/>
              </a:ext>
            </a:extLst>
          </p:cNvPr>
          <p:cNvSpPr/>
          <p:nvPr/>
        </p:nvSpPr>
        <p:spPr>
          <a:xfrm>
            <a:off x="5791200" y="5886278"/>
            <a:ext cx="252248" cy="858063"/>
          </a:xfrm>
          <a:prstGeom prst="righ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4" name="TextBox 43">
            <a:extLst>
              <a:ext uri="{FF2B5EF4-FFF2-40B4-BE49-F238E27FC236}">
                <a16:creationId xmlns:a16="http://schemas.microsoft.com/office/drawing/2014/main" id="{00F42534-CDBD-0747-9C08-9395B03F727F}"/>
              </a:ext>
            </a:extLst>
          </p:cNvPr>
          <p:cNvSpPr txBox="1"/>
          <p:nvPr/>
        </p:nvSpPr>
        <p:spPr>
          <a:xfrm>
            <a:off x="6190947" y="6125677"/>
            <a:ext cx="1197764" cy="369332"/>
          </a:xfrm>
          <a:prstGeom prst="rect">
            <a:avLst/>
          </a:prstGeom>
          <a:noFill/>
        </p:spPr>
        <p:txBody>
          <a:bodyPr wrap="none" rtlCol="0">
            <a:spAutoFit/>
          </a:bodyPr>
          <a:lstStyle/>
          <a:p>
            <a:r>
              <a:rPr lang="en-US" dirty="0"/>
              <a:t>VPN FRR</a:t>
            </a:r>
          </a:p>
        </p:txBody>
      </p:sp>
    </p:spTree>
    <p:extLst>
      <p:ext uri="{BB962C8B-B14F-4D97-AF65-F5344CB8AC3E}">
        <p14:creationId xmlns:p14="http://schemas.microsoft.com/office/powerpoint/2010/main" val="333144281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Cloud 23">
            <a:extLst>
              <a:ext uri="{FF2B5EF4-FFF2-40B4-BE49-F238E27FC236}">
                <a16:creationId xmlns:a16="http://schemas.microsoft.com/office/drawing/2014/main" id="{08CCFBDC-E2AF-5B4E-A613-5A1311DE0079}"/>
              </a:ext>
            </a:extLst>
          </p:cNvPr>
          <p:cNvSpPr/>
          <p:nvPr/>
        </p:nvSpPr>
        <p:spPr>
          <a:xfrm>
            <a:off x="2251277" y="1343642"/>
            <a:ext cx="4308045" cy="2762327"/>
          </a:xfrm>
          <a:prstGeom prst="cloud">
            <a:avLst/>
          </a:prstGeom>
          <a:solidFill>
            <a:schemeClr val="accent5">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2C6A83D7-4C6D-2B4F-BFCC-BEE6724E3D40}"/>
              </a:ext>
            </a:extLst>
          </p:cNvPr>
          <p:cNvSpPr>
            <a:spLocks noGrp="1"/>
          </p:cNvSpPr>
          <p:nvPr>
            <p:ph type="title"/>
          </p:nvPr>
        </p:nvSpPr>
        <p:spPr/>
        <p:txBody>
          <a:bodyPr/>
          <a:lstStyle/>
          <a:p>
            <a:r>
              <a:rPr lang="en-US" dirty="0"/>
              <a:t>Situation 1: Multi-Homed CE</a:t>
            </a:r>
          </a:p>
        </p:txBody>
      </p:sp>
      <p:grpSp>
        <p:nvGrpSpPr>
          <p:cNvPr id="6" name="Group 5">
            <a:extLst>
              <a:ext uri="{FF2B5EF4-FFF2-40B4-BE49-F238E27FC236}">
                <a16:creationId xmlns:a16="http://schemas.microsoft.com/office/drawing/2014/main" id="{C858B1EB-E443-4D46-B6FA-D00C2B550346}"/>
              </a:ext>
            </a:extLst>
          </p:cNvPr>
          <p:cNvGrpSpPr/>
          <p:nvPr/>
        </p:nvGrpSpPr>
        <p:grpSpPr>
          <a:xfrm>
            <a:off x="1149186" y="2467303"/>
            <a:ext cx="633507" cy="515007"/>
            <a:chOff x="1449659" y="2511972"/>
            <a:chExt cx="633507" cy="515007"/>
          </a:xfrm>
        </p:grpSpPr>
        <p:sp>
          <p:nvSpPr>
            <p:cNvPr id="4" name="Oval 3">
              <a:extLst>
                <a:ext uri="{FF2B5EF4-FFF2-40B4-BE49-F238E27FC236}">
                  <a16:creationId xmlns:a16="http://schemas.microsoft.com/office/drawing/2014/main" id="{FB71B9C6-AF32-6D41-9439-65D67DB0F0A0}"/>
                </a:ext>
              </a:extLst>
            </p:cNvPr>
            <p:cNvSpPr>
              <a:spLocks noChangeAspect="1"/>
            </p:cNvSpPr>
            <p:nvPr/>
          </p:nvSpPr>
          <p:spPr>
            <a:xfrm>
              <a:off x="1481959" y="2511972"/>
              <a:ext cx="515007" cy="51500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5" name="TextBox 4">
              <a:extLst>
                <a:ext uri="{FF2B5EF4-FFF2-40B4-BE49-F238E27FC236}">
                  <a16:creationId xmlns:a16="http://schemas.microsoft.com/office/drawing/2014/main" id="{F89631A1-0B0A-4541-B873-EFBD90F954E0}"/>
                </a:ext>
              </a:extLst>
            </p:cNvPr>
            <p:cNvSpPr txBox="1"/>
            <p:nvPr/>
          </p:nvSpPr>
          <p:spPr>
            <a:xfrm>
              <a:off x="1449659" y="2584809"/>
              <a:ext cx="633507" cy="369332"/>
            </a:xfrm>
            <a:prstGeom prst="rect">
              <a:avLst/>
            </a:prstGeom>
            <a:noFill/>
          </p:spPr>
          <p:txBody>
            <a:bodyPr wrap="none" rtlCol="0">
              <a:spAutoFit/>
            </a:bodyPr>
            <a:lstStyle/>
            <a:p>
              <a:r>
                <a:rPr lang="en-US" dirty="0">
                  <a:solidFill>
                    <a:schemeClr val="bg1"/>
                  </a:solidFill>
                </a:rPr>
                <a:t>CE1</a:t>
              </a:r>
            </a:p>
          </p:txBody>
        </p:sp>
      </p:grpSp>
      <p:grpSp>
        <p:nvGrpSpPr>
          <p:cNvPr id="7" name="Group 6">
            <a:extLst>
              <a:ext uri="{FF2B5EF4-FFF2-40B4-BE49-F238E27FC236}">
                <a16:creationId xmlns:a16="http://schemas.microsoft.com/office/drawing/2014/main" id="{C9FABCF7-E239-DB4D-99FA-C67EE5F58494}"/>
              </a:ext>
            </a:extLst>
          </p:cNvPr>
          <p:cNvGrpSpPr/>
          <p:nvPr/>
        </p:nvGrpSpPr>
        <p:grpSpPr>
          <a:xfrm>
            <a:off x="7397586" y="2467303"/>
            <a:ext cx="633507" cy="515007"/>
            <a:chOff x="1449659" y="2511972"/>
            <a:chExt cx="633507" cy="515007"/>
          </a:xfrm>
        </p:grpSpPr>
        <p:sp>
          <p:nvSpPr>
            <p:cNvPr id="8" name="Oval 7">
              <a:extLst>
                <a:ext uri="{FF2B5EF4-FFF2-40B4-BE49-F238E27FC236}">
                  <a16:creationId xmlns:a16="http://schemas.microsoft.com/office/drawing/2014/main" id="{AD0B5D1F-781D-D545-BA6F-6FAF6CAA3542}"/>
                </a:ext>
              </a:extLst>
            </p:cNvPr>
            <p:cNvSpPr>
              <a:spLocks noChangeAspect="1"/>
            </p:cNvSpPr>
            <p:nvPr/>
          </p:nvSpPr>
          <p:spPr>
            <a:xfrm>
              <a:off x="1481959" y="2511972"/>
              <a:ext cx="515007" cy="51500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9" name="TextBox 8">
              <a:extLst>
                <a:ext uri="{FF2B5EF4-FFF2-40B4-BE49-F238E27FC236}">
                  <a16:creationId xmlns:a16="http://schemas.microsoft.com/office/drawing/2014/main" id="{2FA16BF1-5481-D443-AAE9-6CD873647C19}"/>
                </a:ext>
              </a:extLst>
            </p:cNvPr>
            <p:cNvSpPr txBox="1"/>
            <p:nvPr/>
          </p:nvSpPr>
          <p:spPr>
            <a:xfrm>
              <a:off x="1449659" y="2584809"/>
              <a:ext cx="633507" cy="369332"/>
            </a:xfrm>
            <a:prstGeom prst="rect">
              <a:avLst/>
            </a:prstGeom>
            <a:noFill/>
          </p:spPr>
          <p:txBody>
            <a:bodyPr wrap="none" rtlCol="0">
              <a:spAutoFit/>
            </a:bodyPr>
            <a:lstStyle/>
            <a:p>
              <a:r>
                <a:rPr lang="en-US" dirty="0">
                  <a:solidFill>
                    <a:schemeClr val="bg1"/>
                  </a:solidFill>
                </a:rPr>
                <a:t>CE2</a:t>
              </a:r>
            </a:p>
          </p:txBody>
        </p:sp>
      </p:grpSp>
      <p:grpSp>
        <p:nvGrpSpPr>
          <p:cNvPr id="10" name="Group 9">
            <a:extLst>
              <a:ext uri="{FF2B5EF4-FFF2-40B4-BE49-F238E27FC236}">
                <a16:creationId xmlns:a16="http://schemas.microsoft.com/office/drawing/2014/main" id="{F6C5FFED-D508-484C-8DEA-D2056515F7C7}"/>
              </a:ext>
            </a:extLst>
          </p:cNvPr>
          <p:cNvGrpSpPr/>
          <p:nvPr/>
        </p:nvGrpSpPr>
        <p:grpSpPr>
          <a:xfrm>
            <a:off x="2072555" y="2982310"/>
            <a:ext cx="620683" cy="515007"/>
            <a:chOff x="1460169" y="2511972"/>
            <a:chExt cx="620683" cy="515007"/>
          </a:xfrm>
        </p:grpSpPr>
        <p:sp>
          <p:nvSpPr>
            <p:cNvPr id="11" name="Oval 10">
              <a:extLst>
                <a:ext uri="{FF2B5EF4-FFF2-40B4-BE49-F238E27FC236}">
                  <a16:creationId xmlns:a16="http://schemas.microsoft.com/office/drawing/2014/main" id="{11FDDFEC-7370-FA48-A4A2-9B481D593A79}"/>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2" name="TextBox 11">
              <a:extLst>
                <a:ext uri="{FF2B5EF4-FFF2-40B4-BE49-F238E27FC236}">
                  <a16:creationId xmlns:a16="http://schemas.microsoft.com/office/drawing/2014/main" id="{54B40B5C-61A8-4048-9949-7BDABAA03776}"/>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PE2</a:t>
              </a:r>
            </a:p>
          </p:txBody>
        </p:sp>
      </p:grpSp>
      <p:grpSp>
        <p:nvGrpSpPr>
          <p:cNvPr id="13" name="Group 12">
            <a:extLst>
              <a:ext uri="{FF2B5EF4-FFF2-40B4-BE49-F238E27FC236}">
                <a16:creationId xmlns:a16="http://schemas.microsoft.com/office/drawing/2014/main" id="{04F5BE16-7C59-7649-A9DA-EC31F015F825}"/>
              </a:ext>
            </a:extLst>
          </p:cNvPr>
          <p:cNvGrpSpPr/>
          <p:nvPr/>
        </p:nvGrpSpPr>
        <p:grpSpPr>
          <a:xfrm>
            <a:off x="2126647" y="1952296"/>
            <a:ext cx="620683" cy="515007"/>
            <a:chOff x="1460169" y="2511972"/>
            <a:chExt cx="620683" cy="515007"/>
          </a:xfrm>
        </p:grpSpPr>
        <p:sp>
          <p:nvSpPr>
            <p:cNvPr id="14" name="Oval 13">
              <a:extLst>
                <a:ext uri="{FF2B5EF4-FFF2-40B4-BE49-F238E27FC236}">
                  <a16:creationId xmlns:a16="http://schemas.microsoft.com/office/drawing/2014/main" id="{D04D581A-5A99-374D-99A7-BC3496AE617F}"/>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5" name="TextBox 14">
              <a:extLst>
                <a:ext uri="{FF2B5EF4-FFF2-40B4-BE49-F238E27FC236}">
                  <a16:creationId xmlns:a16="http://schemas.microsoft.com/office/drawing/2014/main" id="{0E05C6A7-5C9C-6F4B-BF42-506E3A77698E}"/>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PE1</a:t>
              </a:r>
            </a:p>
          </p:txBody>
        </p:sp>
      </p:grpSp>
      <p:grpSp>
        <p:nvGrpSpPr>
          <p:cNvPr id="16" name="Group 15">
            <a:extLst>
              <a:ext uri="{FF2B5EF4-FFF2-40B4-BE49-F238E27FC236}">
                <a16:creationId xmlns:a16="http://schemas.microsoft.com/office/drawing/2014/main" id="{D73BF57E-DEB5-D045-BB1B-F0FE3B711362}"/>
              </a:ext>
            </a:extLst>
          </p:cNvPr>
          <p:cNvGrpSpPr/>
          <p:nvPr/>
        </p:nvGrpSpPr>
        <p:grpSpPr>
          <a:xfrm>
            <a:off x="6269460" y="2467303"/>
            <a:ext cx="620683" cy="515007"/>
            <a:chOff x="1460169" y="2511972"/>
            <a:chExt cx="620683" cy="515007"/>
          </a:xfrm>
        </p:grpSpPr>
        <p:sp>
          <p:nvSpPr>
            <p:cNvPr id="17" name="Oval 16">
              <a:extLst>
                <a:ext uri="{FF2B5EF4-FFF2-40B4-BE49-F238E27FC236}">
                  <a16:creationId xmlns:a16="http://schemas.microsoft.com/office/drawing/2014/main" id="{2CF53D28-8C7A-D347-8FAF-E8A93E5ADB22}"/>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8" name="TextBox 17">
              <a:extLst>
                <a:ext uri="{FF2B5EF4-FFF2-40B4-BE49-F238E27FC236}">
                  <a16:creationId xmlns:a16="http://schemas.microsoft.com/office/drawing/2014/main" id="{B1F539D1-F07C-EC4C-8310-DCD6BA996BF7}"/>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PE3</a:t>
              </a:r>
            </a:p>
          </p:txBody>
        </p:sp>
      </p:grpSp>
      <p:cxnSp>
        <p:nvCxnSpPr>
          <p:cNvPr id="20" name="Straight Connector 19">
            <a:extLst>
              <a:ext uri="{FF2B5EF4-FFF2-40B4-BE49-F238E27FC236}">
                <a16:creationId xmlns:a16="http://schemas.microsoft.com/office/drawing/2014/main" id="{DEC14DBE-396B-D447-9FC4-B5E49AFC56E8}"/>
              </a:ext>
            </a:extLst>
          </p:cNvPr>
          <p:cNvCxnSpPr>
            <a:stCxn id="4" idx="7"/>
            <a:endCxn id="15" idx="1"/>
          </p:cNvCxnSpPr>
          <p:nvPr/>
        </p:nvCxnSpPr>
        <p:spPr>
          <a:xfrm flipV="1">
            <a:off x="1621072" y="2209799"/>
            <a:ext cx="505575" cy="332925"/>
          </a:xfrm>
          <a:prstGeom prst="line">
            <a:avLst/>
          </a:prstGeom>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C6117457-EC52-4441-8372-8204CB474BDD}"/>
              </a:ext>
            </a:extLst>
          </p:cNvPr>
          <p:cNvCxnSpPr>
            <a:stCxn id="4" idx="5"/>
            <a:endCxn id="12" idx="1"/>
          </p:cNvCxnSpPr>
          <p:nvPr/>
        </p:nvCxnSpPr>
        <p:spPr>
          <a:xfrm>
            <a:off x="1621072" y="2906889"/>
            <a:ext cx="451483" cy="332924"/>
          </a:xfrm>
          <a:prstGeom prst="line">
            <a:avLst/>
          </a:prstGeom>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53037B5C-F29B-7140-9C22-E88ACDBBA713}"/>
              </a:ext>
            </a:extLst>
          </p:cNvPr>
          <p:cNvCxnSpPr>
            <a:cxnSpLocks/>
            <a:endCxn id="9" idx="1"/>
          </p:cNvCxnSpPr>
          <p:nvPr/>
        </p:nvCxnSpPr>
        <p:spPr>
          <a:xfrm flipV="1">
            <a:off x="6806257" y="2724806"/>
            <a:ext cx="591329" cy="1"/>
          </a:xfrm>
          <a:prstGeom prst="line">
            <a:avLst/>
          </a:prstGeom>
        </p:spPr>
        <p:style>
          <a:lnRef idx="1">
            <a:schemeClr val="accent1"/>
          </a:lnRef>
          <a:fillRef idx="0">
            <a:schemeClr val="accent1"/>
          </a:fillRef>
          <a:effectRef idx="0">
            <a:schemeClr val="accent1"/>
          </a:effectRef>
          <a:fontRef idx="minor">
            <a:schemeClr val="tx1"/>
          </a:fontRef>
        </p:style>
      </p:cxnSp>
      <p:sp>
        <p:nvSpPr>
          <p:cNvPr id="29" name="Freeform 28">
            <a:extLst>
              <a:ext uri="{FF2B5EF4-FFF2-40B4-BE49-F238E27FC236}">
                <a16:creationId xmlns:a16="http://schemas.microsoft.com/office/drawing/2014/main" id="{079C2CA1-6FCE-5640-99EE-2DB30144F10B}"/>
              </a:ext>
            </a:extLst>
          </p:cNvPr>
          <p:cNvSpPr/>
          <p:nvPr/>
        </p:nvSpPr>
        <p:spPr>
          <a:xfrm>
            <a:off x="1696492" y="2343807"/>
            <a:ext cx="1156138" cy="788276"/>
          </a:xfrm>
          <a:custGeom>
            <a:avLst/>
            <a:gdLst>
              <a:gd name="connsiteX0" fmla="*/ 924911 w 1156138"/>
              <a:gd name="connsiteY0" fmla="*/ 0 h 788276"/>
              <a:gd name="connsiteX1" fmla="*/ 1156138 w 1156138"/>
              <a:gd name="connsiteY1" fmla="*/ 451945 h 788276"/>
              <a:gd name="connsiteX2" fmla="*/ 861849 w 1156138"/>
              <a:gd name="connsiteY2" fmla="*/ 788276 h 788276"/>
              <a:gd name="connsiteX3" fmla="*/ 378373 w 1156138"/>
              <a:gd name="connsiteY3" fmla="*/ 756745 h 788276"/>
              <a:gd name="connsiteX4" fmla="*/ 0 w 1156138"/>
              <a:gd name="connsiteY4" fmla="*/ 525517 h 78827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156138" h="788276">
                <a:moveTo>
                  <a:pt x="924911" y="0"/>
                </a:moveTo>
                <a:lnTo>
                  <a:pt x="1156138" y="451945"/>
                </a:lnTo>
                <a:lnTo>
                  <a:pt x="861849" y="788276"/>
                </a:lnTo>
                <a:lnTo>
                  <a:pt x="378373" y="756745"/>
                </a:lnTo>
                <a:lnTo>
                  <a:pt x="0" y="525517"/>
                </a:lnTo>
              </a:path>
            </a:pathLst>
          </a:custGeom>
          <a:noFill/>
          <a:ln w="38100">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Freeform 29">
            <a:extLst>
              <a:ext uri="{FF2B5EF4-FFF2-40B4-BE49-F238E27FC236}">
                <a16:creationId xmlns:a16="http://schemas.microsoft.com/office/drawing/2014/main" id="{B742AE76-85CC-BB49-B081-F2A856516660}"/>
              </a:ext>
            </a:extLst>
          </p:cNvPr>
          <p:cNvSpPr/>
          <p:nvPr/>
        </p:nvSpPr>
        <p:spPr>
          <a:xfrm flipV="1">
            <a:off x="1586902" y="2008423"/>
            <a:ext cx="1281303" cy="971302"/>
          </a:xfrm>
          <a:custGeom>
            <a:avLst/>
            <a:gdLst>
              <a:gd name="connsiteX0" fmla="*/ 924911 w 1156138"/>
              <a:gd name="connsiteY0" fmla="*/ 0 h 788276"/>
              <a:gd name="connsiteX1" fmla="*/ 1156138 w 1156138"/>
              <a:gd name="connsiteY1" fmla="*/ 451945 h 788276"/>
              <a:gd name="connsiteX2" fmla="*/ 861849 w 1156138"/>
              <a:gd name="connsiteY2" fmla="*/ 788276 h 788276"/>
              <a:gd name="connsiteX3" fmla="*/ 378373 w 1156138"/>
              <a:gd name="connsiteY3" fmla="*/ 756745 h 788276"/>
              <a:gd name="connsiteX4" fmla="*/ 0 w 1156138"/>
              <a:gd name="connsiteY4" fmla="*/ 525517 h 78827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156138" h="788276">
                <a:moveTo>
                  <a:pt x="924911" y="0"/>
                </a:moveTo>
                <a:lnTo>
                  <a:pt x="1156138" y="451945"/>
                </a:lnTo>
                <a:lnTo>
                  <a:pt x="861849" y="788276"/>
                </a:lnTo>
                <a:lnTo>
                  <a:pt x="378373" y="756745"/>
                </a:lnTo>
                <a:lnTo>
                  <a:pt x="0" y="525517"/>
                </a:lnTo>
              </a:path>
            </a:pathLst>
          </a:custGeom>
          <a:noFill/>
          <a:ln w="38100">
            <a:prstDash val="sysDash"/>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TextBox 36">
            <a:extLst>
              <a:ext uri="{FF2B5EF4-FFF2-40B4-BE49-F238E27FC236}">
                <a16:creationId xmlns:a16="http://schemas.microsoft.com/office/drawing/2014/main" id="{C8FF6DA6-FF2F-8240-8FC3-AD4F2E4C3DB4}"/>
              </a:ext>
            </a:extLst>
          </p:cNvPr>
          <p:cNvSpPr txBox="1"/>
          <p:nvPr/>
        </p:nvSpPr>
        <p:spPr>
          <a:xfrm>
            <a:off x="1758711" y="2302132"/>
            <a:ext cx="441146" cy="369332"/>
          </a:xfrm>
          <a:prstGeom prst="rect">
            <a:avLst/>
          </a:prstGeom>
          <a:noFill/>
        </p:spPr>
        <p:txBody>
          <a:bodyPr wrap="none" rtlCol="0">
            <a:spAutoFit/>
          </a:bodyPr>
          <a:lstStyle/>
          <a:p>
            <a:r>
              <a:rPr lang="en-US" dirty="0"/>
              <a:t>L1</a:t>
            </a:r>
          </a:p>
        </p:txBody>
      </p:sp>
      <p:sp>
        <p:nvSpPr>
          <p:cNvPr id="38" name="TextBox 37">
            <a:extLst>
              <a:ext uri="{FF2B5EF4-FFF2-40B4-BE49-F238E27FC236}">
                <a16:creationId xmlns:a16="http://schemas.microsoft.com/office/drawing/2014/main" id="{F5A04EEB-0347-2E46-9E0E-AB54D06915DC}"/>
              </a:ext>
            </a:extLst>
          </p:cNvPr>
          <p:cNvSpPr txBox="1"/>
          <p:nvPr/>
        </p:nvSpPr>
        <p:spPr>
          <a:xfrm>
            <a:off x="1562120" y="3020255"/>
            <a:ext cx="441146" cy="369332"/>
          </a:xfrm>
          <a:prstGeom prst="rect">
            <a:avLst/>
          </a:prstGeom>
          <a:noFill/>
        </p:spPr>
        <p:txBody>
          <a:bodyPr wrap="none" rtlCol="0">
            <a:spAutoFit/>
          </a:bodyPr>
          <a:lstStyle/>
          <a:p>
            <a:r>
              <a:rPr lang="en-US" dirty="0"/>
              <a:t>L2</a:t>
            </a:r>
          </a:p>
        </p:txBody>
      </p:sp>
      <p:sp>
        <p:nvSpPr>
          <p:cNvPr id="39" name="TextBox 38">
            <a:extLst>
              <a:ext uri="{FF2B5EF4-FFF2-40B4-BE49-F238E27FC236}">
                <a16:creationId xmlns:a16="http://schemas.microsoft.com/office/drawing/2014/main" id="{9F8111AF-CEB7-6E48-B5AE-9DB22054453B}"/>
              </a:ext>
            </a:extLst>
          </p:cNvPr>
          <p:cNvSpPr txBox="1"/>
          <p:nvPr/>
        </p:nvSpPr>
        <p:spPr>
          <a:xfrm>
            <a:off x="457200" y="4229465"/>
            <a:ext cx="8192814" cy="2339102"/>
          </a:xfrm>
          <a:prstGeom prst="rect">
            <a:avLst/>
          </a:prstGeom>
          <a:noFill/>
        </p:spPr>
        <p:txBody>
          <a:bodyPr wrap="square" rtlCol="0">
            <a:spAutoFit/>
          </a:bodyPr>
          <a:lstStyle/>
          <a:p>
            <a:pPr>
              <a:spcAft>
                <a:spcPts val="1200"/>
              </a:spcAft>
            </a:pPr>
            <a:r>
              <a:rPr lang="en-US" dirty="0"/>
              <a:t>However, if CE1 fails, PE1 likely sees this as a link failure, and activates FRR. The packets to CE1 via L1 then take the backup path via PE2 to CE1.</a:t>
            </a:r>
          </a:p>
          <a:p>
            <a:pPr>
              <a:spcAft>
                <a:spcPts val="1200"/>
              </a:spcAft>
            </a:pPr>
            <a:r>
              <a:rPr lang="en-US" dirty="0"/>
              <a:t>But PE2 also sees a link failure of L2 and does the same: sends the packets back to CE1 on the backup path via PE1.</a:t>
            </a:r>
          </a:p>
          <a:p>
            <a:pPr>
              <a:spcAft>
                <a:spcPts val="1200"/>
              </a:spcAft>
            </a:pPr>
            <a:r>
              <a:rPr lang="en-US" dirty="0"/>
              <a:t>Thus, each packet loops between PE1 and PE2 until TTL expires, congesting link L3.  Thus, in this case, FRR actually hurts rather than helps.  This situation can continue indefinitely.</a:t>
            </a:r>
          </a:p>
        </p:txBody>
      </p:sp>
      <p:cxnSp>
        <p:nvCxnSpPr>
          <p:cNvPr id="21" name="Straight Connector 20">
            <a:extLst>
              <a:ext uri="{FF2B5EF4-FFF2-40B4-BE49-F238E27FC236}">
                <a16:creationId xmlns:a16="http://schemas.microsoft.com/office/drawing/2014/main" id="{62254B0A-3D16-1E4E-A3F4-6BD2E5F88BF6}"/>
              </a:ext>
            </a:extLst>
          </p:cNvPr>
          <p:cNvCxnSpPr>
            <a:stCxn id="14" idx="4"/>
            <a:endCxn id="11" idx="0"/>
          </p:cNvCxnSpPr>
          <p:nvPr/>
        </p:nvCxnSpPr>
        <p:spPr>
          <a:xfrm flipH="1">
            <a:off x="2351849" y="2467303"/>
            <a:ext cx="54092" cy="515007"/>
          </a:xfrm>
          <a:prstGeom prst="line">
            <a:avLst/>
          </a:prstGeom>
          <a:ln w="41275">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sp>
        <p:nvSpPr>
          <p:cNvPr id="23" name="TextBox 22">
            <a:extLst>
              <a:ext uri="{FF2B5EF4-FFF2-40B4-BE49-F238E27FC236}">
                <a16:creationId xmlns:a16="http://schemas.microsoft.com/office/drawing/2014/main" id="{53B72EDD-E538-C740-9164-D651C52A481C}"/>
              </a:ext>
            </a:extLst>
          </p:cNvPr>
          <p:cNvSpPr txBox="1"/>
          <p:nvPr/>
        </p:nvSpPr>
        <p:spPr>
          <a:xfrm>
            <a:off x="2331312" y="2564227"/>
            <a:ext cx="441146" cy="369332"/>
          </a:xfrm>
          <a:prstGeom prst="rect">
            <a:avLst/>
          </a:prstGeom>
          <a:noFill/>
        </p:spPr>
        <p:txBody>
          <a:bodyPr wrap="none" rtlCol="0">
            <a:spAutoFit/>
          </a:bodyPr>
          <a:lstStyle/>
          <a:p>
            <a:r>
              <a:rPr lang="en-US" dirty="0"/>
              <a:t>L3</a:t>
            </a:r>
          </a:p>
        </p:txBody>
      </p:sp>
    </p:spTree>
    <p:extLst>
      <p:ext uri="{BB962C8B-B14F-4D97-AF65-F5344CB8AC3E}">
        <p14:creationId xmlns:p14="http://schemas.microsoft.com/office/powerpoint/2010/main" val="351743075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 name="Multiply 50">
            <a:extLst>
              <a:ext uri="{FF2B5EF4-FFF2-40B4-BE49-F238E27FC236}">
                <a16:creationId xmlns:a16="http://schemas.microsoft.com/office/drawing/2014/main" id="{DA4AE430-38A3-5B46-8BF4-6C4AE63CE08F}"/>
              </a:ext>
            </a:extLst>
          </p:cNvPr>
          <p:cNvSpPr/>
          <p:nvPr/>
        </p:nvSpPr>
        <p:spPr>
          <a:xfrm>
            <a:off x="3782954" y="2358236"/>
            <a:ext cx="480832" cy="445262"/>
          </a:xfrm>
          <a:prstGeom prst="mathMultiply">
            <a:avLst>
              <a:gd name="adj1" fmla="val 6279"/>
            </a:avLst>
          </a:prstGeom>
          <a:solidFill>
            <a:srgbClr val="F81B02">
              <a:alpha val="36078"/>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TextBox 39">
            <a:extLst>
              <a:ext uri="{FF2B5EF4-FFF2-40B4-BE49-F238E27FC236}">
                <a16:creationId xmlns:a16="http://schemas.microsoft.com/office/drawing/2014/main" id="{E4DC6CC7-B995-D844-9C40-9C5239D2D56E}"/>
              </a:ext>
            </a:extLst>
          </p:cNvPr>
          <p:cNvSpPr txBox="1"/>
          <p:nvPr/>
        </p:nvSpPr>
        <p:spPr>
          <a:xfrm>
            <a:off x="3825767" y="2364829"/>
            <a:ext cx="441146" cy="369332"/>
          </a:xfrm>
          <a:prstGeom prst="rect">
            <a:avLst/>
          </a:prstGeom>
          <a:noFill/>
        </p:spPr>
        <p:txBody>
          <a:bodyPr wrap="none" rtlCol="0">
            <a:spAutoFit/>
          </a:bodyPr>
          <a:lstStyle/>
          <a:p>
            <a:r>
              <a:rPr lang="en-US" dirty="0"/>
              <a:t>L1</a:t>
            </a:r>
          </a:p>
        </p:txBody>
      </p:sp>
      <p:sp>
        <p:nvSpPr>
          <p:cNvPr id="2" name="Title 1">
            <a:extLst>
              <a:ext uri="{FF2B5EF4-FFF2-40B4-BE49-F238E27FC236}">
                <a16:creationId xmlns:a16="http://schemas.microsoft.com/office/drawing/2014/main" id="{FACCF92B-958A-9E45-A79D-AD8E60AD1665}"/>
              </a:ext>
            </a:extLst>
          </p:cNvPr>
          <p:cNvSpPr>
            <a:spLocks noGrp="1"/>
          </p:cNvSpPr>
          <p:nvPr>
            <p:ph type="title"/>
          </p:nvPr>
        </p:nvSpPr>
        <p:spPr/>
        <p:txBody>
          <a:bodyPr/>
          <a:lstStyle/>
          <a:p>
            <a:r>
              <a:rPr lang="en-US" dirty="0"/>
              <a:t>Situation 2: MPLS Transport</a:t>
            </a:r>
          </a:p>
        </p:txBody>
      </p:sp>
      <p:grpSp>
        <p:nvGrpSpPr>
          <p:cNvPr id="5" name="Group 4">
            <a:extLst>
              <a:ext uri="{FF2B5EF4-FFF2-40B4-BE49-F238E27FC236}">
                <a16:creationId xmlns:a16="http://schemas.microsoft.com/office/drawing/2014/main" id="{4431BBBD-2874-B344-A157-771780F00584}"/>
              </a:ext>
            </a:extLst>
          </p:cNvPr>
          <p:cNvGrpSpPr/>
          <p:nvPr/>
        </p:nvGrpSpPr>
        <p:grpSpPr>
          <a:xfrm>
            <a:off x="1509043" y="2404241"/>
            <a:ext cx="515007" cy="515007"/>
            <a:chOff x="1481959" y="2511972"/>
            <a:chExt cx="515007" cy="515007"/>
          </a:xfrm>
        </p:grpSpPr>
        <p:sp>
          <p:nvSpPr>
            <p:cNvPr id="6" name="Oval 5">
              <a:extLst>
                <a:ext uri="{FF2B5EF4-FFF2-40B4-BE49-F238E27FC236}">
                  <a16:creationId xmlns:a16="http://schemas.microsoft.com/office/drawing/2014/main" id="{0B9CB58E-DDB3-484E-B037-CA4D55DBA9DE}"/>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7" name="TextBox 6">
              <a:extLst>
                <a:ext uri="{FF2B5EF4-FFF2-40B4-BE49-F238E27FC236}">
                  <a16:creationId xmlns:a16="http://schemas.microsoft.com/office/drawing/2014/main" id="{9BC22EA7-7DD5-F64A-9B76-CB636985E439}"/>
                </a:ext>
              </a:extLst>
            </p:cNvPr>
            <p:cNvSpPr txBox="1"/>
            <p:nvPr/>
          </p:nvSpPr>
          <p:spPr>
            <a:xfrm>
              <a:off x="1512719" y="2584809"/>
              <a:ext cx="466794" cy="369332"/>
            </a:xfrm>
            <a:prstGeom prst="rect">
              <a:avLst/>
            </a:prstGeom>
            <a:noFill/>
          </p:spPr>
          <p:txBody>
            <a:bodyPr wrap="none" rtlCol="0">
              <a:spAutoFit/>
            </a:bodyPr>
            <a:lstStyle/>
            <a:p>
              <a:r>
                <a:rPr lang="en-US" dirty="0">
                  <a:solidFill>
                    <a:schemeClr val="bg1"/>
                  </a:solidFill>
                </a:rPr>
                <a:t>P1</a:t>
              </a:r>
            </a:p>
          </p:txBody>
        </p:sp>
      </p:grpSp>
      <p:grpSp>
        <p:nvGrpSpPr>
          <p:cNvPr id="8" name="Group 7">
            <a:extLst>
              <a:ext uri="{FF2B5EF4-FFF2-40B4-BE49-F238E27FC236}">
                <a16:creationId xmlns:a16="http://schemas.microsoft.com/office/drawing/2014/main" id="{F4886215-38B5-7943-8533-FA0DDD57E196}"/>
              </a:ext>
            </a:extLst>
          </p:cNvPr>
          <p:cNvGrpSpPr/>
          <p:nvPr/>
        </p:nvGrpSpPr>
        <p:grpSpPr>
          <a:xfrm>
            <a:off x="6025864" y="2404239"/>
            <a:ext cx="515007" cy="515007"/>
            <a:chOff x="1481959" y="2511972"/>
            <a:chExt cx="515007" cy="515007"/>
          </a:xfrm>
        </p:grpSpPr>
        <p:sp>
          <p:nvSpPr>
            <p:cNvPr id="9" name="Oval 8">
              <a:extLst>
                <a:ext uri="{FF2B5EF4-FFF2-40B4-BE49-F238E27FC236}">
                  <a16:creationId xmlns:a16="http://schemas.microsoft.com/office/drawing/2014/main" id="{50717AB0-62AA-EF46-ACE2-B8B3DF46D809}"/>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0" name="TextBox 9">
              <a:extLst>
                <a:ext uri="{FF2B5EF4-FFF2-40B4-BE49-F238E27FC236}">
                  <a16:creationId xmlns:a16="http://schemas.microsoft.com/office/drawing/2014/main" id="{E877CE28-B773-7444-90A0-FD7C48F72683}"/>
                </a:ext>
              </a:extLst>
            </p:cNvPr>
            <p:cNvSpPr txBox="1"/>
            <p:nvPr/>
          </p:nvSpPr>
          <p:spPr>
            <a:xfrm>
              <a:off x="1512719" y="2584809"/>
              <a:ext cx="466794" cy="369332"/>
            </a:xfrm>
            <a:prstGeom prst="rect">
              <a:avLst/>
            </a:prstGeom>
            <a:noFill/>
          </p:spPr>
          <p:txBody>
            <a:bodyPr wrap="none" rtlCol="0">
              <a:spAutoFit/>
            </a:bodyPr>
            <a:lstStyle/>
            <a:p>
              <a:r>
                <a:rPr lang="en-US" dirty="0">
                  <a:solidFill>
                    <a:schemeClr val="bg1"/>
                  </a:solidFill>
                </a:rPr>
                <a:t>P4</a:t>
              </a:r>
            </a:p>
          </p:txBody>
        </p:sp>
      </p:grpSp>
      <p:grpSp>
        <p:nvGrpSpPr>
          <p:cNvPr id="11" name="Group 10">
            <a:extLst>
              <a:ext uri="{FF2B5EF4-FFF2-40B4-BE49-F238E27FC236}">
                <a16:creationId xmlns:a16="http://schemas.microsoft.com/office/drawing/2014/main" id="{625C614D-0871-8B48-A0D7-5281974E7702}"/>
              </a:ext>
            </a:extLst>
          </p:cNvPr>
          <p:cNvGrpSpPr/>
          <p:nvPr/>
        </p:nvGrpSpPr>
        <p:grpSpPr>
          <a:xfrm>
            <a:off x="4520257" y="2406868"/>
            <a:ext cx="515007" cy="515007"/>
            <a:chOff x="1481959" y="2511972"/>
            <a:chExt cx="515007" cy="515007"/>
          </a:xfrm>
        </p:grpSpPr>
        <p:sp>
          <p:nvSpPr>
            <p:cNvPr id="12" name="Oval 11">
              <a:extLst>
                <a:ext uri="{FF2B5EF4-FFF2-40B4-BE49-F238E27FC236}">
                  <a16:creationId xmlns:a16="http://schemas.microsoft.com/office/drawing/2014/main" id="{495A407E-7901-A443-9877-EAD216A13E9B}"/>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3" name="TextBox 12">
              <a:extLst>
                <a:ext uri="{FF2B5EF4-FFF2-40B4-BE49-F238E27FC236}">
                  <a16:creationId xmlns:a16="http://schemas.microsoft.com/office/drawing/2014/main" id="{B385DEEA-F43E-2246-A078-EB41ABDD1878}"/>
                </a:ext>
              </a:extLst>
            </p:cNvPr>
            <p:cNvSpPr txBox="1"/>
            <p:nvPr/>
          </p:nvSpPr>
          <p:spPr>
            <a:xfrm>
              <a:off x="1512719" y="2584809"/>
              <a:ext cx="466794" cy="369332"/>
            </a:xfrm>
            <a:prstGeom prst="rect">
              <a:avLst/>
            </a:prstGeom>
            <a:noFill/>
          </p:spPr>
          <p:txBody>
            <a:bodyPr wrap="none" rtlCol="0">
              <a:spAutoFit/>
            </a:bodyPr>
            <a:lstStyle/>
            <a:p>
              <a:r>
                <a:rPr lang="en-US" dirty="0">
                  <a:solidFill>
                    <a:schemeClr val="bg1"/>
                  </a:solidFill>
                </a:rPr>
                <a:t>P3</a:t>
              </a:r>
            </a:p>
          </p:txBody>
        </p:sp>
      </p:grpSp>
      <p:grpSp>
        <p:nvGrpSpPr>
          <p:cNvPr id="14" name="Group 13">
            <a:extLst>
              <a:ext uri="{FF2B5EF4-FFF2-40B4-BE49-F238E27FC236}">
                <a16:creationId xmlns:a16="http://schemas.microsoft.com/office/drawing/2014/main" id="{DDDDDA32-1D9F-2141-831B-2C04CBCF5140}"/>
              </a:ext>
            </a:extLst>
          </p:cNvPr>
          <p:cNvGrpSpPr/>
          <p:nvPr/>
        </p:nvGrpSpPr>
        <p:grpSpPr>
          <a:xfrm>
            <a:off x="3014650" y="2404239"/>
            <a:ext cx="515007" cy="515007"/>
            <a:chOff x="1481959" y="2511972"/>
            <a:chExt cx="515007" cy="515007"/>
          </a:xfrm>
        </p:grpSpPr>
        <p:sp>
          <p:nvSpPr>
            <p:cNvPr id="15" name="Oval 14">
              <a:extLst>
                <a:ext uri="{FF2B5EF4-FFF2-40B4-BE49-F238E27FC236}">
                  <a16:creationId xmlns:a16="http://schemas.microsoft.com/office/drawing/2014/main" id="{B20A5FA2-B808-B943-9279-1366AE990DCA}"/>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6" name="TextBox 15">
              <a:extLst>
                <a:ext uri="{FF2B5EF4-FFF2-40B4-BE49-F238E27FC236}">
                  <a16:creationId xmlns:a16="http://schemas.microsoft.com/office/drawing/2014/main" id="{F0B90B9F-8296-164E-8FC1-751238DC0F17}"/>
                </a:ext>
              </a:extLst>
            </p:cNvPr>
            <p:cNvSpPr txBox="1"/>
            <p:nvPr/>
          </p:nvSpPr>
          <p:spPr>
            <a:xfrm>
              <a:off x="1512719" y="2584809"/>
              <a:ext cx="466794" cy="369332"/>
            </a:xfrm>
            <a:prstGeom prst="rect">
              <a:avLst/>
            </a:prstGeom>
            <a:noFill/>
          </p:spPr>
          <p:txBody>
            <a:bodyPr wrap="none" rtlCol="0">
              <a:spAutoFit/>
            </a:bodyPr>
            <a:lstStyle/>
            <a:p>
              <a:r>
                <a:rPr lang="en-US" dirty="0">
                  <a:solidFill>
                    <a:schemeClr val="bg1"/>
                  </a:solidFill>
                </a:rPr>
                <a:t>P2</a:t>
              </a:r>
            </a:p>
          </p:txBody>
        </p:sp>
      </p:grpSp>
      <p:grpSp>
        <p:nvGrpSpPr>
          <p:cNvPr id="17" name="Group 16">
            <a:extLst>
              <a:ext uri="{FF2B5EF4-FFF2-40B4-BE49-F238E27FC236}">
                <a16:creationId xmlns:a16="http://schemas.microsoft.com/office/drawing/2014/main" id="{B059A918-4118-2C4F-BADF-14A576BC655C}"/>
              </a:ext>
            </a:extLst>
          </p:cNvPr>
          <p:cNvGrpSpPr/>
          <p:nvPr/>
        </p:nvGrpSpPr>
        <p:grpSpPr>
          <a:xfrm>
            <a:off x="4520257" y="3431629"/>
            <a:ext cx="515007" cy="515007"/>
            <a:chOff x="1481959" y="2511972"/>
            <a:chExt cx="515007" cy="515007"/>
          </a:xfrm>
        </p:grpSpPr>
        <p:sp>
          <p:nvSpPr>
            <p:cNvPr id="18" name="Oval 17">
              <a:extLst>
                <a:ext uri="{FF2B5EF4-FFF2-40B4-BE49-F238E27FC236}">
                  <a16:creationId xmlns:a16="http://schemas.microsoft.com/office/drawing/2014/main" id="{E812FED1-42A8-7D40-9AF7-57DD3A095B32}"/>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9" name="TextBox 18">
              <a:extLst>
                <a:ext uri="{FF2B5EF4-FFF2-40B4-BE49-F238E27FC236}">
                  <a16:creationId xmlns:a16="http://schemas.microsoft.com/office/drawing/2014/main" id="{93EA2A92-4082-1646-BBF5-B126E575CC9B}"/>
                </a:ext>
              </a:extLst>
            </p:cNvPr>
            <p:cNvSpPr txBox="1"/>
            <p:nvPr/>
          </p:nvSpPr>
          <p:spPr>
            <a:xfrm>
              <a:off x="1512719" y="2584809"/>
              <a:ext cx="466794" cy="369332"/>
            </a:xfrm>
            <a:prstGeom prst="rect">
              <a:avLst/>
            </a:prstGeom>
            <a:noFill/>
          </p:spPr>
          <p:txBody>
            <a:bodyPr wrap="none" rtlCol="0">
              <a:spAutoFit/>
            </a:bodyPr>
            <a:lstStyle/>
            <a:p>
              <a:r>
                <a:rPr lang="en-US" dirty="0">
                  <a:solidFill>
                    <a:schemeClr val="bg1"/>
                  </a:solidFill>
                </a:rPr>
                <a:t>P6</a:t>
              </a:r>
            </a:p>
          </p:txBody>
        </p:sp>
      </p:grpSp>
      <p:grpSp>
        <p:nvGrpSpPr>
          <p:cNvPr id="20" name="Group 19">
            <a:extLst>
              <a:ext uri="{FF2B5EF4-FFF2-40B4-BE49-F238E27FC236}">
                <a16:creationId xmlns:a16="http://schemas.microsoft.com/office/drawing/2014/main" id="{D8048124-32EF-8746-B72A-4F4549585674}"/>
              </a:ext>
            </a:extLst>
          </p:cNvPr>
          <p:cNvGrpSpPr/>
          <p:nvPr/>
        </p:nvGrpSpPr>
        <p:grpSpPr>
          <a:xfrm>
            <a:off x="3014650" y="3429000"/>
            <a:ext cx="515007" cy="515007"/>
            <a:chOff x="1481959" y="2511972"/>
            <a:chExt cx="515007" cy="515007"/>
          </a:xfrm>
        </p:grpSpPr>
        <p:sp>
          <p:nvSpPr>
            <p:cNvPr id="21" name="Oval 20">
              <a:extLst>
                <a:ext uri="{FF2B5EF4-FFF2-40B4-BE49-F238E27FC236}">
                  <a16:creationId xmlns:a16="http://schemas.microsoft.com/office/drawing/2014/main" id="{FA8A917C-EA84-674D-8363-74FAAB1D5BB8}"/>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22" name="TextBox 21">
              <a:extLst>
                <a:ext uri="{FF2B5EF4-FFF2-40B4-BE49-F238E27FC236}">
                  <a16:creationId xmlns:a16="http://schemas.microsoft.com/office/drawing/2014/main" id="{324579A9-802C-6E43-A4BA-991CCE418FD9}"/>
                </a:ext>
              </a:extLst>
            </p:cNvPr>
            <p:cNvSpPr txBox="1"/>
            <p:nvPr/>
          </p:nvSpPr>
          <p:spPr>
            <a:xfrm>
              <a:off x="1512719" y="2584809"/>
              <a:ext cx="466794" cy="369332"/>
            </a:xfrm>
            <a:prstGeom prst="rect">
              <a:avLst/>
            </a:prstGeom>
            <a:noFill/>
          </p:spPr>
          <p:txBody>
            <a:bodyPr wrap="none" rtlCol="0">
              <a:spAutoFit/>
            </a:bodyPr>
            <a:lstStyle/>
            <a:p>
              <a:r>
                <a:rPr lang="en-US" dirty="0">
                  <a:solidFill>
                    <a:schemeClr val="bg1"/>
                  </a:solidFill>
                </a:rPr>
                <a:t>P5</a:t>
              </a:r>
            </a:p>
          </p:txBody>
        </p:sp>
      </p:grpSp>
      <p:cxnSp>
        <p:nvCxnSpPr>
          <p:cNvPr id="24" name="Straight Connector 23">
            <a:extLst>
              <a:ext uri="{FF2B5EF4-FFF2-40B4-BE49-F238E27FC236}">
                <a16:creationId xmlns:a16="http://schemas.microsoft.com/office/drawing/2014/main" id="{B50D79D3-AE20-4245-BEFF-CDFE588C9942}"/>
              </a:ext>
            </a:extLst>
          </p:cNvPr>
          <p:cNvCxnSpPr>
            <a:stCxn id="7" idx="3"/>
            <a:endCxn id="16" idx="1"/>
          </p:cNvCxnSpPr>
          <p:nvPr/>
        </p:nvCxnSpPr>
        <p:spPr>
          <a:xfrm flipV="1">
            <a:off x="2006597" y="2661742"/>
            <a:ext cx="1038813" cy="2"/>
          </a:xfrm>
          <a:prstGeom prst="line">
            <a:avLst/>
          </a:prstGeom>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5B2C716A-B99B-6744-86FB-81FEE3D6F5C4}"/>
              </a:ext>
            </a:extLst>
          </p:cNvPr>
          <p:cNvCxnSpPr>
            <a:stCxn id="16" idx="3"/>
            <a:endCxn id="12" idx="2"/>
          </p:cNvCxnSpPr>
          <p:nvPr/>
        </p:nvCxnSpPr>
        <p:spPr>
          <a:xfrm>
            <a:off x="3512204" y="2661742"/>
            <a:ext cx="1008053" cy="2630"/>
          </a:xfrm>
          <a:prstGeom prst="line">
            <a:avLst/>
          </a:prstGeom>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1ED4FF22-79BB-B048-AEEA-927A95C70645}"/>
              </a:ext>
            </a:extLst>
          </p:cNvPr>
          <p:cNvCxnSpPr>
            <a:stCxn id="13" idx="3"/>
            <a:endCxn id="9" idx="2"/>
          </p:cNvCxnSpPr>
          <p:nvPr/>
        </p:nvCxnSpPr>
        <p:spPr>
          <a:xfrm flipV="1">
            <a:off x="5017811" y="2661743"/>
            <a:ext cx="1008053" cy="2628"/>
          </a:xfrm>
          <a:prstGeom prst="line">
            <a:avLst/>
          </a:prstGeom>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BB82F614-3F6E-3B4F-8966-71CB3A8D1FE5}"/>
              </a:ext>
            </a:extLst>
          </p:cNvPr>
          <p:cNvCxnSpPr>
            <a:stCxn id="15" idx="4"/>
            <a:endCxn id="21" idx="0"/>
          </p:cNvCxnSpPr>
          <p:nvPr/>
        </p:nvCxnSpPr>
        <p:spPr>
          <a:xfrm>
            <a:off x="3272154" y="2919246"/>
            <a:ext cx="0" cy="509754"/>
          </a:xfrm>
          <a:prstGeom prst="line">
            <a:avLst/>
          </a:prstGeom>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BF22014C-4100-4F42-98D5-A8B06496CA82}"/>
              </a:ext>
            </a:extLst>
          </p:cNvPr>
          <p:cNvCxnSpPr>
            <a:stCxn id="12" idx="4"/>
            <a:endCxn id="18" idx="0"/>
          </p:cNvCxnSpPr>
          <p:nvPr/>
        </p:nvCxnSpPr>
        <p:spPr>
          <a:xfrm>
            <a:off x="4777761" y="2921875"/>
            <a:ext cx="0" cy="509754"/>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Straight Connector 33">
            <a:extLst>
              <a:ext uri="{FF2B5EF4-FFF2-40B4-BE49-F238E27FC236}">
                <a16:creationId xmlns:a16="http://schemas.microsoft.com/office/drawing/2014/main" id="{57B5F8F9-A2DB-984C-8838-D26891984A66}"/>
              </a:ext>
            </a:extLst>
          </p:cNvPr>
          <p:cNvCxnSpPr>
            <a:stCxn id="22" idx="3"/>
            <a:endCxn id="18" idx="2"/>
          </p:cNvCxnSpPr>
          <p:nvPr/>
        </p:nvCxnSpPr>
        <p:spPr>
          <a:xfrm>
            <a:off x="3512204" y="3686503"/>
            <a:ext cx="1008053" cy="2630"/>
          </a:xfrm>
          <a:prstGeom prst="line">
            <a:avLst/>
          </a:prstGeom>
        </p:spPr>
        <p:style>
          <a:lnRef idx="1">
            <a:schemeClr val="accent1"/>
          </a:lnRef>
          <a:fillRef idx="0">
            <a:schemeClr val="accent1"/>
          </a:fillRef>
          <a:effectRef idx="0">
            <a:schemeClr val="accent1"/>
          </a:effectRef>
          <a:fontRef idx="minor">
            <a:schemeClr val="tx1"/>
          </a:fontRef>
        </p:style>
      </p:cxnSp>
      <p:cxnSp>
        <p:nvCxnSpPr>
          <p:cNvPr id="36" name="Straight Arrow Connector 35">
            <a:extLst>
              <a:ext uri="{FF2B5EF4-FFF2-40B4-BE49-F238E27FC236}">
                <a16:creationId xmlns:a16="http://schemas.microsoft.com/office/drawing/2014/main" id="{0C9CFB13-01B3-D44C-A446-EE6AD7E5C64D}"/>
              </a:ext>
            </a:extLst>
          </p:cNvPr>
          <p:cNvCxnSpPr/>
          <p:nvPr/>
        </p:nvCxnSpPr>
        <p:spPr>
          <a:xfrm>
            <a:off x="2006597" y="2186152"/>
            <a:ext cx="3889706" cy="0"/>
          </a:xfrm>
          <a:prstGeom prst="straightConnector1">
            <a:avLst/>
          </a:prstGeom>
          <a:ln w="38100">
            <a:solidFill>
              <a:schemeClr val="accent6">
                <a:lumMod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37" name="Freeform 36">
            <a:extLst>
              <a:ext uri="{FF2B5EF4-FFF2-40B4-BE49-F238E27FC236}">
                <a16:creationId xmlns:a16="http://schemas.microsoft.com/office/drawing/2014/main" id="{6DA8750E-5D35-4B4C-B158-F798673FCB38}"/>
              </a:ext>
            </a:extLst>
          </p:cNvPr>
          <p:cNvSpPr/>
          <p:nvPr/>
        </p:nvSpPr>
        <p:spPr>
          <a:xfrm>
            <a:off x="2837793" y="2911366"/>
            <a:ext cx="2270235" cy="1166648"/>
          </a:xfrm>
          <a:custGeom>
            <a:avLst/>
            <a:gdLst>
              <a:gd name="connsiteX0" fmla="*/ 0 w 2270235"/>
              <a:gd name="connsiteY0" fmla="*/ 0 h 1166648"/>
              <a:gd name="connsiteX1" fmla="*/ 10510 w 2270235"/>
              <a:gd name="connsiteY1" fmla="*/ 1166648 h 1166648"/>
              <a:gd name="connsiteX2" fmla="*/ 2270235 w 2270235"/>
              <a:gd name="connsiteY2" fmla="*/ 1166648 h 1166648"/>
              <a:gd name="connsiteX3" fmla="*/ 2270235 w 2270235"/>
              <a:gd name="connsiteY3" fmla="*/ 63062 h 1166648"/>
            </a:gdLst>
            <a:ahLst/>
            <a:cxnLst>
              <a:cxn ang="0">
                <a:pos x="connsiteX0" y="connsiteY0"/>
              </a:cxn>
              <a:cxn ang="0">
                <a:pos x="connsiteX1" y="connsiteY1"/>
              </a:cxn>
              <a:cxn ang="0">
                <a:pos x="connsiteX2" y="connsiteY2"/>
              </a:cxn>
              <a:cxn ang="0">
                <a:pos x="connsiteX3" y="connsiteY3"/>
              </a:cxn>
            </a:cxnLst>
            <a:rect l="l" t="t" r="r" b="b"/>
            <a:pathLst>
              <a:path w="2270235" h="1166648">
                <a:moveTo>
                  <a:pt x="0" y="0"/>
                </a:moveTo>
                <a:cubicBezTo>
                  <a:pt x="3503" y="388883"/>
                  <a:pt x="7007" y="777765"/>
                  <a:pt x="10510" y="1166648"/>
                </a:cubicBezTo>
                <a:lnTo>
                  <a:pt x="2270235" y="1166648"/>
                </a:lnTo>
                <a:lnTo>
                  <a:pt x="2270235" y="63062"/>
                </a:lnTo>
              </a:path>
            </a:pathLst>
          </a:custGeom>
          <a:noFill/>
          <a:ln w="31750">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Freeform 38">
            <a:extLst>
              <a:ext uri="{FF2B5EF4-FFF2-40B4-BE49-F238E27FC236}">
                <a16:creationId xmlns:a16="http://schemas.microsoft.com/office/drawing/2014/main" id="{AD8BEDB9-5049-0C45-91BA-DFA99F043F40}"/>
              </a:ext>
            </a:extLst>
          </p:cNvPr>
          <p:cNvSpPr/>
          <p:nvPr/>
        </p:nvSpPr>
        <p:spPr>
          <a:xfrm flipH="1" flipV="1">
            <a:off x="3531476" y="2911366"/>
            <a:ext cx="1008993" cy="609600"/>
          </a:xfrm>
          <a:custGeom>
            <a:avLst/>
            <a:gdLst>
              <a:gd name="connsiteX0" fmla="*/ 987973 w 1008993"/>
              <a:gd name="connsiteY0" fmla="*/ 0 h 609600"/>
              <a:gd name="connsiteX1" fmla="*/ 1008993 w 1008993"/>
              <a:gd name="connsiteY1" fmla="*/ 599089 h 609600"/>
              <a:gd name="connsiteX2" fmla="*/ 10511 w 1008993"/>
              <a:gd name="connsiteY2" fmla="*/ 609600 h 609600"/>
              <a:gd name="connsiteX3" fmla="*/ 0 w 1008993"/>
              <a:gd name="connsiteY3" fmla="*/ 10510 h 609600"/>
            </a:gdLst>
            <a:ahLst/>
            <a:cxnLst>
              <a:cxn ang="0">
                <a:pos x="connsiteX0" y="connsiteY0"/>
              </a:cxn>
              <a:cxn ang="0">
                <a:pos x="connsiteX1" y="connsiteY1"/>
              </a:cxn>
              <a:cxn ang="0">
                <a:pos x="connsiteX2" y="connsiteY2"/>
              </a:cxn>
              <a:cxn ang="0">
                <a:pos x="connsiteX3" y="connsiteY3"/>
              </a:cxn>
            </a:cxnLst>
            <a:rect l="l" t="t" r="r" b="b"/>
            <a:pathLst>
              <a:path w="1008993" h="609600">
                <a:moveTo>
                  <a:pt x="987973" y="0"/>
                </a:moveTo>
                <a:lnTo>
                  <a:pt x="1008993" y="599089"/>
                </a:lnTo>
                <a:lnTo>
                  <a:pt x="10511" y="609600"/>
                </a:lnTo>
                <a:lnTo>
                  <a:pt x="0" y="10510"/>
                </a:lnTo>
              </a:path>
            </a:pathLst>
          </a:custGeom>
          <a:noFill/>
          <a:ln w="31750">
            <a:prstDash val="sysDash"/>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TextBox 40">
            <a:extLst>
              <a:ext uri="{FF2B5EF4-FFF2-40B4-BE49-F238E27FC236}">
                <a16:creationId xmlns:a16="http://schemas.microsoft.com/office/drawing/2014/main" id="{585E4BE2-8C7D-8645-AE77-8DEC49BF1B5C}"/>
              </a:ext>
            </a:extLst>
          </p:cNvPr>
          <p:cNvSpPr txBox="1"/>
          <p:nvPr/>
        </p:nvSpPr>
        <p:spPr>
          <a:xfrm>
            <a:off x="3363287" y="1816821"/>
            <a:ext cx="1219245" cy="369332"/>
          </a:xfrm>
          <a:prstGeom prst="rect">
            <a:avLst/>
          </a:prstGeom>
          <a:noFill/>
        </p:spPr>
        <p:txBody>
          <a:bodyPr wrap="none" rtlCol="0">
            <a:spAutoFit/>
          </a:bodyPr>
          <a:lstStyle/>
          <a:p>
            <a:r>
              <a:rPr lang="en-US" dirty="0"/>
              <a:t>LSP to P4</a:t>
            </a:r>
          </a:p>
        </p:txBody>
      </p:sp>
      <p:sp>
        <p:nvSpPr>
          <p:cNvPr id="42" name="TextBox 41">
            <a:extLst>
              <a:ext uri="{FF2B5EF4-FFF2-40B4-BE49-F238E27FC236}">
                <a16:creationId xmlns:a16="http://schemas.microsoft.com/office/drawing/2014/main" id="{45B9B71E-8E40-BE4F-9DB6-F61F4EF6EBA1}"/>
              </a:ext>
            </a:extLst>
          </p:cNvPr>
          <p:cNvSpPr txBox="1"/>
          <p:nvPr/>
        </p:nvSpPr>
        <p:spPr>
          <a:xfrm>
            <a:off x="3105243" y="4140343"/>
            <a:ext cx="1821974" cy="369332"/>
          </a:xfrm>
          <a:prstGeom prst="rect">
            <a:avLst/>
          </a:prstGeom>
          <a:noFill/>
        </p:spPr>
        <p:txBody>
          <a:bodyPr wrap="none" rtlCol="0">
            <a:spAutoFit/>
          </a:bodyPr>
          <a:lstStyle/>
          <a:p>
            <a:r>
              <a:rPr lang="en-US" dirty="0"/>
              <a:t>P2’s FRR for L1</a:t>
            </a:r>
          </a:p>
        </p:txBody>
      </p:sp>
      <p:sp>
        <p:nvSpPr>
          <p:cNvPr id="46" name="TextBox 45">
            <a:extLst>
              <a:ext uri="{FF2B5EF4-FFF2-40B4-BE49-F238E27FC236}">
                <a16:creationId xmlns:a16="http://schemas.microsoft.com/office/drawing/2014/main" id="{937DFDDC-5132-D84C-AFDC-3DA38728E4F4}"/>
              </a:ext>
            </a:extLst>
          </p:cNvPr>
          <p:cNvSpPr txBox="1"/>
          <p:nvPr/>
        </p:nvSpPr>
        <p:spPr>
          <a:xfrm>
            <a:off x="3825767" y="3398628"/>
            <a:ext cx="441146" cy="369332"/>
          </a:xfrm>
          <a:prstGeom prst="rect">
            <a:avLst/>
          </a:prstGeom>
          <a:noFill/>
        </p:spPr>
        <p:txBody>
          <a:bodyPr wrap="none" rtlCol="0">
            <a:spAutoFit/>
          </a:bodyPr>
          <a:lstStyle/>
          <a:p>
            <a:r>
              <a:rPr lang="en-US" dirty="0"/>
              <a:t>L2</a:t>
            </a:r>
          </a:p>
        </p:txBody>
      </p:sp>
      <p:cxnSp>
        <p:nvCxnSpPr>
          <p:cNvPr id="48" name="Straight Arrow Connector 47">
            <a:extLst>
              <a:ext uri="{FF2B5EF4-FFF2-40B4-BE49-F238E27FC236}">
                <a16:creationId xmlns:a16="http://schemas.microsoft.com/office/drawing/2014/main" id="{64430E95-41D2-E443-8FC5-E51F07078685}"/>
              </a:ext>
            </a:extLst>
          </p:cNvPr>
          <p:cNvCxnSpPr/>
          <p:nvPr/>
        </p:nvCxnSpPr>
        <p:spPr>
          <a:xfrm>
            <a:off x="882869" y="3429000"/>
            <a:ext cx="890331" cy="0"/>
          </a:xfrm>
          <a:prstGeom prst="straightConnector1">
            <a:avLst/>
          </a:prstGeom>
          <a:ln w="31750">
            <a:solidFill>
              <a:srgbClr val="C00000"/>
            </a:solidFill>
            <a:prstDash val="sysDash"/>
            <a:tailEnd type="triangle"/>
          </a:ln>
        </p:spPr>
        <p:style>
          <a:lnRef idx="1">
            <a:schemeClr val="accent1"/>
          </a:lnRef>
          <a:fillRef idx="0">
            <a:schemeClr val="accent1"/>
          </a:fillRef>
          <a:effectRef idx="0">
            <a:schemeClr val="accent1"/>
          </a:effectRef>
          <a:fontRef idx="minor">
            <a:schemeClr val="tx1"/>
          </a:fontRef>
        </p:style>
      </p:cxnSp>
      <p:sp>
        <p:nvSpPr>
          <p:cNvPr id="49" name="TextBox 48">
            <a:extLst>
              <a:ext uri="{FF2B5EF4-FFF2-40B4-BE49-F238E27FC236}">
                <a16:creationId xmlns:a16="http://schemas.microsoft.com/office/drawing/2014/main" id="{24A20054-BC97-3045-8E5C-960C5042AFD8}"/>
              </a:ext>
            </a:extLst>
          </p:cNvPr>
          <p:cNvSpPr txBox="1"/>
          <p:nvPr/>
        </p:nvSpPr>
        <p:spPr>
          <a:xfrm>
            <a:off x="417047" y="3584028"/>
            <a:ext cx="1821974" cy="369332"/>
          </a:xfrm>
          <a:prstGeom prst="rect">
            <a:avLst/>
          </a:prstGeom>
          <a:noFill/>
        </p:spPr>
        <p:txBody>
          <a:bodyPr wrap="none" rtlCol="0">
            <a:spAutoFit/>
          </a:bodyPr>
          <a:lstStyle/>
          <a:p>
            <a:r>
              <a:rPr lang="en-US" dirty="0"/>
              <a:t>P3’s FRR for L2</a:t>
            </a:r>
          </a:p>
        </p:txBody>
      </p:sp>
      <p:sp>
        <p:nvSpPr>
          <p:cNvPr id="50" name="TextBox 49">
            <a:extLst>
              <a:ext uri="{FF2B5EF4-FFF2-40B4-BE49-F238E27FC236}">
                <a16:creationId xmlns:a16="http://schemas.microsoft.com/office/drawing/2014/main" id="{52C04F32-A569-6940-BC1B-3E5EA95DE845}"/>
              </a:ext>
            </a:extLst>
          </p:cNvPr>
          <p:cNvSpPr txBox="1"/>
          <p:nvPr/>
        </p:nvSpPr>
        <p:spPr>
          <a:xfrm>
            <a:off x="1069427" y="4875644"/>
            <a:ext cx="7005145" cy="1631216"/>
          </a:xfrm>
          <a:prstGeom prst="rect">
            <a:avLst/>
          </a:prstGeom>
          <a:noFill/>
        </p:spPr>
        <p:txBody>
          <a:bodyPr wrap="square" rtlCol="0">
            <a:spAutoFit/>
          </a:bodyPr>
          <a:lstStyle/>
          <a:p>
            <a:pPr>
              <a:spcAft>
                <a:spcPts val="600"/>
              </a:spcAft>
            </a:pPr>
            <a:r>
              <a:rPr lang="en-US" dirty="0"/>
              <a:t>This is “standard” FRR for links, using RSVP-TE or </a:t>
            </a:r>
            <a:r>
              <a:rPr lang="en-US" dirty="0" err="1"/>
              <a:t>xLFA</a:t>
            </a:r>
            <a:r>
              <a:rPr lang="en-US" dirty="0"/>
              <a:t>.</a:t>
            </a:r>
          </a:p>
          <a:p>
            <a:pPr>
              <a:spcAft>
                <a:spcPts val="600"/>
              </a:spcAft>
            </a:pPr>
            <a:r>
              <a:rPr lang="en-US" dirty="0"/>
              <a:t>P2 activates FRR if link L1 fails; P5 does the same if link L2 fails</a:t>
            </a:r>
          </a:p>
          <a:p>
            <a:pPr>
              <a:spcAft>
                <a:spcPts val="600"/>
              </a:spcAft>
            </a:pPr>
            <a:r>
              <a:rPr lang="en-US" dirty="0"/>
              <a:t>However, if both links L1 and L2 fail, either because of fate-sharing or happenstance, both P2 and P5 activate FRR, causing congestion on the link between them until the LSP is rerouted</a:t>
            </a:r>
          </a:p>
        </p:txBody>
      </p:sp>
      <p:sp>
        <p:nvSpPr>
          <p:cNvPr id="52" name="Multiply 51">
            <a:extLst>
              <a:ext uri="{FF2B5EF4-FFF2-40B4-BE49-F238E27FC236}">
                <a16:creationId xmlns:a16="http://schemas.microsoft.com/office/drawing/2014/main" id="{B539F5BF-5C0A-B948-9E5D-DEE584753673}"/>
              </a:ext>
            </a:extLst>
          </p:cNvPr>
          <p:cNvSpPr/>
          <p:nvPr/>
        </p:nvSpPr>
        <p:spPr>
          <a:xfrm>
            <a:off x="3798089" y="3381104"/>
            <a:ext cx="480832" cy="445262"/>
          </a:xfrm>
          <a:prstGeom prst="mathMultiply">
            <a:avLst>
              <a:gd name="adj1" fmla="val 6279"/>
            </a:avLst>
          </a:prstGeom>
          <a:solidFill>
            <a:srgbClr val="F81B02">
              <a:alpha val="36078"/>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71420628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Situation 3: RMR node Failure</a:t>
            </a:r>
            <a:endParaRPr lang="en-US" cap="none" dirty="0"/>
          </a:p>
        </p:txBody>
      </p:sp>
      <p:sp>
        <p:nvSpPr>
          <p:cNvPr id="3" name="Decagon 2"/>
          <p:cNvSpPr>
            <a:spLocks noChangeAspect="1"/>
          </p:cNvSpPr>
          <p:nvPr/>
        </p:nvSpPr>
        <p:spPr>
          <a:xfrm>
            <a:off x="759535" y="1905171"/>
            <a:ext cx="2776821" cy="2776821"/>
          </a:xfrm>
          <a:prstGeom prst="decagon">
            <a:avLst/>
          </a:prstGeom>
          <a:noFill/>
          <a:ln w="12700" cmpd="sng"/>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b="1"/>
          </a:p>
        </p:txBody>
      </p:sp>
      <p:sp>
        <p:nvSpPr>
          <p:cNvPr id="4" name="TextBox 3"/>
          <p:cNvSpPr txBox="1"/>
          <p:nvPr/>
        </p:nvSpPr>
        <p:spPr>
          <a:xfrm>
            <a:off x="1535754" y="1528850"/>
            <a:ext cx="312906" cy="369332"/>
          </a:xfrm>
          <a:prstGeom prst="rect">
            <a:avLst/>
          </a:prstGeom>
          <a:noFill/>
        </p:spPr>
        <p:txBody>
          <a:bodyPr wrap="none" rtlCol="0">
            <a:spAutoFit/>
          </a:bodyPr>
          <a:lstStyle/>
          <a:p>
            <a:pPr algn="ctr"/>
            <a:r>
              <a:rPr lang="en-US" b="1" i="1" dirty="0"/>
              <a:t>0</a:t>
            </a:r>
          </a:p>
        </p:txBody>
      </p:sp>
      <p:sp>
        <p:nvSpPr>
          <p:cNvPr id="5" name="TextBox 4"/>
          <p:cNvSpPr txBox="1"/>
          <p:nvPr/>
        </p:nvSpPr>
        <p:spPr>
          <a:xfrm>
            <a:off x="2396558" y="1513941"/>
            <a:ext cx="312906" cy="369332"/>
          </a:xfrm>
          <a:prstGeom prst="rect">
            <a:avLst/>
          </a:prstGeom>
          <a:noFill/>
        </p:spPr>
        <p:txBody>
          <a:bodyPr wrap="none" rtlCol="0">
            <a:spAutoFit/>
          </a:bodyPr>
          <a:lstStyle/>
          <a:p>
            <a:pPr algn="ctr"/>
            <a:r>
              <a:rPr lang="en-US" b="1" i="1" dirty="0"/>
              <a:t>1</a:t>
            </a:r>
          </a:p>
        </p:txBody>
      </p:sp>
      <p:sp>
        <p:nvSpPr>
          <p:cNvPr id="6" name="TextBox 5"/>
          <p:cNvSpPr txBox="1"/>
          <p:nvPr/>
        </p:nvSpPr>
        <p:spPr>
          <a:xfrm>
            <a:off x="3225676" y="2140839"/>
            <a:ext cx="312906" cy="369332"/>
          </a:xfrm>
          <a:prstGeom prst="rect">
            <a:avLst/>
          </a:prstGeom>
          <a:noFill/>
        </p:spPr>
        <p:txBody>
          <a:bodyPr wrap="none" rtlCol="0">
            <a:spAutoFit/>
          </a:bodyPr>
          <a:lstStyle/>
          <a:p>
            <a:pPr algn="ctr"/>
            <a:r>
              <a:rPr lang="en-US" b="1" i="1" dirty="0"/>
              <a:t>2</a:t>
            </a:r>
          </a:p>
        </p:txBody>
      </p:sp>
      <p:sp>
        <p:nvSpPr>
          <p:cNvPr id="7" name="TextBox 6"/>
          <p:cNvSpPr txBox="1"/>
          <p:nvPr/>
        </p:nvSpPr>
        <p:spPr>
          <a:xfrm>
            <a:off x="2420556" y="4681992"/>
            <a:ext cx="312906" cy="369332"/>
          </a:xfrm>
          <a:prstGeom prst="rect">
            <a:avLst/>
          </a:prstGeom>
          <a:noFill/>
        </p:spPr>
        <p:txBody>
          <a:bodyPr wrap="none" rtlCol="0">
            <a:spAutoFit/>
          </a:bodyPr>
          <a:lstStyle/>
          <a:p>
            <a:pPr algn="ctr"/>
            <a:r>
              <a:rPr lang="en-US" b="1" i="1" dirty="0"/>
              <a:t>5</a:t>
            </a:r>
          </a:p>
        </p:txBody>
      </p:sp>
      <p:sp>
        <p:nvSpPr>
          <p:cNvPr id="8" name="TextBox 7"/>
          <p:cNvSpPr txBox="1"/>
          <p:nvPr/>
        </p:nvSpPr>
        <p:spPr>
          <a:xfrm>
            <a:off x="714729" y="2147045"/>
            <a:ext cx="312906" cy="369332"/>
          </a:xfrm>
          <a:prstGeom prst="rect">
            <a:avLst/>
          </a:prstGeom>
          <a:noFill/>
        </p:spPr>
        <p:txBody>
          <a:bodyPr wrap="none" rtlCol="0">
            <a:spAutoFit/>
          </a:bodyPr>
          <a:lstStyle/>
          <a:p>
            <a:pPr algn="ctr"/>
            <a:r>
              <a:rPr lang="en-US" b="1" i="1" dirty="0"/>
              <a:t>9</a:t>
            </a:r>
          </a:p>
        </p:txBody>
      </p:sp>
      <p:sp>
        <p:nvSpPr>
          <p:cNvPr id="9" name="TextBox 8"/>
          <p:cNvSpPr txBox="1"/>
          <p:nvPr/>
        </p:nvSpPr>
        <p:spPr>
          <a:xfrm>
            <a:off x="3513457" y="3059668"/>
            <a:ext cx="312906" cy="369332"/>
          </a:xfrm>
          <a:prstGeom prst="rect">
            <a:avLst/>
          </a:prstGeom>
          <a:noFill/>
        </p:spPr>
        <p:txBody>
          <a:bodyPr wrap="none" rtlCol="0">
            <a:spAutoFit/>
          </a:bodyPr>
          <a:lstStyle/>
          <a:p>
            <a:pPr algn="ctr"/>
            <a:r>
              <a:rPr lang="en-US" b="1" i="1" dirty="0"/>
              <a:t>3</a:t>
            </a:r>
          </a:p>
        </p:txBody>
      </p:sp>
      <p:sp>
        <p:nvSpPr>
          <p:cNvPr id="10" name="TextBox 9"/>
          <p:cNvSpPr txBox="1"/>
          <p:nvPr/>
        </p:nvSpPr>
        <p:spPr>
          <a:xfrm>
            <a:off x="3288740" y="4035659"/>
            <a:ext cx="312906" cy="369332"/>
          </a:xfrm>
          <a:prstGeom prst="rect">
            <a:avLst/>
          </a:prstGeom>
          <a:noFill/>
        </p:spPr>
        <p:txBody>
          <a:bodyPr wrap="none" rtlCol="0">
            <a:spAutoFit/>
          </a:bodyPr>
          <a:lstStyle/>
          <a:p>
            <a:pPr algn="ctr"/>
            <a:r>
              <a:rPr lang="en-US" b="1" i="1" dirty="0"/>
              <a:t>4</a:t>
            </a:r>
          </a:p>
        </p:txBody>
      </p:sp>
      <p:sp>
        <p:nvSpPr>
          <p:cNvPr id="11" name="TextBox 10"/>
          <p:cNvSpPr txBox="1"/>
          <p:nvPr/>
        </p:nvSpPr>
        <p:spPr>
          <a:xfrm>
            <a:off x="1502566" y="4684376"/>
            <a:ext cx="312906" cy="369332"/>
          </a:xfrm>
          <a:prstGeom prst="rect">
            <a:avLst/>
          </a:prstGeom>
          <a:noFill/>
        </p:spPr>
        <p:txBody>
          <a:bodyPr wrap="none" rtlCol="0">
            <a:spAutoFit/>
          </a:bodyPr>
          <a:lstStyle/>
          <a:p>
            <a:pPr algn="ctr"/>
            <a:r>
              <a:rPr lang="en-US" b="1" i="1" dirty="0"/>
              <a:t>6</a:t>
            </a:r>
          </a:p>
        </p:txBody>
      </p:sp>
      <p:sp>
        <p:nvSpPr>
          <p:cNvPr id="12" name="TextBox 11"/>
          <p:cNvSpPr txBox="1"/>
          <p:nvPr/>
        </p:nvSpPr>
        <p:spPr>
          <a:xfrm>
            <a:off x="702262" y="4038045"/>
            <a:ext cx="312906" cy="369332"/>
          </a:xfrm>
          <a:prstGeom prst="rect">
            <a:avLst/>
          </a:prstGeom>
          <a:noFill/>
        </p:spPr>
        <p:txBody>
          <a:bodyPr wrap="none" rtlCol="0">
            <a:spAutoFit/>
          </a:bodyPr>
          <a:lstStyle/>
          <a:p>
            <a:pPr algn="ctr"/>
            <a:r>
              <a:rPr lang="en-US" b="1" i="1" dirty="0"/>
              <a:t>7</a:t>
            </a:r>
          </a:p>
        </p:txBody>
      </p:sp>
      <p:sp>
        <p:nvSpPr>
          <p:cNvPr id="13" name="TextBox 12"/>
          <p:cNvSpPr txBox="1"/>
          <p:nvPr/>
        </p:nvSpPr>
        <p:spPr>
          <a:xfrm>
            <a:off x="469528" y="2929218"/>
            <a:ext cx="312906" cy="369332"/>
          </a:xfrm>
          <a:prstGeom prst="rect">
            <a:avLst/>
          </a:prstGeom>
          <a:noFill/>
        </p:spPr>
        <p:txBody>
          <a:bodyPr wrap="none" rtlCol="0">
            <a:spAutoFit/>
          </a:bodyPr>
          <a:lstStyle/>
          <a:p>
            <a:pPr algn="ctr"/>
            <a:r>
              <a:rPr lang="en-US" b="1" i="1" dirty="0"/>
              <a:t>8</a:t>
            </a:r>
          </a:p>
        </p:txBody>
      </p:sp>
      <p:sp>
        <p:nvSpPr>
          <p:cNvPr id="14" name="TextBox 13"/>
          <p:cNvSpPr txBox="1"/>
          <p:nvPr/>
        </p:nvSpPr>
        <p:spPr>
          <a:xfrm>
            <a:off x="4136065" y="1338108"/>
            <a:ext cx="4729336" cy="4308872"/>
          </a:xfrm>
          <a:prstGeom prst="rect">
            <a:avLst/>
          </a:prstGeom>
          <a:noFill/>
        </p:spPr>
        <p:txBody>
          <a:bodyPr wrap="square" rtlCol="0">
            <a:spAutoFit/>
          </a:bodyPr>
          <a:lstStyle/>
          <a:p>
            <a:pPr>
              <a:spcAft>
                <a:spcPts val="1200"/>
              </a:spcAft>
            </a:pPr>
            <a:r>
              <a:rPr lang="en-US" dirty="0"/>
              <a:t>In RMR, protection is done by creating two counter-rotating LSPs to each egress node.</a:t>
            </a:r>
          </a:p>
          <a:p>
            <a:pPr>
              <a:spcAft>
                <a:spcPts val="1200"/>
              </a:spcAft>
            </a:pPr>
            <a:r>
              <a:rPr lang="en-US" dirty="0"/>
              <a:t>If node 5 sends traffic to node 1, it can choose to send it clockwise or anticlockwise.</a:t>
            </a:r>
          </a:p>
          <a:p>
            <a:pPr>
              <a:spcAft>
                <a:spcPts val="1200"/>
              </a:spcAft>
            </a:pPr>
            <a:r>
              <a:rPr lang="en-US" dirty="0"/>
              <a:t>If it chooses CW, and the link between node 7 and node 8 fails, node 7 sends the traffic AC to node 1.</a:t>
            </a:r>
          </a:p>
          <a:p>
            <a:pPr>
              <a:spcAft>
                <a:spcPts val="1200"/>
              </a:spcAft>
            </a:pPr>
            <a:r>
              <a:rPr lang="en-US" dirty="0"/>
              <a:t>However, if node 1 (the egress) fails, node 0 will protect by sending traffic AC; node 2 will protect by sending traffic CW, and traffic will loop forever</a:t>
            </a:r>
          </a:p>
          <a:p>
            <a:pPr>
              <a:spcAft>
                <a:spcPts val="1200"/>
              </a:spcAft>
            </a:pPr>
            <a:r>
              <a:rPr lang="en-US" dirty="0"/>
              <a:t>Some mitigation strategies are suggested in the RMR draft, but no good solution.</a:t>
            </a:r>
          </a:p>
        </p:txBody>
      </p:sp>
      <p:sp>
        <p:nvSpPr>
          <p:cNvPr id="16" name="Freeform 15"/>
          <p:cNvSpPr/>
          <p:nvPr/>
        </p:nvSpPr>
        <p:spPr>
          <a:xfrm>
            <a:off x="896501" y="2054598"/>
            <a:ext cx="2465378" cy="2490422"/>
          </a:xfrm>
          <a:custGeom>
            <a:avLst/>
            <a:gdLst>
              <a:gd name="connsiteX0" fmla="*/ 1643585 w 2465378"/>
              <a:gd name="connsiteY0" fmla="*/ 62261 h 2490422"/>
              <a:gd name="connsiteX1" fmla="*/ 2241253 w 2465378"/>
              <a:gd name="connsiteY1" fmla="*/ 473180 h 2490422"/>
              <a:gd name="connsiteX2" fmla="*/ 2465378 w 2465378"/>
              <a:gd name="connsiteY2" fmla="*/ 1270116 h 2490422"/>
              <a:gd name="connsiteX3" fmla="*/ 2228801 w 2465378"/>
              <a:gd name="connsiteY3" fmla="*/ 2017242 h 2490422"/>
              <a:gd name="connsiteX4" fmla="*/ 1618683 w 2465378"/>
              <a:gd name="connsiteY4" fmla="*/ 2477970 h 2490422"/>
              <a:gd name="connsiteX5" fmla="*/ 884050 w 2465378"/>
              <a:gd name="connsiteY5" fmla="*/ 2490422 h 2490422"/>
              <a:gd name="connsiteX6" fmla="*/ 236577 w 2465378"/>
              <a:gd name="connsiteY6" fmla="*/ 2017242 h 2490422"/>
              <a:gd name="connsiteX7" fmla="*/ 0 w 2465378"/>
              <a:gd name="connsiteY7" fmla="*/ 1307472 h 2490422"/>
              <a:gd name="connsiteX8" fmla="*/ 261480 w 2465378"/>
              <a:gd name="connsiteY8" fmla="*/ 473180 h 2490422"/>
              <a:gd name="connsiteX9" fmla="*/ 884050 w 2465378"/>
              <a:gd name="connsiteY9" fmla="*/ 12452 h 2490422"/>
              <a:gd name="connsiteX10" fmla="*/ 1531523 w 2465378"/>
              <a:gd name="connsiteY10" fmla="*/ 0 h 24904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65378" h="2490422">
                <a:moveTo>
                  <a:pt x="1643585" y="62261"/>
                </a:moveTo>
                <a:lnTo>
                  <a:pt x="2241253" y="473180"/>
                </a:lnTo>
                <a:lnTo>
                  <a:pt x="2465378" y="1270116"/>
                </a:lnTo>
                <a:lnTo>
                  <a:pt x="2228801" y="2017242"/>
                </a:lnTo>
                <a:lnTo>
                  <a:pt x="1618683" y="2477970"/>
                </a:lnTo>
                <a:lnTo>
                  <a:pt x="884050" y="2490422"/>
                </a:lnTo>
                <a:lnTo>
                  <a:pt x="236577" y="2017242"/>
                </a:lnTo>
                <a:lnTo>
                  <a:pt x="0" y="1307472"/>
                </a:lnTo>
                <a:lnTo>
                  <a:pt x="261480" y="473180"/>
                </a:lnTo>
                <a:lnTo>
                  <a:pt x="884050" y="12452"/>
                </a:lnTo>
                <a:lnTo>
                  <a:pt x="1531523" y="0"/>
                </a:lnTo>
              </a:path>
            </a:pathLst>
          </a:custGeom>
          <a:ln w="28575" cmpd="sng">
            <a:solidFill>
              <a:srgbClr val="5C852D"/>
            </a:solidFill>
            <a:headEnd type="stealth" w="lg" len="lg"/>
            <a:tailEnd type="stealth" w="lg" len="lg"/>
          </a:ln>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18" name="Arc 17">
            <a:extLst>
              <a:ext uri="{FF2B5EF4-FFF2-40B4-BE49-F238E27FC236}">
                <a16:creationId xmlns:a16="http://schemas.microsoft.com/office/drawing/2014/main" id="{48B4FDE2-C3D7-8744-AA8A-FAFEA8F95565}"/>
              </a:ext>
            </a:extLst>
          </p:cNvPr>
          <p:cNvSpPr/>
          <p:nvPr/>
        </p:nvSpPr>
        <p:spPr>
          <a:xfrm flipH="1">
            <a:off x="1117892" y="2260096"/>
            <a:ext cx="2180594" cy="2258463"/>
          </a:xfrm>
          <a:prstGeom prst="arc">
            <a:avLst>
              <a:gd name="adj1" fmla="val 16200000"/>
              <a:gd name="adj2" fmla="val 43903"/>
            </a:avLst>
          </a:prstGeom>
          <a:ln w="25400">
            <a:headEnd type="arrow"/>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9" name="TextBox 18">
            <a:extLst>
              <a:ext uri="{FF2B5EF4-FFF2-40B4-BE49-F238E27FC236}">
                <a16:creationId xmlns:a16="http://schemas.microsoft.com/office/drawing/2014/main" id="{454A3C15-B961-3644-9E07-59543CC5E6E0}"/>
              </a:ext>
            </a:extLst>
          </p:cNvPr>
          <p:cNvSpPr txBox="1"/>
          <p:nvPr/>
        </p:nvSpPr>
        <p:spPr>
          <a:xfrm>
            <a:off x="1438308" y="2572929"/>
            <a:ext cx="569387" cy="369332"/>
          </a:xfrm>
          <a:prstGeom prst="rect">
            <a:avLst/>
          </a:prstGeom>
          <a:noFill/>
        </p:spPr>
        <p:txBody>
          <a:bodyPr wrap="none" rtlCol="0">
            <a:spAutoFit/>
          </a:bodyPr>
          <a:lstStyle/>
          <a:p>
            <a:r>
              <a:rPr lang="en-US" dirty="0"/>
              <a:t>CW</a:t>
            </a:r>
          </a:p>
        </p:txBody>
      </p:sp>
      <p:sp>
        <p:nvSpPr>
          <p:cNvPr id="20" name="Arc 19">
            <a:extLst>
              <a:ext uri="{FF2B5EF4-FFF2-40B4-BE49-F238E27FC236}">
                <a16:creationId xmlns:a16="http://schemas.microsoft.com/office/drawing/2014/main" id="{AA38BE55-E82C-B748-877A-CB70AF265F34}"/>
              </a:ext>
            </a:extLst>
          </p:cNvPr>
          <p:cNvSpPr/>
          <p:nvPr/>
        </p:nvSpPr>
        <p:spPr>
          <a:xfrm flipV="1">
            <a:off x="1006454" y="2117221"/>
            <a:ext cx="2180594" cy="2258463"/>
          </a:xfrm>
          <a:prstGeom prst="arc">
            <a:avLst>
              <a:gd name="adj1" fmla="val 16200000"/>
              <a:gd name="adj2" fmla="val 43903"/>
            </a:avLst>
          </a:prstGeom>
          <a:ln w="25400">
            <a:headEnd type="none"/>
            <a:tailEnd type="arrow"/>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21" name="TextBox 20">
            <a:extLst>
              <a:ext uri="{FF2B5EF4-FFF2-40B4-BE49-F238E27FC236}">
                <a16:creationId xmlns:a16="http://schemas.microsoft.com/office/drawing/2014/main" id="{4EF3E0B9-3CE8-AA40-B160-E89E0D9A2DBE}"/>
              </a:ext>
            </a:extLst>
          </p:cNvPr>
          <p:cNvSpPr txBox="1"/>
          <p:nvPr/>
        </p:nvSpPr>
        <p:spPr>
          <a:xfrm>
            <a:off x="2458351" y="3666327"/>
            <a:ext cx="505267" cy="369332"/>
          </a:xfrm>
          <a:prstGeom prst="rect">
            <a:avLst/>
          </a:prstGeom>
          <a:noFill/>
        </p:spPr>
        <p:txBody>
          <a:bodyPr wrap="none" rtlCol="0">
            <a:spAutoFit/>
          </a:bodyPr>
          <a:lstStyle/>
          <a:p>
            <a:r>
              <a:rPr lang="en-US" dirty="0"/>
              <a:t>AC</a:t>
            </a:r>
          </a:p>
        </p:txBody>
      </p:sp>
      <p:sp>
        <p:nvSpPr>
          <p:cNvPr id="22" name="Oval 21">
            <a:extLst>
              <a:ext uri="{FF2B5EF4-FFF2-40B4-BE49-F238E27FC236}">
                <a16:creationId xmlns:a16="http://schemas.microsoft.com/office/drawing/2014/main" id="{58EE5643-B27C-134C-993A-0B8FAE6CBD77}"/>
              </a:ext>
            </a:extLst>
          </p:cNvPr>
          <p:cNvSpPr/>
          <p:nvPr/>
        </p:nvSpPr>
        <p:spPr>
          <a:xfrm>
            <a:off x="2476107" y="1825452"/>
            <a:ext cx="215837" cy="217792"/>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Multiply 22">
            <a:extLst>
              <a:ext uri="{FF2B5EF4-FFF2-40B4-BE49-F238E27FC236}">
                <a16:creationId xmlns:a16="http://schemas.microsoft.com/office/drawing/2014/main" id="{94AC2D19-D265-4747-9AEF-DCA9C298AB67}"/>
              </a:ext>
            </a:extLst>
          </p:cNvPr>
          <p:cNvSpPr/>
          <p:nvPr/>
        </p:nvSpPr>
        <p:spPr>
          <a:xfrm>
            <a:off x="2347103" y="1715437"/>
            <a:ext cx="480832" cy="445262"/>
          </a:xfrm>
          <a:prstGeom prst="mathMultiply">
            <a:avLst>
              <a:gd name="adj1" fmla="val 6279"/>
            </a:avLst>
          </a:prstGeom>
          <a:solidFill>
            <a:srgbClr val="F81B02">
              <a:alpha val="74118"/>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760157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14">
                                            <p:txEl>
                                              <p:pRg st="0" end="0"/>
                                            </p:txEl>
                                          </p:spTgt>
                                        </p:tgtEl>
                                        <p:attrNameLst>
                                          <p:attrName>style.visibility</p:attrName>
                                        </p:attrNameLst>
                                      </p:cBhvr>
                                      <p:to>
                                        <p:strVal val="visible"/>
                                      </p:to>
                                    </p:set>
                                    <p:animEffect transition="in" filter="wipe(up)">
                                      <p:cBhvr>
                                        <p:cTn id="7" dur="500"/>
                                        <p:tgtEl>
                                          <p:spTgt spid="14">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14">
                                            <p:txEl>
                                              <p:pRg st="1" end="1"/>
                                            </p:txEl>
                                          </p:spTgt>
                                        </p:tgtEl>
                                        <p:attrNameLst>
                                          <p:attrName>style.visibility</p:attrName>
                                        </p:attrNameLst>
                                      </p:cBhvr>
                                      <p:to>
                                        <p:strVal val="visible"/>
                                      </p:to>
                                    </p:set>
                                    <p:animEffect transition="in" filter="wipe(up)">
                                      <p:cBhvr>
                                        <p:cTn id="12" dur="500"/>
                                        <p:tgtEl>
                                          <p:spTgt spid="14">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1" fill="hold" grpId="0" nodeType="click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animEffect transition="in" filter="wipe(up)">
                                      <p:cBhvr>
                                        <p:cTn id="17" dur="500"/>
                                        <p:tgtEl>
                                          <p:spTgt spid="14">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1" fill="hold" grpId="0" nodeType="clickEffect">
                                  <p:stCondLst>
                                    <p:cond delay="0"/>
                                  </p:stCondLst>
                                  <p:childTnLst>
                                    <p:set>
                                      <p:cBhvr>
                                        <p:cTn id="21" dur="1" fill="hold">
                                          <p:stCondLst>
                                            <p:cond delay="0"/>
                                          </p:stCondLst>
                                        </p:cTn>
                                        <p:tgtEl>
                                          <p:spTgt spid="14">
                                            <p:txEl>
                                              <p:pRg st="3" end="3"/>
                                            </p:txEl>
                                          </p:spTgt>
                                        </p:tgtEl>
                                        <p:attrNameLst>
                                          <p:attrName>style.visibility</p:attrName>
                                        </p:attrNameLst>
                                      </p:cBhvr>
                                      <p:to>
                                        <p:strVal val="visible"/>
                                      </p:to>
                                    </p:set>
                                    <p:animEffect transition="in" filter="wipe(up)">
                                      <p:cBhvr>
                                        <p:cTn id="22" dur="500"/>
                                        <p:tgtEl>
                                          <p:spTgt spid="14">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1" fill="hold" grpId="0" nodeType="clickEffect">
                                  <p:stCondLst>
                                    <p:cond delay="0"/>
                                  </p:stCondLst>
                                  <p:childTnLst>
                                    <p:set>
                                      <p:cBhvr>
                                        <p:cTn id="26" dur="1" fill="hold">
                                          <p:stCondLst>
                                            <p:cond delay="0"/>
                                          </p:stCondLst>
                                        </p:cTn>
                                        <p:tgtEl>
                                          <p:spTgt spid="14">
                                            <p:txEl>
                                              <p:pRg st="4" end="4"/>
                                            </p:txEl>
                                          </p:spTgt>
                                        </p:tgtEl>
                                        <p:attrNameLst>
                                          <p:attrName>style.visibility</p:attrName>
                                        </p:attrNameLst>
                                      </p:cBhvr>
                                      <p:to>
                                        <p:strVal val="visible"/>
                                      </p:to>
                                    </p:set>
                                    <p:animEffect transition="in" filter="wipe(up)">
                                      <p:cBhvr>
                                        <p:cTn id="27" dur="500"/>
                                        <p:tgtEl>
                                          <p:spTgt spid="14">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4"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Cloud 23">
            <a:extLst>
              <a:ext uri="{FF2B5EF4-FFF2-40B4-BE49-F238E27FC236}">
                <a16:creationId xmlns:a16="http://schemas.microsoft.com/office/drawing/2014/main" id="{08CCFBDC-E2AF-5B4E-A613-5A1311DE0079}"/>
              </a:ext>
            </a:extLst>
          </p:cNvPr>
          <p:cNvSpPr/>
          <p:nvPr/>
        </p:nvSpPr>
        <p:spPr>
          <a:xfrm>
            <a:off x="2251277" y="1343642"/>
            <a:ext cx="4308045" cy="2762327"/>
          </a:xfrm>
          <a:prstGeom prst="cloud">
            <a:avLst/>
          </a:prstGeom>
          <a:solidFill>
            <a:schemeClr val="accent5">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2C6A83D7-4C6D-2B4F-BFCC-BEE6724E3D40}"/>
              </a:ext>
            </a:extLst>
          </p:cNvPr>
          <p:cNvSpPr>
            <a:spLocks noGrp="1"/>
          </p:cNvSpPr>
          <p:nvPr>
            <p:ph type="title"/>
          </p:nvPr>
        </p:nvSpPr>
        <p:spPr/>
        <p:txBody>
          <a:bodyPr/>
          <a:lstStyle/>
          <a:p>
            <a:r>
              <a:rPr lang="en-US" dirty="0"/>
              <a:t>Situation without NFFRR</a:t>
            </a:r>
          </a:p>
        </p:txBody>
      </p:sp>
      <p:sp>
        <p:nvSpPr>
          <p:cNvPr id="4" name="Oval 3">
            <a:extLst>
              <a:ext uri="{FF2B5EF4-FFF2-40B4-BE49-F238E27FC236}">
                <a16:creationId xmlns:a16="http://schemas.microsoft.com/office/drawing/2014/main" id="{FB71B9C6-AF32-6D41-9439-65D67DB0F0A0}"/>
              </a:ext>
            </a:extLst>
          </p:cNvPr>
          <p:cNvSpPr>
            <a:spLocks noChangeAspect="1"/>
          </p:cNvSpPr>
          <p:nvPr/>
        </p:nvSpPr>
        <p:spPr>
          <a:xfrm>
            <a:off x="1181486" y="2467303"/>
            <a:ext cx="515007" cy="51500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5" name="TextBox 4">
            <a:extLst>
              <a:ext uri="{FF2B5EF4-FFF2-40B4-BE49-F238E27FC236}">
                <a16:creationId xmlns:a16="http://schemas.microsoft.com/office/drawing/2014/main" id="{F89631A1-0B0A-4541-B873-EFBD90F954E0}"/>
              </a:ext>
            </a:extLst>
          </p:cNvPr>
          <p:cNvSpPr txBox="1"/>
          <p:nvPr/>
        </p:nvSpPr>
        <p:spPr>
          <a:xfrm>
            <a:off x="1149186" y="2540140"/>
            <a:ext cx="633507" cy="369332"/>
          </a:xfrm>
          <a:prstGeom prst="rect">
            <a:avLst/>
          </a:prstGeom>
          <a:noFill/>
        </p:spPr>
        <p:txBody>
          <a:bodyPr wrap="none" rtlCol="0">
            <a:spAutoFit/>
          </a:bodyPr>
          <a:lstStyle/>
          <a:p>
            <a:r>
              <a:rPr lang="en-US" dirty="0">
                <a:solidFill>
                  <a:schemeClr val="bg1"/>
                </a:solidFill>
              </a:rPr>
              <a:t>CE1</a:t>
            </a:r>
          </a:p>
        </p:txBody>
      </p:sp>
      <p:grpSp>
        <p:nvGrpSpPr>
          <p:cNvPr id="7" name="Group 6">
            <a:extLst>
              <a:ext uri="{FF2B5EF4-FFF2-40B4-BE49-F238E27FC236}">
                <a16:creationId xmlns:a16="http://schemas.microsoft.com/office/drawing/2014/main" id="{C9FABCF7-E239-DB4D-99FA-C67EE5F58494}"/>
              </a:ext>
            </a:extLst>
          </p:cNvPr>
          <p:cNvGrpSpPr/>
          <p:nvPr/>
        </p:nvGrpSpPr>
        <p:grpSpPr>
          <a:xfrm>
            <a:off x="7385289" y="2185360"/>
            <a:ext cx="633507" cy="515007"/>
            <a:chOff x="1449659" y="2511972"/>
            <a:chExt cx="633507" cy="515007"/>
          </a:xfrm>
        </p:grpSpPr>
        <p:sp>
          <p:nvSpPr>
            <p:cNvPr id="8" name="Oval 7">
              <a:extLst>
                <a:ext uri="{FF2B5EF4-FFF2-40B4-BE49-F238E27FC236}">
                  <a16:creationId xmlns:a16="http://schemas.microsoft.com/office/drawing/2014/main" id="{AD0B5D1F-781D-D545-BA6F-6FAF6CAA3542}"/>
                </a:ext>
              </a:extLst>
            </p:cNvPr>
            <p:cNvSpPr>
              <a:spLocks noChangeAspect="1"/>
            </p:cNvSpPr>
            <p:nvPr/>
          </p:nvSpPr>
          <p:spPr>
            <a:xfrm>
              <a:off x="1481959" y="2511972"/>
              <a:ext cx="515007" cy="51500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9" name="TextBox 8">
              <a:extLst>
                <a:ext uri="{FF2B5EF4-FFF2-40B4-BE49-F238E27FC236}">
                  <a16:creationId xmlns:a16="http://schemas.microsoft.com/office/drawing/2014/main" id="{2FA16BF1-5481-D443-AAE9-6CD873647C19}"/>
                </a:ext>
              </a:extLst>
            </p:cNvPr>
            <p:cNvSpPr txBox="1"/>
            <p:nvPr/>
          </p:nvSpPr>
          <p:spPr>
            <a:xfrm>
              <a:off x="1449659" y="2584809"/>
              <a:ext cx="633507" cy="369332"/>
            </a:xfrm>
            <a:prstGeom prst="rect">
              <a:avLst/>
            </a:prstGeom>
            <a:noFill/>
          </p:spPr>
          <p:txBody>
            <a:bodyPr wrap="none" rtlCol="0">
              <a:spAutoFit/>
            </a:bodyPr>
            <a:lstStyle/>
            <a:p>
              <a:r>
                <a:rPr lang="en-US" dirty="0">
                  <a:solidFill>
                    <a:schemeClr val="bg1"/>
                  </a:solidFill>
                </a:rPr>
                <a:t>CE2</a:t>
              </a:r>
            </a:p>
          </p:txBody>
        </p:sp>
      </p:grpSp>
      <p:grpSp>
        <p:nvGrpSpPr>
          <p:cNvPr id="10" name="Group 9">
            <a:extLst>
              <a:ext uri="{FF2B5EF4-FFF2-40B4-BE49-F238E27FC236}">
                <a16:creationId xmlns:a16="http://schemas.microsoft.com/office/drawing/2014/main" id="{F6C5FFED-D508-484C-8DEA-D2056515F7C7}"/>
              </a:ext>
            </a:extLst>
          </p:cNvPr>
          <p:cNvGrpSpPr/>
          <p:nvPr/>
        </p:nvGrpSpPr>
        <p:grpSpPr>
          <a:xfrm>
            <a:off x="2072555" y="2982310"/>
            <a:ext cx="620683" cy="515007"/>
            <a:chOff x="1460169" y="2511972"/>
            <a:chExt cx="620683" cy="515007"/>
          </a:xfrm>
        </p:grpSpPr>
        <p:sp>
          <p:nvSpPr>
            <p:cNvPr id="11" name="Oval 10">
              <a:extLst>
                <a:ext uri="{FF2B5EF4-FFF2-40B4-BE49-F238E27FC236}">
                  <a16:creationId xmlns:a16="http://schemas.microsoft.com/office/drawing/2014/main" id="{11FDDFEC-7370-FA48-A4A2-9B481D593A79}"/>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2" name="TextBox 11">
              <a:extLst>
                <a:ext uri="{FF2B5EF4-FFF2-40B4-BE49-F238E27FC236}">
                  <a16:creationId xmlns:a16="http://schemas.microsoft.com/office/drawing/2014/main" id="{54B40B5C-61A8-4048-9949-7BDABAA03776}"/>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PE2</a:t>
              </a:r>
            </a:p>
          </p:txBody>
        </p:sp>
      </p:grpSp>
      <p:grpSp>
        <p:nvGrpSpPr>
          <p:cNvPr id="13" name="Group 12">
            <a:extLst>
              <a:ext uri="{FF2B5EF4-FFF2-40B4-BE49-F238E27FC236}">
                <a16:creationId xmlns:a16="http://schemas.microsoft.com/office/drawing/2014/main" id="{04F5BE16-7C59-7649-A9DA-EC31F015F825}"/>
              </a:ext>
            </a:extLst>
          </p:cNvPr>
          <p:cNvGrpSpPr/>
          <p:nvPr/>
        </p:nvGrpSpPr>
        <p:grpSpPr>
          <a:xfrm>
            <a:off x="2126647" y="1952296"/>
            <a:ext cx="620683" cy="515007"/>
            <a:chOff x="1460169" y="2511972"/>
            <a:chExt cx="620683" cy="515007"/>
          </a:xfrm>
        </p:grpSpPr>
        <p:sp>
          <p:nvSpPr>
            <p:cNvPr id="14" name="Oval 13">
              <a:extLst>
                <a:ext uri="{FF2B5EF4-FFF2-40B4-BE49-F238E27FC236}">
                  <a16:creationId xmlns:a16="http://schemas.microsoft.com/office/drawing/2014/main" id="{D04D581A-5A99-374D-99A7-BC3496AE617F}"/>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5" name="TextBox 14">
              <a:extLst>
                <a:ext uri="{FF2B5EF4-FFF2-40B4-BE49-F238E27FC236}">
                  <a16:creationId xmlns:a16="http://schemas.microsoft.com/office/drawing/2014/main" id="{0E05C6A7-5C9C-6F4B-BF42-506E3A77698E}"/>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PE1</a:t>
              </a:r>
            </a:p>
          </p:txBody>
        </p:sp>
      </p:grpSp>
      <p:grpSp>
        <p:nvGrpSpPr>
          <p:cNvPr id="16" name="Group 15">
            <a:extLst>
              <a:ext uri="{FF2B5EF4-FFF2-40B4-BE49-F238E27FC236}">
                <a16:creationId xmlns:a16="http://schemas.microsoft.com/office/drawing/2014/main" id="{D73BF57E-DEB5-D045-BB1B-F0FE3B711362}"/>
              </a:ext>
            </a:extLst>
          </p:cNvPr>
          <p:cNvGrpSpPr/>
          <p:nvPr/>
        </p:nvGrpSpPr>
        <p:grpSpPr>
          <a:xfrm>
            <a:off x="6269460" y="2467303"/>
            <a:ext cx="620683" cy="515007"/>
            <a:chOff x="1460169" y="2511972"/>
            <a:chExt cx="620683" cy="515007"/>
          </a:xfrm>
        </p:grpSpPr>
        <p:sp>
          <p:nvSpPr>
            <p:cNvPr id="17" name="Oval 16">
              <a:extLst>
                <a:ext uri="{FF2B5EF4-FFF2-40B4-BE49-F238E27FC236}">
                  <a16:creationId xmlns:a16="http://schemas.microsoft.com/office/drawing/2014/main" id="{2CF53D28-8C7A-D347-8FAF-E8A93E5ADB22}"/>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8" name="TextBox 17">
              <a:extLst>
                <a:ext uri="{FF2B5EF4-FFF2-40B4-BE49-F238E27FC236}">
                  <a16:creationId xmlns:a16="http://schemas.microsoft.com/office/drawing/2014/main" id="{B1F539D1-F07C-EC4C-8310-DCD6BA996BF7}"/>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PE3</a:t>
              </a:r>
            </a:p>
          </p:txBody>
        </p:sp>
      </p:grpSp>
      <p:cxnSp>
        <p:nvCxnSpPr>
          <p:cNvPr id="20" name="Straight Connector 19">
            <a:extLst>
              <a:ext uri="{FF2B5EF4-FFF2-40B4-BE49-F238E27FC236}">
                <a16:creationId xmlns:a16="http://schemas.microsoft.com/office/drawing/2014/main" id="{DEC14DBE-396B-D447-9FC4-B5E49AFC56E8}"/>
              </a:ext>
            </a:extLst>
          </p:cNvPr>
          <p:cNvCxnSpPr>
            <a:stCxn id="4" idx="7"/>
            <a:endCxn id="15" idx="1"/>
          </p:cNvCxnSpPr>
          <p:nvPr/>
        </p:nvCxnSpPr>
        <p:spPr>
          <a:xfrm flipV="1">
            <a:off x="1621072" y="2209799"/>
            <a:ext cx="505575" cy="332925"/>
          </a:xfrm>
          <a:prstGeom prst="line">
            <a:avLst/>
          </a:prstGeom>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C6117457-EC52-4441-8372-8204CB474BDD}"/>
              </a:ext>
            </a:extLst>
          </p:cNvPr>
          <p:cNvCxnSpPr>
            <a:stCxn id="4" idx="5"/>
            <a:endCxn id="12" idx="1"/>
          </p:cNvCxnSpPr>
          <p:nvPr/>
        </p:nvCxnSpPr>
        <p:spPr>
          <a:xfrm>
            <a:off x="1621072" y="2906889"/>
            <a:ext cx="451483" cy="332924"/>
          </a:xfrm>
          <a:prstGeom prst="line">
            <a:avLst/>
          </a:prstGeom>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53037B5C-F29B-7140-9C22-E88ACDBBA713}"/>
              </a:ext>
            </a:extLst>
          </p:cNvPr>
          <p:cNvCxnSpPr>
            <a:cxnSpLocks/>
            <a:endCxn id="9" idx="1"/>
          </p:cNvCxnSpPr>
          <p:nvPr/>
        </p:nvCxnSpPr>
        <p:spPr>
          <a:xfrm flipV="1">
            <a:off x="6776296" y="2442863"/>
            <a:ext cx="608993" cy="281942"/>
          </a:xfrm>
          <a:prstGeom prst="line">
            <a:avLst/>
          </a:prstGeom>
        </p:spPr>
        <p:style>
          <a:lnRef idx="1">
            <a:schemeClr val="accent1"/>
          </a:lnRef>
          <a:fillRef idx="0">
            <a:schemeClr val="accent1"/>
          </a:fillRef>
          <a:effectRef idx="0">
            <a:schemeClr val="accent1"/>
          </a:effectRef>
          <a:fontRef idx="minor">
            <a:schemeClr val="tx1"/>
          </a:fontRef>
        </p:style>
      </p:cxnSp>
      <p:sp>
        <p:nvSpPr>
          <p:cNvPr id="29" name="Freeform 28">
            <a:extLst>
              <a:ext uri="{FF2B5EF4-FFF2-40B4-BE49-F238E27FC236}">
                <a16:creationId xmlns:a16="http://schemas.microsoft.com/office/drawing/2014/main" id="{079C2CA1-6FCE-5640-99EE-2DB30144F10B}"/>
              </a:ext>
            </a:extLst>
          </p:cNvPr>
          <p:cNvSpPr/>
          <p:nvPr/>
        </p:nvSpPr>
        <p:spPr>
          <a:xfrm>
            <a:off x="1696492" y="2343807"/>
            <a:ext cx="1156138" cy="788276"/>
          </a:xfrm>
          <a:custGeom>
            <a:avLst/>
            <a:gdLst>
              <a:gd name="connsiteX0" fmla="*/ 924911 w 1156138"/>
              <a:gd name="connsiteY0" fmla="*/ 0 h 788276"/>
              <a:gd name="connsiteX1" fmla="*/ 1156138 w 1156138"/>
              <a:gd name="connsiteY1" fmla="*/ 451945 h 788276"/>
              <a:gd name="connsiteX2" fmla="*/ 861849 w 1156138"/>
              <a:gd name="connsiteY2" fmla="*/ 788276 h 788276"/>
              <a:gd name="connsiteX3" fmla="*/ 378373 w 1156138"/>
              <a:gd name="connsiteY3" fmla="*/ 756745 h 788276"/>
              <a:gd name="connsiteX4" fmla="*/ 0 w 1156138"/>
              <a:gd name="connsiteY4" fmla="*/ 525517 h 78827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156138" h="788276">
                <a:moveTo>
                  <a:pt x="924911" y="0"/>
                </a:moveTo>
                <a:lnTo>
                  <a:pt x="1156138" y="451945"/>
                </a:lnTo>
                <a:lnTo>
                  <a:pt x="861849" y="788276"/>
                </a:lnTo>
                <a:lnTo>
                  <a:pt x="378373" y="756745"/>
                </a:lnTo>
                <a:lnTo>
                  <a:pt x="0" y="525517"/>
                </a:lnTo>
              </a:path>
            </a:pathLst>
          </a:custGeom>
          <a:noFill/>
          <a:ln w="38100">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Freeform 29">
            <a:extLst>
              <a:ext uri="{FF2B5EF4-FFF2-40B4-BE49-F238E27FC236}">
                <a16:creationId xmlns:a16="http://schemas.microsoft.com/office/drawing/2014/main" id="{B742AE76-85CC-BB49-B081-F2A856516660}"/>
              </a:ext>
            </a:extLst>
          </p:cNvPr>
          <p:cNvSpPr/>
          <p:nvPr/>
        </p:nvSpPr>
        <p:spPr>
          <a:xfrm flipV="1">
            <a:off x="1586902" y="2008423"/>
            <a:ext cx="1281303" cy="971302"/>
          </a:xfrm>
          <a:custGeom>
            <a:avLst/>
            <a:gdLst>
              <a:gd name="connsiteX0" fmla="*/ 924911 w 1156138"/>
              <a:gd name="connsiteY0" fmla="*/ 0 h 788276"/>
              <a:gd name="connsiteX1" fmla="*/ 1156138 w 1156138"/>
              <a:gd name="connsiteY1" fmla="*/ 451945 h 788276"/>
              <a:gd name="connsiteX2" fmla="*/ 861849 w 1156138"/>
              <a:gd name="connsiteY2" fmla="*/ 788276 h 788276"/>
              <a:gd name="connsiteX3" fmla="*/ 378373 w 1156138"/>
              <a:gd name="connsiteY3" fmla="*/ 756745 h 788276"/>
              <a:gd name="connsiteX4" fmla="*/ 0 w 1156138"/>
              <a:gd name="connsiteY4" fmla="*/ 525517 h 78827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156138" h="788276">
                <a:moveTo>
                  <a:pt x="924911" y="0"/>
                </a:moveTo>
                <a:lnTo>
                  <a:pt x="1156138" y="451945"/>
                </a:lnTo>
                <a:lnTo>
                  <a:pt x="861849" y="788276"/>
                </a:lnTo>
                <a:lnTo>
                  <a:pt x="378373" y="756745"/>
                </a:lnTo>
                <a:lnTo>
                  <a:pt x="0" y="525517"/>
                </a:lnTo>
              </a:path>
            </a:pathLst>
          </a:custGeom>
          <a:noFill/>
          <a:ln w="38100">
            <a:prstDash val="sysDash"/>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TextBox 36">
            <a:extLst>
              <a:ext uri="{FF2B5EF4-FFF2-40B4-BE49-F238E27FC236}">
                <a16:creationId xmlns:a16="http://schemas.microsoft.com/office/drawing/2014/main" id="{C8FF6DA6-FF2F-8240-8FC3-AD4F2E4C3DB4}"/>
              </a:ext>
            </a:extLst>
          </p:cNvPr>
          <p:cNvSpPr txBox="1"/>
          <p:nvPr/>
        </p:nvSpPr>
        <p:spPr>
          <a:xfrm>
            <a:off x="1758711" y="2302132"/>
            <a:ext cx="441146" cy="369332"/>
          </a:xfrm>
          <a:prstGeom prst="rect">
            <a:avLst/>
          </a:prstGeom>
          <a:noFill/>
        </p:spPr>
        <p:txBody>
          <a:bodyPr wrap="none" rtlCol="0">
            <a:spAutoFit/>
          </a:bodyPr>
          <a:lstStyle/>
          <a:p>
            <a:r>
              <a:rPr lang="en-US" dirty="0"/>
              <a:t>L1</a:t>
            </a:r>
          </a:p>
        </p:txBody>
      </p:sp>
      <p:sp>
        <p:nvSpPr>
          <p:cNvPr id="38" name="TextBox 37">
            <a:extLst>
              <a:ext uri="{FF2B5EF4-FFF2-40B4-BE49-F238E27FC236}">
                <a16:creationId xmlns:a16="http://schemas.microsoft.com/office/drawing/2014/main" id="{F5A04EEB-0347-2E46-9E0E-AB54D06915DC}"/>
              </a:ext>
            </a:extLst>
          </p:cNvPr>
          <p:cNvSpPr txBox="1"/>
          <p:nvPr/>
        </p:nvSpPr>
        <p:spPr>
          <a:xfrm>
            <a:off x="1562120" y="3020255"/>
            <a:ext cx="441146" cy="369332"/>
          </a:xfrm>
          <a:prstGeom prst="rect">
            <a:avLst/>
          </a:prstGeom>
          <a:noFill/>
        </p:spPr>
        <p:txBody>
          <a:bodyPr wrap="none" rtlCol="0">
            <a:spAutoFit/>
          </a:bodyPr>
          <a:lstStyle/>
          <a:p>
            <a:r>
              <a:rPr lang="en-US" dirty="0"/>
              <a:t>L2</a:t>
            </a:r>
          </a:p>
        </p:txBody>
      </p:sp>
      <p:sp>
        <p:nvSpPr>
          <p:cNvPr id="39" name="TextBox 38">
            <a:extLst>
              <a:ext uri="{FF2B5EF4-FFF2-40B4-BE49-F238E27FC236}">
                <a16:creationId xmlns:a16="http://schemas.microsoft.com/office/drawing/2014/main" id="{9F8111AF-CEB7-6E48-B5AE-9DB22054453B}"/>
              </a:ext>
            </a:extLst>
          </p:cNvPr>
          <p:cNvSpPr txBox="1"/>
          <p:nvPr/>
        </p:nvSpPr>
        <p:spPr>
          <a:xfrm>
            <a:off x="748051" y="4545594"/>
            <a:ext cx="7641561" cy="1785104"/>
          </a:xfrm>
          <a:prstGeom prst="rect">
            <a:avLst/>
          </a:prstGeom>
          <a:noFill/>
        </p:spPr>
        <p:txBody>
          <a:bodyPr wrap="square" rtlCol="0">
            <a:spAutoFit/>
          </a:bodyPr>
          <a:lstStyle/>
          <a:p>
            <a:pPr>
              <a:spcAft>
                <a:spcPts val="1200"/>
              </a:spcAft>
            </a:pPr>
            <a:r>
              <a:rPr lang="en-US" dirty="0"/>
              <a:t>PE3 sends a packet to CE1 via PE1, with label stack [TL1, VL1]</a:t>
            </a:r>
          </a:p>
          <a:p>
            <a:pPr>
              <a:spcAft>
                <a:spcPts val="1200"/>
              </a:spcAft>
            </a:pPr>
            <a:r>
              <a:rPr lang="en-US" dirty="0"/>
              <a:t>PE1 pops the tunnel label (or PHP applies), sees VL1 and tries to send the packet to CE1 via L1.  PE1 sees that L1 is down, sends the packet via PE2 with label stack [TL2, VL2]</a:t>
            </a:r>
          </a:p>
          <a:p>
            <a:pPr>
              <a:spcAft>
                <a:spcPts val="1200"/>
              </a:spcAft>
            </a:pPr>
            <a:r>
              <a:rPr lang="en-US" dirty="0"/>
              <a:t>PE2 behaves similarly, sending the packet back to PE1.  Loop!</a:t>
            </a:r>
          </a:p>
        </p:txBody>
      </p:sp>
      <p:cxnSp>
        <p:nvCxnSpPr>
          <p:cNvPr id="21" name="Straight Connector 20">
            <a:extLst>
              <a:ext uri="{FF2B5EF4-FFF2-40B4-BE49-F238E27FC236}">
                <a16:creationId xmlns:a16="http://schemas.microsoft.com/office/drawing/2014/main" id="{62254B0A-3D16-1E4E-A3F4-6BD2E5F88BF6}"/>
              </a:ext>
            </a:extLst>
          </p:cNvPr>
          <p:cNvCxnSpPr>
            <a:stCxn id="14" idx="4"/>
            <a:endCxn id="11" idx="0"/>
          </p:cNvCxnSpPr>
          <p:nvPr/>
        </p:nvCxnSpPr>
        <p:spPr>
          <a:xfrm flipH="1">
            <a:off x="2351849" y="2467303"/>
            <a:ext cx="54092" cy="515007"/>
          </a:xfrm>
          <a:prstGeom prst="line">
            <a:avLst/>
          </a:prstGeom>
          <a:ln w="41275">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sp>
        <p:nvSpPr>
          <p:cNvPr id="23" name="TextBox 22">
            <a:extLst>
              <a:ext uri="{FF2B5EF4-FFF2-40B4-BE49-F238E27FC236}">
                <a16:creationId xmlns:a16="http://schemas.microsoft.com/office/drawing/2014/main" id="{53B72EDD-E538-C740-9164-D651C52A481C}"/>
              </a:ext>
            </a:extLst>
          </p:cNvPr>
          <p:cNvSpPr txBox="1"/>
          <p:nvPr/>
        </p:nvSpPr>
        <p:spPr>
          <a:xfrm>
            <a:off x="2331312" y="2564227"/>
            <a:ext cx="441146" cy="369332"/>
          </a:xfrm>
          <a:prstGeom prst="rect">
            <a:avLst/>
          </a:prstGeom>
          <a:noFill/>
        </p:spPr>
        <p:txBody>
          <a:bodyPr wrap="none" rtlCol="0">
            <a:spAutoFit/>
          </a:bodyPr>
          <a:lstStyle/>
          <a:p>
            <a:r>
              <a:rPr lang="en-US" dirty="0"/>
              <a:t>L3</a:t>
            </a:r>
          </a:p>
        </p:txBody>
      </p:sp>
      <p:sp>
        <p:nvSpPr>
          <p:cNvPr id="19" name="Rounded Rectangle 18">
            <a:extLst>
              <a:ext uri="{FF2B5EF4-FFF2-40B4-BE49-F238E27FC236}">
                <a16:creationId xmlns:a16="http://schemas.microsoft.com/office/drawing/2014/main" id="{62234021-15A8-9241-97DF-CC34A7173D16}"/>
              </a:ext>
            </a:extLst>
          </p:cNvPr>
          <p:cNvSpPr/>
          <p:nvPr/>
        </p:nvSpPr>
        <p:spPr>
          <a:xfrm>
            <a:off x="6694452" y="209734"/>
            <a:ext cx="2248889" cy="122971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PE1 advertises VL1 to reach CE1;</a:t>
            </a:r>
          </a:p>
          <a:p>
            <a:pPr algn="ctr"/>
            <a:r>
              <a:rPr lang="en-US" dirty="0"/>
              <a:t>PE2 advertises VL2 to reach CE1</a:t>
            </a:r>
          </a:p>
        </p:txBody>
      </p:sp>
      <p:sp>
        <p:nvSpPr>
          <p:cNvPr id="25" name="Rounded Rectangle 24">
            <a:extLst>
              <a:ext uri="{FF2B5EF4-FFF2-40B4-BE49-F238E27FC236}">
                <a16:creationId xmlns:a16="http://schemas.microsoft.com/office/drawing/2014/main" id="{D863581A-61FC-454A-9B1E-9A6B7C534AC0}"/>
              </a:ext>
            </a:extLst>
          </p:cNvPr>
          <p:cNvSpPr/>
          <p:nvPr/>
        </p:nvSpPr>
        <p:spPr>
          <a:xfrm>
            <a:off x="6911933" y="2906889"/>
            <a:ext cx="2065399" cy="1229701"/>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TL1, TL2, TL3 are tunnel labels to reach PE1, PE2, PE1 from PE2</a:t>
            </a:r>
          </a:p>
        </p:txBody>
      </p:sp>
      <p:grpSp>
        <p:nvGrpSpPr>
          <p:cNvPr id="33" name="Group 32">
            <a:extLst>
              <a:ext uri="{FF2B5EF4-FFF2-40B4-BE49-F238E27FC236}">
                <a16:creationId xmlns:a16="http://schemas.microsoft.com/office/drawing/2014/main" id="{10C9ADA8-F148-024E-9AC5-021D48A33557}"/>
              </a:ext>
            </a:extLst>
          </p:cNvPr>
          <p:cNvGrpSpPr/>
          <p:nvPr/>
        </p:nvGrpSpPr>
        <p:grpSpPr>
          <a:xfrm>
            <a:off x="2868205" y="2038196"/>
            <a:ext cx="3401255" cy="686610"/>
            <a:chOff x="2868205" y="2038196"/>
            <a:chExt cx="3401255" cy="686610"/>
          </a:xfrm>
        </p:grpSpPr>
        <p:cxnSp>
          <p:nvCxnSpPr>
            <p:cNvPr id="28" name="Straight Arrow Connector 27">
              <a:extLst>
                <a:ext uri="{FF2B5EF4-FFF2-40B4-BE49-F238E27FC236}">
                  <a16:creationId xmlns:a16="http://schemas.microsoft.com/office/drawing/2014/main" id="{D5B8E13D-B72F-664C-91C5-AEB14A436C93}"/>
                </a:ext>
              </a:extLst>
            </p:cNvPr>
            <p:cNvCxnSpPr>
              <a:stCxn id="18" idx="1"/>
            </p:cNvCxnSpPr>
            <p:nvPr/>
          </p:nvCxnSpPr>
          <p:spPr>
            <a:xfrm flipH="1" flipV="1">
              <a:off x="2868205" y="2209799"/>
              <a:ext cx="3401255" cy="51500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1" name="TextBox 30">
              <a:extLst>
                <a:ext uri="{FF2B5EF4-FFF2-40B4-BE49-F238E27FC236}">
                  <a16:creationId xmlns:a16="http://schemas.microsoft.com/office/drawing/2014/main" id="{15305078-EC5C-B742-AEB3-10113F36FC52}"/>
                </a:ext>
              </a:extLst>
            </p:cNvPr>
            <p:cNvSpPr txBox="1"/>
            <p:nvPr/>
          </p:nvSpPr>
          <p:spPr>
            <a:xfrm rot="519136">
              <a:off x="3780770" y="2038196"/>
              <a:ext cx="1249060" cy="369332"/>
            </a:xfrm>
            <a:prstGeom prst="rect">
              <a:avLst/>
            </a:prstGeom>
            <a:noFill/>
          </p:spPr>
          <p:txBody>
            <a:bodyPr wrap="none" rtlCol="0">
              <a:spAutoFit/>
            </a:bodyPr>
            <a:lstStyle/>
            <a:p>
              <a:r>
                <a:rPr lang="en-US" dirty="0"/>
                <a:t>[TL1, VL1]</a:t>
              </a:r>
            </a:p>
          </p:txBody>
        </p:sp>
      </p:grpSp>
      <p:sp>
        <p:nvSpPr>
          <p:cNvPr id="32" name="Line Callout 1 31">
            <a:extLst>
              <a:ext uri="{FF2B5EF4-FFF2-40B4-BE49-F238E27FC236}">
                <a16:creationId xmlns:a16="http://schemas.microsoft.com/office/drawing/2014/main" id="{13271B1A-43C7-1B49-99CF-C93CA4CDA428}"/>
              </a:ext>
            </a:extLst>
          </p:cNvPr>
          <p:cNvSpPr/>
          <p:nvPr/>
        </p:nvSpPr>
        <p:spPr>
          <a:xfrm>
            <a:off x="3529137" y="3219560"/>
            <a:ext cx="1290598" cy="423741"/>
          </a:xfrm>
          <a:prstGeom prst="borderCallout1">
            <a:avLst>
              <a:gd name="adj1" fmla="val 18750"/>
              <a:gd name="adj2" fmla="val -8333"/>
              <a:gd name="adj3" fmla="val -68567"/>
              <a:gd name="adj4" fmla="val -55435"/>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[TL2, VL2]</a:t>
            </a:r>
          </a:p>
        </p:txBody>
      </p:sp>
      <p:sp>
        <p:nvSpPr>
          <p:cNvPr id="36" name="Line Callout 1 35">
            <a:extLst>
              <a:ext uri="{FF2B5EF4-FFF2-40B4-BE49-F238E27FC236}">
                <a16:creationId xmlns:a16="http://schemas.microsoft.com/office/drawing/2014/main" id="{11227B30-91B2-DC40-8FDF-0CB5AE1038F5}"/>
              </a:ext>
            </a:extLst>
          </p:cNvPr>
          <p:cNvSpPr/>
          <p:nvPr/>
        </p:nvSpPr>
        <p:spPr>
          <a:xfrm>
            <a:off x="3618475" y="2654408"/>
            <a:ext cx="1290598" cy="423741"/>
          </a:xfrm>
          <a:prstGeom prst="borderCallout1">
            <a:avLst>
              <a:gd name="adj1" fmla="val 18750"/>
              <a:gd name="adj2" fmla="val -8333"/>
              <a:gd name="adj3" fmla="val -51204"/>
              <a:gd name="adj4" fmla="val -56249"/>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[TL3, VL1]</a:t>
            </a:r>
          </a:p>
        </p:txBody>
      </p:sp>
      <p:sp>
        <p:nvSpPr>
          <p:cNvPr id="40" name="Multiply 39">
            <a:extLst>
              <a:ext uri="{FF2B5EF4-FFF2-40B4-BE49-F238E27FC236}">
                <a16:creationId xmlns:a16="http://schemas.microsoft.com/office/drawing/2014/main" id="{3BD80876-2AB9-8243-8A2F-8C1E4040E0D9}"/>
              </a:ext>
            </a:extLst>
          </p:cNvPr>
          <p:cNvSpPr/>
          <p:nvPr/>
        </p:nvSpPr>
        <p:spPr>
          <a:xfrm>
            <a:off x="955447" y="2265023"/>
            <a:ext cx="914400" cy="914400"/>
          </a:xfrm>
          <a:prstGeom prst="mathMultiply">
            <a:avLst>
              <a:gd name="adj1" fmla="val 6279"/>
            </a:avLst>
          </a:prstGeom>
          <a:solidFill>
            <a:srgbClr val="F81B02">
              <a:alpha val="47451"/>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4486824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9">
                                            <p:txEl>
                                              <p:pRg st="0" end="0"/>
                                            </p:txEl>
                                          </p:spTgt>
                                        </p:tgtEl>
                                        <p:attrNameLst>
                                          <p:attrName>style.visibility</p:attrName>
                                        </p:attrNameLst>
                                      </p:cBhvr>
                                      <p:to>
                                        <p:strVal val="visible"/>
                                      </p:to>
                                    </p:set>
                                  </p:childTnLst>
                                </p:cTn>
                              </p:par>
                            </p:childTnLst>
                          </p:cTn>
                        </p:par>
                        <p:par>
                          <p:cTn id="7" fill="hold">
                            <p:stCondLst>
                              <p:cond delay="0"/>
                            </p:stCondLst>
                            <p:childTnLst>
                              <p:par>
                                <p:cTn id="8" presetID="22" presetClass="entr" presetSubtype="2" fill="hold" nodeType="afterEffect">
                                  <p:stCondLst>
                                    <p:cond delay="0"/>
                                  </p:stCondLst>
                                  <p:childTnLst>
                                    <p:set>
                                      <p:cBhvr>
                                        <p:cTn id="9" dur="1" fill="hold">
                                          <p:stCondLst>
                                            <p:cond delay="0"/>
                                          </p:stCondLst>
                                        </p:cTn>
                                        <p:tgtEl>
                                          <p:spTgt spid="33"/>
                                        </p:tgtEl>
                                        <p:attrNameLst>
                                          <p:attrName>style.visibility</p:attrName>
                                        </p:attrNameLst>
                                      </p:cBhvr>
                                      <p:to>
                                        <p:strVal val="visible"/>
                                      </p:to>
                                    </p:set>
                                    <p:animEffect transition="in" filter="wipe(right)">
                                      <p:cBhvr>
                                        <p:cTn id="10" dur="500"/>
                                        <p:tgtEl>
                                          <p:spTgt spid="33"/>
                                        </p:tgtEl>
                                      </p:cBhvr>
                                    </p:animEffec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9">
                                            <p:txEl>
                                              <p:pRg st="1" end="1"/>
                                            </p:txEl>
                                          </p:spTgt>
                                        </p:tgtEl>
                                        <p:attrNameLst>
                                          <p:attrName>style.visibility</p:attrName>
                                        </p:attrNameLst>
                                      </p:cBhvr>
                                      <p:to>
                                        <p:strVal val="visible"/>
                                      </p:to>
                                    </p:set>
                                  </p:childTnLst>
                                </p:cTn>
                              </p:par>
                            </p:childTnLst>
                          </p:cTn>
                        </p:par>
                        <p:par>
                          <p:cTn id="15" fill="hold">
                            <p:stCondLst>
                              <p:cond delay="0"/>
                            </p:stCondLst>
                            <p:childTnLst>
                              <p:par>
                                <p:cTn id="16" presetID="1" presetClass="entr" presetSubtype="0" fill="hold" grpId="0" nodeType="afterEffect">
                                  <p:stCondLst>
                                    <p:cond delay="0"/>
                                  </p:stCondLst>
                                  <p:childTnLst>
                                    <p:set>
                                      <p:cBhvr>
                                        <p:cTn id="17" dur="1" fill="hold">
                                          <p:stCondLst>
                                            <p:cond delay="0"/>
                                          </p:stCondLst>
                                        </p:cTn>
                                        <p:tgtEl>
                                          <p:spTgt spid="32"/>
                                        </p:tgtEl>
                                        <p:attrNameLst>
                                          <p:attrName>style.visibility</p:attrName>
                                        </p:attrNameLst>
                                      </p:cBhvr>
                                      <p:to>
                                        <p:strVal val="visible"/>
                                      </p:to>
                                    </p:set>
                                  </p:childTnLst>
                                </p:cTn>
                              </p:par>
                            </p:childTnLst>
                          </p:cTn>
                        </p:par>
                      </p:childTnLst>
                    </p:cTn>
                  </p:par>
                  <p:par>
                    <p:cTn id="18" fill="hold">
                      <p:stCondLst>
                        <p:cond delay="indefinite"/>
                      </p:stCondLst>
                      <p:childTnLst>
                        <p:par>
                          <p:cTn id="19" fill="hold">
                            <p:stCondLst>
                              <p:cond delay="0"/>
                            </p:stCondLst>
                            <p:childTnLst>
                              <p:par>
                                <p:cTn id="20" presetID="1" presetClass="entr" presetSubtype="0" fill="hold" grpId="0" nodeType="clickEffect">
                                  <p:stCondLst>
                                    <p:cond delay="0"/>
                                  </p:stCondLst>
                                  <p:childTnLst>
                                    <p:set>
                                      <p:cBhvr>
                                        <p:cTn id="21" dur="1" fill="hold">
                                          <p:stCondLst>
                                            <p:cond delay="0"/>
                                          </p:stCondLst>
                                        </p:cTn>
                                        <p:tgtEl>
                                          <p:spTgt spid="39">
                                            <p:txEl>
                                              <p:pRg st="2" end="2"/>
                                            </p:txEl>
                                          </p:spTgt>
                                        </p:tgtEl>
                                        <p:attrNameLst>
                                          <p:attrName>style.visibility</p:attrName>
                                        </p:attrNameLst>
                                      </p:cBhvr>
                                      <p:to>
                                        <p:strVal val="visible"/>
                                      </p:to>
                                    </p:set>
                                  </p:childTnLst>
                                </p:cTn>
                              </p:par>
                            </p:childTnLst>
                          </p:cTn>
                        </p:par>
                        <p:par>
                          <p:cTn id="22" fill="hold">
                            <p:stCondLst>
                              <p:cond delay="0"/>
                            </p:stCondLst>
                            <p:childTnLst>
                              <p:par>
                                <p:cTn id="23" presetID="1" presetClass="entr" presetSubtype="0" fill="hold" grpId="0" nodeType="afterEffect">
                                  <p:stCondLst>
                                    <p:cond delay="0"/>
                                  </p:stCondLst>
                                  <p:childTnLst>
                                    <p:set>
                                      <p:cBhvr>
                                        <p:cTn id="24" dur="1" fill="hold">
                                          <p:stCondLst>
                                            <p:cond delay="0"/>
                                          </p:stCondLst>
                                        </p:cTn>
                                        <p:tgtEl>
                                          <p:spTgt spid="3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9" grpId="0" uiExpand="1" build="p"/>
      <p:bldP spid="32" grpId="0" animBg="1"/>
      <p:bldP spid="36"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Cloud 23">
            <a:extLst>
              <a:ext uri="{FF2B5EF4-FFF2-40B4-BE49-F238E27FC236}">
                <a16:creationId xmlns:a16="http://schemas.microsoft.com/office/drawing/2014/main" id="{08CCFBDC-E2AF-5B4E-A613-5A1311DE0079}"/>
              </a:ext>
            </a:extLst>
          </p:cNvPr>
          <p:cNvSpPr/>
          <p:nvPr/>
        </p:nvSpPr>
        <p:spPr>
          <a:xfrm>
            <a:off x="2251277" y="1343642"/>
            <a:ext cx="4308045" cy="2762327"/>
          </a:xfrm>
          <a:prstGeom prst="cloud">
            <a:avLst/>
          </a:prstGeom>
          <a:solidFill>
            <a:schemeClr val="accent5">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2C6A83D7-4C6D-2B4F-BFCC-BEE6724E3D40}"/>
              </a:ext>
            </a:extLst>
          </p:cNvPr>
          <p:cNvSpPr>
            <a:spLocks noGrp="1"/>
          </p:cNvSpPr>
          <p:nvPr>
            <p:ph type="title"/>
          </p:nvPr>
        </p:nvSpPr>
        <p:spPr/>
        <p:txBody>
          <a:bodyPr/>
          <a:lstStyle/>
          <a:p>
            <a:r>
              <a:rPr lang="en-US" dirty="0"/>
              <a:t>Solution: with NFFRR SPL</a:t>
            </a:r>
          </a:p>
        </p:txBody>
      </p:sp>
      <p:grpSp>
        <p:nvGrpSpPr>
          <p:cNvPr id="6" name="Group 5">
            <a:extLst>
              <a:ext uri="{FF2B5EF4-FFF2-40B4-BE49-F238E27FC236}">
                <a16:creationId xmlns:a16="http://schemas.microsoft.com/office/drawing/2014/main" id="{C858B1EB-E443-4D46-B6FA-D00C2B550346}"/>
              </a:ext>
            </a:extLst>
          </p:cNvPr>
          <p:cNvGrpSpPr/>
          <p:nvPr/>
        </p:nvGrpSpPr>
        <p:grpSpPr>
          <a:xfrm>
            <a:off x="1149186" y="2467303"/>
            <a:ext cx="633507" cy="515007"/>
            <a:chOff x="1449659" y="2511972"/>
            <a:chExt cx="633507" cy="515007"/>
          </a:xfrm>
        </p:grpSpPr>
        <p:sp>
          <p:nvSpPr>
            <p:cNvPr id="4" name="Oval 3">
              <a:extLst>
                <a:ext uri="{FF2B5EF4-FFF2-40B4-BE49-F238E27FC236}">
                  <a16:creationId xmlns:a16="http://schemas.microsoft.com/office/drawing/2014/main" id="{FB71B9C6-AF32-6D41-9439-65D67DB0F0A0}"/>
                </a:ext>
              </a:extLst>
            </p:cNvPr>
            <p:cNvSpPr>
              <a:spLocks noChangeAspect="1"/>
            </p:cNvSpPr>
            <p:nvPr/>
          </p:nvSpPr>
          <p:spPr>
            <a:xfrm>
              <a:off x="1481959" y="2511972"/>
              <a:ext cx="515007" cy="51500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5" name="TextBox 4">
              <a:extLst>
                <a:ext uri="{FF2B5EF4-FFF2-40B4-BE49-F238E27FC236}">
                  <a16:creationId xmlns:a16="http://schemas.microsoft.com/office/drawing/2014/main" id="{F89631A1-0B0A-4541-B873-EFBD90F954E0}"/>
                </a:ext>
              </a:extLst>
            </p:cNvPr>
            <p:cNvSpPr txBox="1"/>
            <p:nvPr/>
          </p:nvSpPr>
          <p:spPr>
            <a:xfrm>
              <a:off x="1449659" y="2584809"/>
              <a:ext cx="633507" cy="369332"/>
            </a:xfrm>
            <a:prstGeom prst="rect">
              <a:avLst/>
            </a:prstGeom>
            <a:noFill/>
          </p:spPr>
          <p:txBody>
            <a:bodyPr wrap="none" rtlCol="0">
              <a:spAutoFit/>
            </a:bodyPr>
            <a:lstStyle/>
            <a:p>
              <a:r>
                <a:rPr lang="en-US" dirty="0">
                  <a:solidFill>
                    <a:schemeClr val="bg1"/>
                  </a:solidFill>
                </a:rPr>
                <a:t>CE1</a:t>
              </a:r>
            </a:p>
          </p:txBody>
        </p:sp>
      </p:grpSp>
      <p:grpSp>
        <p:nvGrpSpPr>
          <p:cNvPr id="7" name="Group 6">
            <a:extLst>
              <a:ext uri="{FF2B5EF4-FFF2-40B4-BE49-F238E27FC236}">
                <a16:creationId xmlns:a16="http://schemas.microsoft.com/office/drawing/2014/main" id="{C9FABCF7-E239-DB4D-99FA-C67EE5F58494}"/>
              </a:ext>
            </a:extLst>
          </p:cNvPr>
          <p:cNvGrpSpPr/>
          <p:nvPr/>
        </p:nvGrpSpPr>
        <p:grpSpPr>
          <a:xfrm>
            <a:off x="7397586" y="2467303"/>
            <a:ext cx="633507" cy="515007"/>
            <a:chOff x="1449659" y="2511972"/>
            <a:chExt cx="633507" cy="515007"/>
          </a:xfrm>
        </p:grpSpPr>
        <p:sp>
          <p:nvSpPr>
            <p:cNvPr id="8" name="Oval 7">
              <a:extLst>
                <a:ext uri="{FF2B5EF4-FFF2-40B4-BE49-F238E27FC236}">
                  <a16:creationId xmlns:a16="http://schemas.microsoft.com/office/drawing/2014/main" id="{AD0B5D1F-781D-D545-BA6F-6FAF6CAA3542}"/>
                </a:ext>
              </a:extLst>
            </p:cNvPr>
            <p:cNvSpPr>
              <a:spLocks noChangeAspect="1"/>
            </p:cNvSpPr>
            <p:nvPr/>
          </p:nvSpPr>
          <p:spPr>
            <a:xfrm>
              <a:off x="1481959" y="2511972"/>
              <a:ext cx="515007" cy="51500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9" name="TextBox 8">
              <a:extLst>
                <a:ext uri="{FF2B5EF4-FFF2-40B4-BE49-F238E27FC236}">
                  <a16:creationId xmlns:a16="http://schemas.microsoft.com/office/drawing/2014/main" id="{2FA16BF1-5481-D443-AAE9-6CD873647C19}"/>
                </a:ext>
              </a:extLst>
            </p:cNvPr>
            <p:cNvSpPr txBox="1"/>
            <p:nvPr/>
          </p:nvSpPr>
          <p:spPr>
            <a:xfrm>
              <a:off x="1449659" y="2584809"/>
              <a:ext cx="633507" cy="369332"/>
            </a:xfrm>
            <a:prstGeom prst="rect">
              <a:avLst/>
            </a:prstGeom>
            <a:noFill/>
          </p:spPr>
          <p:txBody>
            <a:bodyPr wrap="none" rtlCol="0">
              <a:spAutoFit/>
            </a:bodyPr>
            <a:lstStyle/>
            <a:p>
              <a:r>
                <a:rPr lang="en-US" dirty="0">
                  <a:solidFill>
                    <a:schemeClr val="bg1"/>
                  </a:solidFill>
                </a:rPr>
                <a:t>CE2</a:t>
              </a:r>
            </a:p>
          </p:txBody>
        </p:sp>
      </p:grpSp>
      <p:grpSp>
        <p:nvGrpSpPr>
          <p:cNvPr id="10" name="Group 9">
            <a:extLst>
              <a:ext uri="{FF2B5EF4-FFF2-40B4-BE49-F238E27FC236}">
                <a16:creationId xmlns:a16="http://schemas.microsoft.com/office/drawing/2014/main" id="{F6C5FFED-D508-484C-8DEA-D2056515F7C7}"/>
              </a:ext>
            </a:extLst>
          </p:cNvPr>
          <p:cNvGrpSpPr/>
          <p:nvPr/>
        </p:nvGrpSpPr>
        <p:grpSpPr>
          <a:xfrm>
            <a:off x="2072555" y="2982310"/>
            <a:ext cx="620683" cy="515007"/>
            <a:chOff x="1460169" y="2511972"/>
            <a:chExt cx="620683" cy="515007"/>
          </a:xfrm>
        </p:grpSpPr>
        <p:sp>
          <p:nvSpPr>
            <p:cNvPr id="11" name="Oval 10">
              <a:extLst>
                <a:ext uri="{FF2B5EF4-FFF2-40B4-BE49-F238E27FC236}">
                  <a16:creationId xmlns:a16="http://schemas.microsoft.com/office/drawing/2014/main" id="{11FDDFEC-7370-FA48-A4A2-9B481D593A79}"/>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2" name="TextBox 11">
              <a:extLst>
                <a:ext uri="{FF2B5EF4-FFF2-40B4-BE49-F238E27FC236}">
                  <a16:creationId xmlns:a16="http://schemas.microsoft.com/office/drawing/2014/main" id="{54B40B5C-61A8-4048-9949-7BDABAA03776}"/>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PE2</a:t>
              </a:r>
            </a:p>
          </p:txBody>
        </p:sp>
      </p:grpSp>
      <p:grpSp>
        <p:nvGrpSpPr>
          <p:cNvPr id="13" name="Group 12">
            <a:extLst>
              <a:ext uri="{FF2B5EF4-FFF2-40B4-BE49-F238E27FC236}">
                <a16:creationId xmlns:a16="http://schemas.microsoft.com/office/drawing/2014/main" id="{04F5BE16-7C59-7649-A9DA-EC31F015F825}"/>
              </a:ext>
            </a:extLst>
          </p:cNvPr>
          <p:cNvGrpSpPr/>
          <p:nvPr/>
        </p:nvGrpSpPr>
        <p:grpSpPr>
          <a:xfrm>
            <a:off x="2126647" y="1952296"/>
            <a:ext cx="620683" cy="515007"/>
            <a:chOff x="1460169" y="2511972"/>
            <a:chExt cx="620683" cy="515007"/>
          </a:xfrm>
        </p:grpSpPr>
        <p:sp>
          <p:nvSpPr>
            <p:cNvPr id="14" name="Oval 13">
              <a:extLst>
                <a:ext uri="{FF2B5EF4-FFF2-40B4-BE49-F238E27FC236}">
                  <a16:creationId xmlns:a16="http://schemas.microsoft.com/office/drawing/2014/main" id="{D04D581A-5A99-374D-99A7-BC3496AE617F}"/>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5" name="TextBox 14">
              <a:extLst>
                <a:ext uri="{FF2B5EF4-FFF2-40B4-BE49-F238E27FC236}">
                  <a16:creationId xmlns:a16="http://schemas.microsoft.com/office/drawing/2014/main" id="{0E05C6A7-5C9C-6F4B-BF42-506E3A77698E}"/>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PE1</a:t>
              </a:r>
            </a:p>
          </p:txBody>
        </p:sp>
      </p:grpSp>
      <p:grpSp>
        <p:nvGrpSpPr>
          <p:cNvPr id="16" name="Group 15">
            <a:extLst>
              <a:ext uri="{FF2B5EF4-FFF2-40B4-BE49-F238E27FC236}">
                <a16:creationId xmlns:a16="http://schemas.microsoft.com/office/drawing/2014/main" id="{D73BF57E-DEB5-D045-BB1B-F0FE3B711362}"/>
              </a:ext>
            </a:extLst>
          </p:cNvPr>
          <p:cNvGrpSpPr/>
          <p:nvPr/>
        </p:nvGrpSpPr>
        <p:grpSpPr>
          <a:xfrm>
            <a:off x="6269460" y="2467303"/>
            <a:ext cx="620683" cy="515007"/>
            <a:chOff x="1460169" y="2511972"/>
            <a:chExt cx="620683" cy="515007"/>
          </a:xfrm>
        </p:grpSpPr>
        <p:sp>
          <p:nvSpPr>
            <p:cNvPr id="17" name="Oval 16">
              <a:extLst>
                <a:ext uri="{FF2B5EF4-FFF2-40B4-BE49-F238E27FC236}">
                  <a16:creationId xmlns:a16="http://schemas.microsoft.com/office/drawing/2014/main" id="{2CF53D28-8C7A-D347-8FAF-E8A93E5ADB22}"/>
                </a:ext>
              </a:extLst>
            </p:cNvPr>
            <p:cNvSpPr>
              <a:spLocks noChangeAspect="1"/>
            </p:cNvSpPr>
            <p:nvPr/>
          </p:nvSpPr>
          <p:spPr>
            <a:xfrm>
              <a:off x="1481959" y="2511972"/>
              <a:ext cx="515007" cy="515007"/>
            </a:xfrm>
            <a:prstGeom prst="ellipse">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00" dirty="0"/>
            </a:p>
          </p:txBody>
        </p:sp>
        <p:sp>
          <p:nvSpPr>
            <p:cNvPr id="18" name="TextBox 17">
              <a:extLst>
                <a:ext uri="{FF2B5EF4-FFF2-40B4-BE49-F238E27FC236}">
                  <a16:creationId xmlns:a16="http://schemas.microsoft.com/office/drawing/2014/main" id="{B1F539D1-F07C-EC4C-8310-DCD6BA996BF7}"/>
                </a:ext>
              </a:extLst>
            </p:cNvPr>
            <p:cNvSpPr txBox="1"/>
            <p:nvPr/>
          </p:nvSpPr>
          <p:spPr>
            <a:xfrm>
              <a:off x="1460169" y="2584809"/>
              <a:ext cx="620683" cy="369332"/>
            </a:xfrm>
            <a:prstGeom prst="rect">
              <a:avLst/>
            </a:prstGeom>
            <a:noFill/>
          </p:spPr>
          <p:txBody>
            <a:bodyPr wrap="none" rtlCol="0">
              <a:spAutoFit/>
            </a:bodyPr>
            <a:lstStyle/>
            <a:p>
              <a:r>
                <a:rPr lang="en-US" dirty="0">
                  <a:solidFill>
                    <a:schemeClr val="bg1"/>
                  </a:solidFill>
                </a:rPr>
                <a:t>PE3</a:t>
              </a:r>
            </a:p>
          </p:txBody>
        </p:sp>
      </p:grpSp>
      <p:cxnSp>
        <p:nvCxnSpPr>
          <p:cNvPr id="20" name="Straight Connector 19">
            <a:extLst>
              <a:ext uri="{FF2B5EF4-FFF2-40B4-BE49-F238E27FC236}">
                <a16:creationId xmlns:a16="http://schemas.microsoft.com/office/drawing/2014/main" id="{DEC14DBE-396B-D447-9FC4-B5E49AFC56E8}"/>
              </a:ext>
            </a:extLst>
          </p:cNvPr>
          <p:cNvCxnSpPr>
            <a:stCxn id="4" idx="7"/>
            <a:endCxn id="15" idx="1"/>
          </p:cNvCxnSpPr>
          <p:nvPr/>
        </p:nvCxnSpPr>
        <p:spPr>
          <a:xfrm flipV="1">
            <a:off x="1621072" y="2209799"/>
            <a:ext cx="505575" cy="332925"/>
          </a:xfrm>
          <a:prstGeom prst="line">
            <a:avLst/>
          </a:prstGeom>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C6117457-EC52-4441-8372-8204CB474BDD}"/>
              </a:ext>
            </a:extLst>
          </p:cNvPr>
          <p:cNvCxnSpPr>
            <a:stCxn id="4" idx="5"/>
            <a:endCxn id="12" idx="1"/>
          </p:cNvCxnSpPr>
          <p:nvPr/>
        </p:nvCxnSpPr>
        <p:spPr>
          <a:xfrm>
            <a:off x="1621072" y="2906889"/>
            <a:ext cx="451483" cy="332924"/>
          </a:xfrm>
          <a:prstGeom prst="line">
            <a:avLst/>
          </a:prstGeom>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53037B5C-F29B-7140-9C22-E88ACDBBA713}"/>
              </a:ext>
            </a:extLst>
          </p:cNvPr>
          <p:cNvCxnSpPr>
            <a:cxnSpLocks/>
            <a:endCxn id="9" idx="1"/>
          </p:cNvCxnSpPr>
          <p:nvPr/>
        </p:nvCxnSpPr>
        <p:spPr>
          <a:xfrm flipV="1">
            <a:off x="6806257" y="2724806"/>
            <a:ext cx="591329" cy="1"/>
          </a:xfrm>
          <a:prstGeom prst="line">
            <a:avLst/>
          </a:prstGeom>
        </p:spPr>
        <p:style>
          <a:lnRef idx="1">
            <a:schemeClr val="accent1"/>
          </a:lnRef>
          <a:fillRef idx="0">
            <a:schemeClr val="accent1"/>
          </a:fillRef>
          <a:effectRef idx="0">
            <a:schemeClr val="accent1"/>
          </a:effectRef>
          <a:fontRef idx="minor">
            <a:schemeClr val="tx1"/>
          </a:fontRef>
        </p:style>
      </p:cxnSp>
      <p:sp>
        <p:nvSpPr>
          <p:cNvPr id="29" name="Freeform 28">
            <a:extLst>
              <a:ext uri="{FF2B5EF4-FFF2-40B4-BE49-F238E27FC236}">
                <a16:creationId xmlns:a16="http://schemas.microsoft.com/office/drawing/2014/main" id="{079C2CA1-6FCE-5640-99EE-2DB30144F10B}"/>
              </a:ext>
            </a:extLst>
          </p:cNvPr>
          <p:cNvSpPr/>
          <p:nvPr/>
        </p:nvSpPr>
        <p:spPr>
          <a:xfrm>
            <a:off x="1696492" y="2343807"/>
            <a:ext cx="1156138" cy="788276"/>
          </a:xfrm>
          <a:custGeom>
            <a:avLst/>
            <a:gdLst>
              <a:gd name="connsiteX0" fmla="*/ 924911 w 1156138"/>
              <a:gd name="connsiteY0" fmla="*/ 0 h 788276"/>
              <a:gd name="connsiteX1" fmla="*/ 1156138 w 1156138"/>
              <a:gd name="connsiteY1" fmla="*/ 451945 h 788276"/>
              <a:gd name="connsiteX2" fmla="*/ 861849 w 1156138"/>
              <a:gd name="connsiteY2" fmla="*/ 788276 h 788276"/>
              <a:gd name="connsiteX3" fmla="*/ 378373 w 1156138"/>
              <a:gd name="connsiteY3" fmla="*/ 756745 h 788276"/>
              <a:gd name="connsiteX4" fmla="*/ 0 w 1156138"/>
              <a:gd name="connsiteY4" fmla="*/ 525517 h 78827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156138" h="788276">
                <a:moveTo>
                  <a:pt x="924911" y="0"/>
                </a:moveTo>
                <a:lnTo>
                  <a:pt x="1156138" y="451945"/>
                </a:lnTo>
                <a:lnTo>
                  <a:pt x="861849" y="788276"/>
                </a:lnTo>
                <a:lnTo>
                  <a:pt x="378373" y="756745"/>
                </a:lnTo>
                <a:lnTo>
                  <a:pt x="0" y="525517"/>
                </a:lnTo>
              </a:path>
            </a:pathLst>
          </a:custGeom>
          <a:noFill/>
          <a:ln w="38100">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Freeform 29">
            <a:extLst>
              <a:ext uri="{FF2B5EF4-FFF2-40B4-BE49-F238E27FC236}">
                <a16:creationId xmlns:a16="http://schemas.microsoft.com/office/drawing/2014/main" id="{B742AE76-85CC-BB49-B081-F2A856516660}"/>
              </a:ext>
            </a:extLst>
          </p:cNvPr>
          <p:cNvSpPr/>
          <p:nvPr/>
        </p:nvSpPr>
        <p:spPr>
          <a:xfrm flipV="1">
            <a:off x="1586902" y="2008423"/>
            <a:ext cx="1281303" cy="971302"/>
          </a:xfrm>
          <a:custGeom>
            <a:avLst/>
            <a:gdLst>
              <a:gd name="connsiteX0" fmla="*/ 924911 w 1156138"/>
              <a:gd name="connsiteY0" fmla="*/ 0 h 788276"/>
              <a:gd name="connsiteX1" fmla="*/ 1156138 w 1156138"/>
              <a:gd name="connsiteY1" fmla="*/ 451945 h 788276"/>
              <a:gd name="connsiteX2" fmla="*/ 861849 w 1156138"/>
              <a:gd name="connsiteY2" fmla="*/ 788276 h 788276"/>
              <a:gd name="connsiteX3" fmla="*/ 378373 w 1156138"/>
              <a:gd name="connsiteY3" fmla="*/ 756745 h 788276"/>
              <a:gd name="connsiteX4" fmla="*/ 0 w 1156138"/>
              <a:gd name="connsiteY4" fmla="*/ 525517 h 78827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156138" h="788276">
                <a:moveTo>
                  <a:pt x="924911" y="0"/>
                </a:moveTo>
                <a:lnTo>
                  <a:pt x="1156138" y="451945"/>
                </a:lnTo>
                <a:lnTo>
                  <a:pt x="861849" y="788276"/>
                </a:lnTo>
                <a:lnTo>
                  <a:pt x="378373" y="756745"/>
                </a:lnTo>
                <a:lnTo>
                  <a:pt x="0" y="525517"/>
                </a:lnTo>
              </a:path>
            </a:pathLst>
          </a:custGeom>
          <a:noFill/>
          <a:ln w="38100">
            <a:prstDash val="sysDash"/>
            <a:tailEnd type="arrow"/>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TextBox 36">
            <a:extLst>
              <a:ext uri="{FF2B5EF4-FFF2-40B4-BE49-F238E27FC236}">
                <a16:creationId xmlns:a16="http://schemas.microsoft.com/office/drawing/2014/main" id="{C8FF6DA6-FF2F-8240-8FC3-AD4F2E4C3DB4}"/>
              </a:ext>
            </a:extLst>
          </p:cNvPr>
          <p:cNvSpPr txBox="1"/>
          <p:nvPr/>
        </p:nvSpPr>
        <p:spPr>
          <a:xfrm>
            <a:off x="1758711" y="2302132"/>
            <a:ext cx="441146" cy="369332"/>
          </a:xfrm>
          <a:prstGeom prst="rect">
            <a:avLst/>
          </a:prstGeom>
          <a:noFill/>
        </p:spPr>
        <p:txBody>
          <a:bodyPr wrap="none" rtlCol="0">
            <a:spAutoFit/>
          </a:bodyPr>
          <a:lstStyle/>
          <a:p>
            <a:r>
              <a:rPr lang="en-US" dirty="0"/>
              <a:t>L1</a:t>
            </a:r>
          </a:p>
        </p:txBody>
      </p:sp>
      <p:sp>
        <p:nvSpPr>
          <p:cNvPr id="38" name="TextBox 37">
            <a:extLst>
              <a:ext uri="{FF2B5EF4-FFF2-40B4-BE49-F238E27FC236}">
                <a16:creationId xmlns:a16="http://schemas.microsoft.com/office/drawing/2014/main" id="{F5A04EEB-0347-2E46-9E0E-AB54D06915DC}"/>
              </a:ext>
            </a:extLst>
          </p:cNvPr>
          <p:cNvSpPr txBox="1"/>
          <p:nvPr/>
        </p:nvSpPr>
        <p:spPr>
          <a:xfrm>
            <a:off x="1562120" y="3020255"/>
            <a:ext cx="441146" cy="369332"/>
          </a:xfrm>
          <a:prstGeom prst="rect">
            <a:avLst/>
          </a:prstGeom>
          <a:noFill/>
        </p:spPr>
        <p:txBody>
          <a:bodyPr wrap="none" rtlCol="0">
            <a:spAutoFit/>
          </a:bodyPr>
          <a:lstStyle/>
          <a:p>
            <a:r>
              <a:rPr lang="en-US" dirty="0"/>
              <a:t>L2</a:t>
            </a:r>
          </a:p>
        </p:txBody>
      </p:sp>
      <p:sp>
        <p:nvSpPr>
          <p:cNvPr id="39" name="TextBox 38">
            <a:extLst>
              <a:ext uri="{FF2B5EF4-FFF2-40B4-BE49-F238E27FC236}">
                <a16:creationId xmlns:a16="http://schemas.microsoft.com/office/drawing/2014/main" id="{9F8111AF-CEB7-6E48-B5AE-9DB22054453B}"/>
              </a:ext>
            </a:extLst>
          </p:cNvPr>
          <p:cNvSpPr txBox="1"/>
          <p:nvPr/>
        </p:nvSpPr>
        <p:spPr>
          <a:xfrm>
            <a:off x="735184" y="4212860"/>
            <a:ext cx="7599520" cy="2339102"/>
          </a:xfrm>
          <a:prstGeom prst="rect">
            <a:avLst/>
          </a:prstGeom>
          <a:noFill/>
        </p:spPr>
        <p:txBody>
          <a:bodyPr wrap="square" rtlCol="0">
            <a:spAutoFit/>
          </a:bodyPr>
          <a:lstStyle/>
          <a:p>
            <a:pPr>
              <a:spcAft>
                <a:spcPts val="1200"/>
              </a:spcAft>
            </a:pPr>
            <a:r>
              <a:rPr lang="en-US" dirty="0"/>
              <a:t>PE3 sends a packet to CE1 via PE1, with label stack [TL1, VL1]</a:t>
            </a:r>
          </a:p>
          <a:p>
            <a:pPr>
              <a:spcAft>
                <a:spcPts val="1200"/>
              </a:spcAft>
            </a:pPr>
            <a:r>
              <a:rPr lang="en-US" dirty="0"/>
              <a:t>PE1 pops the tunnel label (or PHP applies), sees VL1 and tries to send the packet to CE1 via L1.  PE1 sees that L1 is down, sends the packet via PE2 with label stack [TL2, VL2 , NFFRR]</a:t>
            </a:r>
          </a:p>
          <a:p>
            <a:pPr>
              <a:spcAft>
                <a:spcPts val="1200"/>
              </a:spcAft>
            </a:pPr>
            <a:r>
              <a:rPr lang="en-US" dirty="0"/>
              <a:t>With PHP, PE2 sees [VL2, NFFRR], pops VL2 and notes </a:t>
            </a:r>
            <a:r>
              <a:rPr lang="en-US" dirty="0" err="1"/>
              <a:t>dest</a:t>
            </a:r>
            <a:r>
              <a:rPr lang="en-US" dirty="0"/>
              <a:t> is CE1 via L2, notes and pops NFFRR.  Since L2 is down, PE2 wants to do FRR, but since NFFRR was present, PE2 drops the packet.</a:t>
            </a:r>
          </a:p>
        </p:txBody>
      </p:sp>
      <p:cxnSp>
        <p:nvCxnSpPr>
          <p:cNvPr id="21" name="Straight Connector 20">
            <a:extLst>
              <a:ext uri="{FF2B5EF4-FFF2-40B4-BE49-F238E27FC236}">
                <a16:creationId xmlns:a16="http://schemas.microsoft.com/office/drawing/2014/main" id="{62254B0A-3D16-1E4E-A3F4-6BD2E5F88BF6}"/>
              </a:ext>
            </a:extLst>
          </p:cNvPr>
          <p:cNvCxnSpPr>
            <a:stCxn id="14" idx="4"/>
            <a:endCxn id="11" idx="0"/>
          </p:cNvCxnSpPr>
          <p:nvPr/>
        </p:nvCxnSpPr>
        <p:spPr>
          <a:xfrm flipH="1">
            <a:off x="2351849" y="2467303"/>
            <a:ext cx="54092" cy="515007"/>
          </a:xfrm>
          <a:prstGeom prst="line">
            <a:avLst/>
          </a:prstGeom>
          <a:ln w="41275">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sp>
        <p:nvSpPr>
          <p:cNvPr id="23" name="TextBox 22">
            <a:extLst>
              <a:ext uri="{FF2B5EF4-FFF2-40B4-BE49-F238E27FC236}">
                <a16:creationId xmlns:a16="http://schemas.microsoft.com/office/drawing/2014/main" id="{53B72EDD-E538-C740-9164-D651C52A481C}"/>
              </a:ext>
            </a:extLst>
          </p:cNvPr>
          <p:cNvSpPr txBox="1"/>
          <p:nvPr/>
        </p:nvSpPr>
        <p:spPr>
          <a:xfrm>
            <a:off x="2331312" y="2564227"/>
            <a:ext cx="441146" cy="369332"/>
          </a:xfrm>
          <a:prstGeom prst="rect">
            <a:avLst/>
          </a:prstGeom>
          <a:noFill/>
        </p:spPr>
        <p:txBody>
          <a:bodyPr wrap="none" rtlCol="0">
            <a:spAutoFit/>
          </a:bodyPr>
          <a:lstStyle/>
          <a:p>
            <a:r>
              <a:rPr lang="en-US" dirty="0"/>
              <a:t>L3</a:t>
            </a:r>
          </a:p>
        </p:txBody>
      </p:sp>
      <p:grpSp>
        <p:nvGrpSpPr>
          <p:cNvPr id="31" name="Group 30">
            <a:extLst>
              <a:ext uri="{FF2B5EF4-FFF2-40B4-BE49-F238E27FC236}">
                <a16:creationId xmlns:a16="http://schemas.microsoft.com/office/drawing/2014/main" id="{925BE004-65AE-A143-8551-C3B67E0F0C8A}"/>
              </a:ext>
            </a:extLst>
          </p:cNvPr>
          <p:cNvGrpSpPr/>
          <p:nvPr/>
        </p:nvGrpSpPr>
        <p:grpSpPr>
          <a:xfrm>
            <a:off x="2868205" y="2038196"/>
            <a:ext cx="3401255" cy="686610"/>
            <a:chOff x="2868205" y="2038196"/>
            <a:chExt cx="3401255" cy="686610"/>
          </a:xfrm>
        </p:grpSpPr>
        <p:cxnSp>
          <p:nvCxnSpPr>
            <p:cNvPr id="32" name="Straight Arrow Connector 31">
              <a:extLst>
                <a:ext uri="{FF2B5EF4-FFF2-40B4-BE49-F238E27FC236}">
                  <a16:creationId xmlns:a16="http://schemas.microsoft.com/office/drawing/2014/main" id="{B56C4BF0-47DC-0448-843D-542AFAA560A1}"/>
                </a:ext>
              </a:extLst>
            </p:cNvPr>
            <p:cNvCxnSpPr/>
            <p:nvPr/>
          </p:nvCxnSpPr>
          <p:spPr>
            <a:xfrm flipH="1" flipV="1">
              <a:off x="2868205" y="2209799"/>
              <a:ext cx="3401255" cy="51500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C2C8FE2F-ADD3-C044-9A98-4BD7E0BF74D5}"/>
                </a:ext>
              </a:extLst>
            </p:cNvPr>
            <p:cNvSpPr txBox="1"/>
            <p:nvPr/>
          </p:nvSpPr>
          <p:spPr>
            <a:xfrm rot="519136">
              <a:off x="3780770" y="2038196"/>
              <a:ext cx="1249060" cy="369332"/>
            </a:xfrm>
            <a:prstGeom prst="rect">
              <a:avLst/>
            </a:prstGeom>
            <a:noFill/>
          </p:spPr>
          <p:txBody>
            <a:bodyPr wrap="none" rtlCol="0">
              <a:spAutoFit/>
            </a:bodyPr>
            <a:lstStyle/>
            <a:p>
              <a:r>
                <a:rPr lang="en-US" dirty="0"/>
                <a:t>[TL1, VL1]</a:t>
              </a:r>
            </a:p>
          </p:txBody>
        </p:sp>
      </p:grpSp>
      <p:sp>
        <p:nvSpPr>
          <p:cNvPr id="34" name="Line Callout 1 33">
            <a:extLst>
              <a:ext uri="{FF2B5EF4-FFF2-40B4-BE49-F238E27FC236}">
                <a16:creationId xmlns:a16="http://schemas.microsoft.com/office/drawing/2014/main" id="{DA45F8DA-E7C4-724E-A4ED-B31EC2DD99C1}"/>
              </a:ext>
            </a:extLst>
          </p:cNvPr>
          <p:cNvSpPr/>
          <p:nvPr/>
        </p:nvSpPr>
        <p:spPr>
          <a:xfrm>
            <a:off x="3405378" y="3225887"/>
            <a:ext cx="2059656" cy="423741"/>
          </a:xfrm>
          <a:prstGeom prst="borderCallout1">
            <a:avLst>
              <a:gd name="adj1" fmla="val 23710"/>
              <a:gd name="adj2" fmla="val -2720"/>
              <a:gd name="adj3" fmla="val -83449"/>
              <a:gd name="adj4" fmla="val -29410"/>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[TL2, VL2, NFFRR]</a:t>
            </a:r>
          </a:p>
        </p:txBody>
      </p:sp>
      <p:sp>
        <p:nvSpPr>
          <p:cNvPr id="35" name="Line Callout 1 34">
            <a:extLst>
              <a:ext uri="{FF2B5EF4-FFF2-40B4-BE49-F238E27FC236}">
                <a16:creationId xmlns:a16="http://schemas.microsoft.com/office/drawing/2014/main" id="{D8B26299-7024-524A-BB8E-A3F531A7C2FB}"/>
              </a:ext>
            </a:extLst>
          </p:cNvPr>
          <p:cNvSpPr/>
          <p:nvPr/>
        </p:nvSpPr>
        <p:spPr>
          <a:xfrm>
            <a:off x="3446902" y="2664092"/>
            <a:ext cx="1951994" cy="423741"/>
          </a:xfrm>
          <a:prstGeom prst="borderCallout1">
            <a:avLst>
              <a:gd name="adj1" fmla="val 53475"/>
              <a:gd name="adj2" fmla="val -2949"/>
              <a:gd name="adj3" fmla="val 117461"/>
              <a:gd name="adj4" fmla="val -40567"/>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see NFFRR, drop</a:t>
            </a:r>
          </a:p>
        </p:txBody>
      </p:sp>
      <p:sp>
        <p:nvSpPr>
          <p:cNvPr id="36" name="Multiply 35">
            <a:extLst>
              <a:ext uri="{FF2B5EF4-FFF2-40B4-BE49-F238E27FC236}">
                <a16:creationId xmlns:a16="http://schemas.microsoft.com/office/drawing/2014/main" id="{05816E26-B5C0-CF4F-B44B-CA7EF840B4E2}"/>
              </a:ext>
            </a:extLst>
          </p:cNvPr>
          <p:cNvSpPr/>
          <p:nvPr/>
        </p:nvSpPr>
        <p:spPr>
          <a:xfrm>
            <a:off x="955447" y="2265023"/>
            <a:ext cx="914400" cy="914400"/>
          </a:xfrm>
          <a:prstGeom prst="mathMultiply">
            <a:avLst>
              <a:gd name="adj1" fmla="val 6279"/>
            </a:avLst>
          </a:prstGeom>
          <a:solidFill>
            <a:srgbClr val="F81B02">
              <a:alpha val="47451"/>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Rounded Rectangle 2">
            <a:extLst>
              <a:ext uri="{FF2B5EF4-FFF2-40B4-BE49-F238E27FC236}">
                <a16:creationId xmlns:a16="http://schemas.microsoft.com/office/drawing/2014/main" id="{B19821C5-D8D2-4841-BC44-2A5C2F2D6A6F}"/>
              </a:ext>
            </a:extLst>
          </p:cNvPr>
          <p:cNvSpPr/>
          <p:nvPr/>
        </p:nvSpPr>
        <p:spPr>
          <a:xfrm>
            <a:off x="6842235" y="472126"/>
            <a:ext cx="1870841" cy="9144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NFFRR: an SPL to indicate FRR has been done</a:t>
            </a:r>
          </a:p>
        </p:txBody>
      </p:sp>
    </p:spTree>
    <p:extLst>
      <p:ext uri="{BB962C8B-B14F-4D97-AF65-F5344CB8AC3E}">
        <p14:creationId xmlns:p14="http://schemas.microsoft.com/office/powerpoint/2010/main" val="31320045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9">
                                            <p:txEl>
                                              <p:pRg st="0" end="0"/>
                                            </p:txEl>
                                          </p:spTgt>
                                        </p:tgtEl>
                                        <p:attrNameLst>
                                          <p:attrName>style.visibility</p:attrName>
                                        </p:attrNameLst>
                                      </p:cBhvr>
                                      <p:to>
                                        <p:strVal val="visible"/>
                                      </p:to>
                                    </p:set>
                                  </p:childTnLst>
                                </p:cTn>
                              </p:par>
                            </p:childTnLst>
                          </p:cTn>
                        </p:par>
                        <p:par>
                          <p:cTn id="7" fill="hold">
                            <p:stCondLst>
                              <p:cond delay="0"/>
                            </p:stCondLst>
                            <p:childTnLst>
                              <p:par>
                                <p:cTn id="8" presetID="22" presetClass="entr" presetSubtype="2" fill="hold" nodeType="afterEffect">
                                  <p:stCondLst>
                                    <p:cond delay="0"/>
                                  </p:stCondLst>
                                  <p:childTnLst>
                                    <p:set>
                                      <p:cBhvr>
                                        <p:cTn id="9" dur="1" fill="hold">
                                          <p:stCondLst>
                                            <p:cond delay="0"/>
                                          </p:stCondLst>
                                        </p:cTn>
                                        <p:tgtEl>
                                          <p:spTgt spid="31"/>
                                        </p:tgtEl>
                                        <p:attrNameLst>
                                          <p:attrName>style.visibility</p:attrName>
                                        </p:attrNameLst>
                                      </p:cBhvr>
                                      <p:to>
                                        <p:strVal val="visible"/>
                                      </p:to>
                                    </p:set>
                                    <p:animEffect transition="in" filter="wipe(right)">
                                      <p:cBhvr>
                                        <p:cTn id="10" dur="500"/>
                                        <p:tgtEl>
                                          <p:spTgt spid="31"/>
                                        </p:tgtEl>
                                      </p:cBhvr>
                                    </p:animEffec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9">
                                            <p:txEl>
                                              <p:pRg st="1" end="1"/>
                                            </p:txEl>
                                          </p:spTgt>
                                        </p:tgtEl>
                                        <p:attrNameLst>
                                          <p:attrName>style.visibility</p:attrName>
                                        </p:attrNameLst>
                                      </p:cBhvr>
                                      <p:to>
                                        <p:strVal val="visible"/>
                                      </p:to>
                                    </p:set>
                                  </p:childTnLst>
                                </p:cTn>
                              </p:par>
                            </p:childTnLst>
                          </p:cTn>
                        </p:par>
                        <p:par>
                          <p:cTn id="15" fill="hold">
                            <p:stCondLst>
                              <p:cond delay="0"/>
                            </p:stCondLst>
                            <p:childTnLst>
                              <p:par>
                                <p:cTn id="16" presetID="1" presetClass="entr" presetSubtype="0" fill="hold" grpId="0" nodeType="afterEffect">
                                  <p:stCondLst>
                                    <p:cond delay="0"/>
                                  </p:stCondLst>
                                  <p:childTnLst>
                                    <p:set>
                                      <p:cBhvr>
                                        <p:cTn id="17" dur="1" fill="hold">
                                          <p:stCondLst>
                                            <p:cond delay="0"/>
                                          </p:stCondLst>
                                        </p:cTn>
                                        <p:tgtEl>
                                          <p:spTgt spid="34"/>
                                        </p:tgtEl>
                                        <p:attrNameLst>
                                          <p:attrName>style.visibility</p:attrName>
                                        </p:attrNameLst>
                                      </p:cBhvr>
                                      <p:to>
                                        <p:strVal val="visible"/>
                                      </p:to>
                                    </p:set>
                                  </p:childTnLst>
                                </p:cTn>
                              </p:par>
                            </p:childTnLst>
                          </p:cTn>
                        </p:par>
                      </p:childTnLst>
                    </p:cTn>
                  </p:par>
                  <p:par>
                    <p:cTn id="18" fill="hold">
                      <p:stCondLst>
                        <p:cond delay="indefinite"/>
                      </p:stCondLst>
                      <p:childTnLst>
                        <p:par>
                          <p:cTn id="19" fill="hold">
                            <p:stCondLst>
                              <p:cond delay="0"/>
                            </p:stCondLst>
                            <p:childTnLst>
                              <p:par>
                                <p:cTn id="20" presetID="1" presetClass="entr" presetSubtype="0" fill="hold" grpId="0" nodeType="clickEffect">
                                  <p:stCondLst>
                                    <p:cond delay="0"/>
                                  </p:stCondLst>
                                  <p:childTnLst>
                                    <p:set>
                                      <p:cBhvr>
                                        <p:cTn id="21" dur="1" fill="hold">
                                          <p:stCondLst>
                                            <p:cond delay="0"/>
                                          </p:stCondLst>
                                        </p:cTn>
                                        <p:tgtEl>
                                          <p:spTgt spid="39">
                                            <p:txEl>
                                              <p:pRg st="2" end="2"/>
                                            </p:txEl>
                                          </p:spTgt>
                                        </p:tgtEl>
                                        <p:attrNameLst>
                                          <p:attrName>style.visibility</p:attrName>
                                        </p:attrNameLst>
                                      </p:cBhvr>
                                      <p:to>
                                        <p:strVal val="visible"/>
                                      </p:to>
                                    </p:set>
                                  </p:childTnLst>
                                </p:cTn>
                              </p:par>
                            </p:childTnLst>
                          </p:cTn>
                        </p:par>
                        <p:par>
                          <p:cTn id="22" fill="hold">
                            <p:stCondLst>
                              <p:cond delay="0"/>
                            </p:stCondLst>
                            <p:childTnLst>
                              <p:par>
                                <p:cTn id="23" presetID="1" presetClass="entr" presetSubtype="0" fill="hold" grpId="0" nodeType="afterEffect">
                                  <p:stCondLst>
                                    <p:cond delay="0"/>
                                  </p:stCondLst>
                                  <p:childTnLst>
                                    <p:set>
                                      <p:cBhvr>
                                        <p:cTn id="24" dur="1" fill="hold">
                                          <p:stCondLst>
                                            <p:cond delay="0"/>
                                          </p:stCondLst>
                                        </p:cTn>
                                        <p:tgtEl>
                                          <p:spTgt spid="3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9" grpId="0" uiExpand="1" build="p"/>
      <p:bldP spid="34" grpId="0" animBg="1"/>
      <p:bldP spid="35"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C5E7B9-D839-2E4C-8107-F515AFD748F3}"/>
              </a:ext>
            </a:extLst>
          </p:cNvPr>
          <p:cNvSpPr>
            <a:spLocks noGrp="1"/>
          </p:cNvSpPr>
          <p:nvPr>
            <p:ph type="title"/>
          </p:nvPr>
        </p:nvSpPr>
        <p:spPr/>
        <p:txBody>
          <a:bodyPr/>
          <a:lstStyle/>
          <a:p>
            <a:r>
              <a:rPr lang="en-US" dirty="0"/>
              <a:t>Request</a:t>
            </a:r>
          </a:p>
        </p:txBody>
      </p:sp>
      <p:sp>
        <p:nvSpPr>
          <p:cNvPr id="3" name="Content Placeholder 2">
            <a:extLst>
              <a:ext uri="{FF2B5EF4-FFF2-40B4-BE49-F238E27FC236}">
                <a16:creationId xmlns:a16="http://schemas.microsoft.com/office/drawing/2014/main" id="{97015BC6-ABD4-3D49-B32D-CFC2533B248C}"/>
              </a:ext>
            </a:extLst>
          </p:cNvPr>
          <p:cNvSpPr>
            <a:spLocks noGrp="1"/>
          </p:cNvSpPr>
          <p:nvPr>
            <p:ph sz="quarter" idx="10"/>
          </p:nvPr>
        </p:nvSpPr>
        <p:spPr/>
        <p:txBody>
          <a:bodyPr>
            <a:normAutofit/>
          </a:bodyPr>
          <a:lstStyle/>
          <a:p>
            <a:r>
              <a:rPr lang="en-US" dirty="0"/>
              <a:t>Allocate a SPL for indicating NFFRR</a:t>
            </a:r>
          </a:p>
          <a:p>
            <a:pPr lvl="1"/>
            <a:r>
              <a:rPr lang="en-US" dirty="0"/>
              <a:t>Why SPL, not ESPL?</a:t>
            </a:r>
          </a:p>
          <a:p>
            <a:pPr lvl="1"/>
            <a:r>
              <a:rPr lang="en-US" dirty="0"/>
              <a:t>If the protection path uses a label stack (as in SPRING), then one would potentially have to insert the NFFRR indication with each label in the stack.  With ESPL, this would be expensive</a:t>
            </a:r>
          </a:p>
          <a:p>
            <a:r>
              <a:rPr lang="en-US" dirty="0"/>
              <a:t>Do an early allocation (label value 8)</a:t>
            </a:r>
          </a:p>
          <a:p>
            <a:pPr lvl="1"/>
            <a:r>
              <a:rPr lang="en-US" dirty="0"/>
              <a:t>To prototype the solution, and to play with different implementations</a:t>
            </a:r>
          </a:p>
        </p:txBody>
      </p:sp>
    </p:spTree>
    <p:extLst>
      <p:ext uri="{BB962C8B-B14F-4D97-AF65-F5344CB8AC3E}">
        <p14:creationId xmlns:p14="http://schemas.microsoft.com/office/powerpoint/2010/main" val="2565687909"/>
      </p:ext>
    </p:extLst>
  </p:cSld>
  <p:clrMapOvr>
    <a:masterClrMapping/>
  </p:clrMapOvr>
</p:sld>
</file>

<file path=ppt/theme/theme1.xml><?xml version="1.0" encoding="utf-8"?>
<a:theme xmlns:a="http://schemas.openxmlformats.org/drawingml/2006/main" name="Default Theme">
  <a:themeElements>
    <a:clrScheme name="Juniper themes">
      <a:dk1>
        <a:srgbClr val="333333"/>
      </a:dk1>
      <a:lt1>
        <a:srgbClr val="FFFFFF"/>
      </a:lt1>
      <a:dk2>
        <a:srgbClr val="93220B"/>
      </a:dk2>
      <a:lt2>
        <a:srgbClr val="5C852D"/>
      </a:lt2>
      <a:accent1>
        <a:srgbClr val="0067AC"/>
      </a:accent1>
      <a:accent2>
        <a:srgbClr val="BFC16B"/>
      </a:accent2>
      <a:accent3>
        <a:srgbClr val="F26649"/>
      </a:accent3>
      <a:accent4>
        <a:srgbClr val="2F8D7D"/>
      </a:accent4>
      <a:accent5>
        <a:srgbClr val="7EB0CC"/>
      </a:accent5>
      <a:accent6>
        <a:srgbClr val="807F83"/>
      </a:accent6>
      <a:hlink>
        <a:srgbClr val="5D87A1"/>
      </a:hlink>
      <a:folHlink>
        <a:srgbClr val="F79646"/>
      </a:folHlink>
    </a:clrScheme>
    <a:fontScheme name="JuniperTemplateFonts">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custClrLst>
    <a:custClr name="presenter title">
      <a:srgbClr val="4D4D4D"/>
    </a:custClr>
    <a:custClr name="text title">
      <a:srgbClr val="292929"/>
    </a:custClr>
    <a:custClr name="subtitle blue">
      <a:srgbClr val="5D87A1"/>
    </a:custClr>
    <a:custClr name="axis">
      <a:srgbClr val="807F83"/>
    </a:custClr>
  </a:custClrLst>
</a:theme>
</file>

<file path=ppt/theme/theme2.xml><?xml version="1.0" encoding="utf-8"?>
<a:theme xmlns:a="http://schemas.openxmlformats.org/drawingml/2006/main" name="Atlas">
  <a:themeElements>
    <a:clrScheme name="Atlas">
      <a:dk1>
        <a:sysClr val="windowText" lastClr="000000"/>
      </a:dk1>
      <a:lt1>
        <a:sysClr val="window" lastClr="FFFFFF"/>
      </a:lt1>
      <a:dk2>
        <a:srgbClr val="454545"/>
      </a:dk2>
      <a:lt2>
        <a:srgbClr val="E0E0E0"/>
      </a:lt2>
      <a:accent1>
        <a:srgbClr val="F81B02"/>
      </a:accent1>
      <a:accent2>
        <a:srgbClr val="FC7715"/>
      </a:accent2>
      <a:accent3>
        <a:srgbClr val="AFBF41"/>
      </a:accent3>
      <a:accent4>
        <a:srgbClr val="50C49F"/>
      </a:accent4>
      <a:accent5>
        <a:srgbClr val="3B95C4"/>
      </a:accent5>
      <a:accent6>
        <a:srgbClr val="B560D4"/>
      </a:accent6>
      <a:hlink>
        <a:srgbClr val="FC5A1A"/>
      </a:hlink>
      <a:folHlink>
        <a:srgbClr val="B49E74"/>
      </a:folHlink>
    </a:clrScheme>
    <a:fontScheme name="Atlas">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Rockwell" panose="02060603020205020403"/>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tlas">
      <a:fillStyleLst>
        <a:solidFill>
          <a:schemeClr val="phClr"/>
        </a:solidFill>
        <a:gradFill rotWithShape="1">
          <a:gsLst>
            <a:gs pos="0">
              <a:schemeClr val="phClr">
                <a:tint val="62000"/>
                <a:alpha val="60000"/>
                <a:satMod val="109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4000"/>
                <a:satMod val="130000"/>
                <a:lumMod val="92000"/>
              </a:schemeClr>
            </a:gs>
            <a:gs pos="100000">
              <a:schemeClr val="phClr">
                <a:shade val="76000"/>
                <a:satMod val="130000"/>
                <a:lumMod val="88000"/>
              </a:schemeClr>
            </a:gs>
          </a:gsLst>
          <a:lin ang="5400000" scaled="0"/>
        </a:gradFill>
      </a:fillStyleLst>
      <a:lnStyleLst>
        <a:ln w="9525" cap="flat" cmpd="sng" algn="ctr">
          <a:solidFill>
            <a:schemeClr val="phClr">
              <a:shade val="90000"/>
            </a:schemeClr>
          </a:solidFill>
          <a:prstDash val="solid"/>
        </a:ln>
        <a:ln w="15875" cap="flat" cmpd="sng" algn="ctr">
          <a:solidFill>
            <a:schemeClr val="phClr">
              <a:shade val="90000"/>
            </a:schemeClr>
          </a:solidFill>
          <a:prstDash val="solid"/>
        </a:ln>
        <a:ln w="25400" cap="flat" cmpd="sng" algn="ctr">
          <a:solidFill>
            <a:schemeClr val="phClr"/>
          </a:solidFill>
          <a:prstDash val="solid"/>
        </a:ln>
      </a:lnStyleLst>
      <a:effectStyleLst>
        <a:effectStyle>
          <a:effectLst/>
        </a:effectStyle>
        <a:effectStyle>
          <a:effectLst/>
        </a:effectStyle>
        <a:effectStyle>
          <a:effectLst>
            <a:outerShdw blurRad="38100" dist="25400" dir="5400000" rotWithShape="0">
              <a:srgbClr val="000000">
                <a:alpha val="75000"/>
              </a:srgbClr>
            </a:outerShdw>
          </a:effectLst>
          <a:scene3d>
            <a:camera prst="orthographicFront">
              <a:rot lat="0" lon="0" rev="0"/>
            </a:camera>
            <a:lightRig rig="threePt" dir="tl"/>
          </a:scene3d>
          <a:sp3d>
            <a:bevelT w="0" h="0"/>
          </a:sp3d>
        </a:effectStyle>
      </a:effectStyleLst>
      <a:bgFillStyleLst>
        <a:solidFill>
          <a:schemeClr val="phClr"/>
        </a:solidFill>
        <a:solidFill>
          <a:schemeClr val="phClr"/>
        </a:solidFill>
        <a:gradFill rotWithShape="1">
          <a:gsLst>
            <a:gs pos="10000">
              <a:schemeClr val="phClr">
                <a:tint val="94000"/>
                <a:lumMod val="116000"/>
              </a:schemeClr>
            </a:gs>
            <a:gs pos="100000">
              <a:schemeClr val="phClr">
                <a:tint val="98000"/>
                <a:shade val="86000"/>
                <a:satMod val="90000"/>
                <a:lumMod val="88000"/>
              </a:schemeClr>
            </a:gs>
          </a:gsLst>
          <a:path path="circle">
            <a:fillToRect l="50000" t="15000" r="50000" b="169000"/>
          </a:path>
        </a:gradFill>
      </a:bgFillStyleLst>
    </a:fmtScheme>
  </a:themeElements>
  <a:objectDefaults/>
  <a:extraClrSchemeLst/>
  <a:extLst>
    <a:ext uri="{05A4C25C-085E-4340-85A3-A5531E510DB2}">
      <thm15:themeFamily xmlns:thm15="http://schemas.microsoft.com/office/thememl/2012/main" name="Atlas" id="{5156B0E4-0EB1-49FE-A26B-15F6F698AEC6}" vid="{508F7963-D0B5-43F7-BB2C-FCE3009C08EC}"/>
    </a:ext>
  </a:extLst>
</a:theme>
</file>

<file path=docProps/app.xml><?xml version="1.0" encoding="utf-8"?>
<Properties xmlns="http://schemas.openxmlformats.org/officeDocument/2006/extended-properties" xmlns:vt="http://schemas.openxmlformats.org/officeDocument/2006/docPropsVTypes">
  <TotalTime>285</TotalTime>
  <Words>918</Words>
  <Application>Microsoft Macintosh PowerPoint</Application>
  <PresentationFormat>On-screen Show (4:3)</PresentationFormat>
  <Paragraphs>117</Paragraphs>
  <Slides>10</Slides>
  <Notes>0</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10</vt:i4>
      </vt:variant>
    </vt:vector>
  </HeadingPairs>
  <TitlesOfParts>
    <vt:vector size="16" baseType="lpstr">
      <vt:lpstr>Arial</vt:lpstr>
      <vt:lpstr>Calibri Light</vt:lpstr>
      <vt:lpstr>Rockwell</vt:lpstr>
      <vt:lpstr>Wingdings</vt:lpstr>
      <vt:lpstr>Default Theme</vt:lpstr>
      <vt:lpstr>Atlas</vt:lpstr>
      <vt:lpstr>draft-kompella-mpls-nffrr</vt:lpstr>
      <vt:lpstr>Problem Statement</vt:lpstr>
      <vt:lpstr>Situation 1: Multi-Homed CE</vt:lpstr>
      <vt:lpstr>Situation 1: Multi-Homed CE</vt:lpstr>
      <vt:lpstr>Situation 2: MPLS Transport</vt:lpstr>
      <vt:lpstr>Situation 3: RMR node Failure</vt:lpstr>
      <vt:lpstr>Situation without NFFRR</vt:lpstr>
      <vt:lpstr>Solution: with NFFRR SPL</vt:lpstr>
      <vt:lpstr>Request</vt:lpstr>
      <vt:lpstr>Next Steps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draft-kompella-mpls-larp-07</dc:title>
  <dc:creator>Kireeti Kompella</dc:creator>
  <cp:lastModifiedBy>Kireeti Kompella</cp:lastModifiedBy>
  <cp:revision>29</cp:revision>
  <dcterms:created xsi:type="dcterms:W3CDTF">2020-04-21T00:53:05Z</dcterms:created>
  <dcterms:modified xsi:type="dcterms:W3CDTF">2020-04-21T05:51:53Z</dcterms:modified>
</cp:coreProperties>
</file>