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4" r:id="rId3"/>
    <p:sldId id="267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180D1-6804-4DBC-ABB0-CE2AF5708F92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78B88-6EED-411B-B702-85ACD7F7F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27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8B88-6EED-411B-B702-85ACD7F7F9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807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8B88-6EED-411B-B702-85ACD7F7F9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9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effectLst/>
              </a:rPr>
              <a:t>received on an event stream (RFC 8639)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78B88-6EED-411B-B702-85ACD7F7F9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38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8A94C-95C1-452E-B936-2FA5592C6262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02C60-92BE-4525-B678-2FBDFCD96DE5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618D-CC9E-4440-A7B8-65ED3987502C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2DA2-6FBB-47D3-9E92-EEFA86521E71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4DBF-992F-49FE-A09E-3B90ACC180C5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9BB3-EA79-4300-A71A-3CE9477D87FA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7B146-5712-48FC-A1B5-4D9D64541FA6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8495-C1BA-42FE-8ADA-68281B48F953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FED7-5371-413E-9542-DE7746862BCB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44A-9003-4403-9ADE-5FEBB732CD7F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47-DAC2-4F9C-B105-1F8A394A45BE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2B990-0499-4356-B1D4-7E2755BC34EF}" type="datetime1">
              <a:rPr lang="en-US" altLang="zh-CN" smtClean="0"/>
              <a:t>4/1/2020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55553-3F1A-428E-975C-248747E24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bryski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Autofit/>
          </a:bodyPr>
          <a:lstStyle/>
          <a:p>
            <a:r>
              <a:rPr lang="en-US" altLang="zh-CN" sz="2800" dirty="0"/>
              <a:t>A YANG Data model for ECA Policy Management</a:t>
            </a:r>
            <a:endParaRPr lang="en-US" sz="2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7374" y="1934208"/>
            <a:ext cx="6400800" cy="1152128"/>
          </a:xfrm>
        </p:spPr>
        <p:txBody>
          <a:bodyPr/>
          <a:lstStyle/>
          <a:p>
            <a:r>
              <a:rPr lang="en-US" altLang="zh-CN" dirty="0"/>
              <a:t>draft-wwx-netmod-event-yang-06</a:t>
            </a:r>
            <a:endParaRPr lang="en-US" dirty="0"/>
          </a:p>
        </p:txBody>
      </p:sp>
      <p:sp>
        <p:nvSpPr>
          <p:cNvPr id="4" name="副标题 2"/>
          <p:cNvSpPr txBox="1">
            <a:spLocks/>
          </p:cNvSpPr>
          <p:nvPr/>
        </p:nvSpPr>
        <p:spPr>
          <a:xfrm>
            <a:off x="1187624" y="3586138"/>
            <a:ext cx="6400800" cy="27702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altLang="zh-CN" sz="2000" dirty="0"/>
              <a:t>Michael Wang (wangzitao@huawei.com </a:t>
            </a:r>
            <a:r>
              <a:rPr lang="en-US" altLang="zh-CN" sz="2000" dirty="0" smtClean="0"/>
              <a:t>)</a:t>
            </a: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Qin Wu(bill.wu@Huawei.com)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altLang="zh-CN" sz="2000" dirty="0"/>
              <a:t>Igor Bryskin (i_bryskin@yahoo.com </a:t>
            </a:r>
            <a:r>
              <a:rPr lang="en-US" altLang="zh-CN" sz="2000" dirty="0" smtClean="0"/>
              <a:t>)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altLang="zh-CN" sz="2000" dirty="0" err="1"/>
              <a:t>Xufeng</a:t>
            </a:r>
            <a:r>
              <a:rPr lang="en-US" altLang="zh-CN" sz="2000" dirty="0"/>
              <a:t> Liu (xufeng.liu.ietf@gmail.com </a:t>
            </a:r>
            <a:r>
              <a:rPr lang="en-US" altLang="zh-CN" sz="2000" dirty="0" smtClean="0"/>
              <a:t>)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000" dirty="0" smtClean="0"/>
              <a:t>Benoit Claise(</a:t>
            </a:r>
            <a:r>
              <a:rPr lang="en-US" altLang="zh-CN" sz="2000" dirty="0"/>
              <a:t>bclaise@cisco.com</a:t>
            </a:r>
            <a:r>
              <a:rPr lang="en-US" sz="2000" dirty="0" smtClean="0"/>
              <a:t>)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altLang="zh-CN" sz="2000" dirty="0"/>
              <a:t>Alexander </a:t>
            </a:r>
            <a:r>
              <a:rPr lang="en-US" altLang="zh-CN" sz="2000" dirty="0" err="1" smtClean="0"/>
              <a:t>Clemm</a:t>
            </a:r>
            <a:r>
              <a:rPr lang="en-US" altLang="zh-CN" sz="2000" dirty="0" smtClean="0"/>
              <a:t>(</a:t>
            </a:r>
            <a:r>
              <a:rPr lang="en-US" altLang="zh-CN" dirty="0"/>
              <a:t>ludwig@clemm.org</a:t>
            </a:r>
            <a:r>
              <a:rPr lang="en-US" altLang="zh-CN" sz="2000" dirty="0" smtClean="0"/>
              <a:t>)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altLang="zh-CN" dirty="0"/>
              <a:t>Henk Birkholz(henk.birkholz@sit.fraunhofer.de</a:t>
            </a:r>
            <a:r>
              <a:rPr lang="en-US" altLang="zh-CN" dirty="0" smtClean="0"/>
              <a:t>)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altLang="zh-CN" dirty="0" err="1"/>
              <a:t>Chongfeng</a:t>
            </a:r>
            <a:r>
              <a:rPr lang="en-US" altLang="zh-CN" dirty="0"/>
              <a:t> Xie (xiechf@ctbri.com.cn</a:t>
            </a:r>
            <a:r>
              <a:rPr lang="en-US" altLang="zh-CN" dirty="0" smtClean="0"/>
              <a:t>)</a:t>
            </a:r>
          </a:p>
          <a:p>
            <a:pPr lvl="0" algn="ctr">
              <a:spcBef>
                <a:spcPct val="20000"/>
              </a:spcBef>
              <a:defRPr/>
            </a:pPr>
            <a:endParaRPr lang="en-US" altLang="zh-CN" dirty="0" smtClean="0"/>
          </a:p>
          <a:p>
            <a:pPr lvl="0" algn="ctr">
              <a:spcBef>
                <a:spcPct val="20000"/>
              </a:spcBef>
              <a:defRPr/>
            </a:pP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5D3F4-E62B-4FF8-A11B-2F59F7633869}" type="datetime1">
              <a:rPr lang="en-US" altLang="zh-CN" smtClean="0"/>
              <a:t>4/1/2020</a:t>
            </a:fld>
            <a:endParaRPr 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4E140EB-A5FF-41E8-8EC7-32DB47ADF6D8}" type="datetime1">
              <a:rPr lang="en-US" altLang="zh-CN" smtClean="0"/>
              <a:t>4/1/2020</a:t>
            </a:fld>
            <a:endParaRPr lang="en-US" altLang="zh-CN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/>
              <a:t>IETF 107 Virtual Interim Netmod Meeting</a:t>
            </a: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7413"/>
          </a:xfrm>
        </p:spPr>
        <p:txBody>
          <a:bodyPr/>
          <a:lstStyle/>
          <a:p>
            <a:r>
              <a:rPr lang="en-US" altLang="zh-CN" smtClean="0">
                <a:ea typeface="宋体" pitchFamily="2" charset="-122"/>
              </a:rPr>
              <a:t>Document Status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21718"/>
            <a:ext cx="9136725" cy="5634632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600" dirty="0" smtClean="0"/>
              <a:t>draft-</a:t>
            </a:r>
            <a:r>
              <a:rPr lang="en-US" altLang="zh-CN" sz="2600" dirty="0" err="1" smtClean="0"/>
              <a:t>wwx</a:t>
            </a:r>
            <a:r>
              <a:rPr lang="en-US" altLang="zh-CN" sz="2600" dirty="0" smtClean="0"/>
              <a:t>-netmod-event-yang</a:t>
            </a:r>
          </a:p>
          <a:p>
            <a:pPr lvl="1"/>
            <a:r>
              <a:rPr lang="en-US" altLang="zh-CN" sz="2200" dirty="0" smtClean="0"/>
              <a:t>v-05 was presented in the IETF 106 meeting, </a:t>
            </a:r>
            <a:r>
              <a:rPr lang="en-US" altLang="zh-CN" sz="2200" dirty="0"/>
              <a:t>and agreed to adopt this work as WG draft.</a:t>
            </a:r>
          </a:p>
          <a:p>
            <a:pPr lvl="1"/>
            <a:r>
              <a:rPr lang="en-US" altLang="zh-CN" sz="2200" dirty="0" smtClean="0"/>
              <a:t>it </a:t>
            </a:r>
            <a:r>
              <a:rPr lang="en-US" altLang="zh-CN" sz="2200" dirty="0" smtClean="0"/>
              <a:t>was suggested by chairs </a:t>
            </a:r>
            <a:r>
              <a:rPr lang="en-US" altLang="zh-CN" sz="2200" dirty="0" smtClean="0"/>
              <a:t>the model should</a:t>
            </a:r>
            <a:r>
              <a:rPr lang="en-US" altLang="zh-CN" sz="2200" dirty="0" smtClean="0"/>
              <a:t> </a:t>
            </a:r>
            <a:r>
              <a:rPr lang="en-US" altLang="zh-CN" sz="2200" dirty="0" smtClean="0"/>
              <a:t>be independent from NETCONF protocol </a:t>
            </a:r>
            <a:endParaRPr lang="en-US" altLang="zh-CN" sz="2200" dirty="0" smtClean="0"/>
          </a:p>
          <a:p>
            <a:r>
              <a:rPr lang="en-US" altLang="zh-CN" sz="2400" dirty="0"/>
              <a:t>The WG adoption call was started on v-06 at </a:t>
            </a:r>
            <a:r>
              <a:rPr lang="en-US" altLang="zh-CN" sz="2400" dirty="0"/>
              <a:t>Feb 18, </a:t>
            </a:r>
            <a:r>
              <a:rPr lang="en-US" altLang="zh-CN" sz="2400" dirty="0"/>
              <a:t>2020, it was suggested:</a:t>
            </a:r>
          </a:p>
          <a:p>
            <a:pPr lvl="2"/>
            <a:r>
              <a:rPr lang="en-US" altLang="zh-CN" sz="2000" dirty="0"/>
              <a:t>YANG definitions needs to be clear</a:t>
            </a:r>
          </a:p>
          <a:p>
            <a:pPr lvl="2"/>
            <a:r>
              <a:rPr lang="en-US" altLang="zh-CN" sz="2000" dirty="0" smtClean="0"/>
              <a:t>Use </a:t>
            </a:r>
            <a:r>
              <a:rPr lang="en-US" altLang="zh-CN" sz="2000" dirty="0"/>
              <a:t>XPath for </a:t>
            </a:r>
            <a:r>
              <a:rPr lang="en-US" altLang="zh-CN" sz="2000" dirty="0" smtClean="0"/>
              <a:t>logical expressions</a:t>
            </a:r>
          </a:p>
          <a:p>
            <a:pPr lvl="2"/>
            <a:r>
              <a:rPr lang="en-US" altLang="zh-CN" sz="2000" dirty="0" smtClean="0"/>
              <a:t>Write </a:t>
            </a:r>
            <a:r>
              <a:rPr lang="en-US" altLang="zh-CN" sz="2000" dirty="0"/>
              <a:t>scripts </a:t>
            </a:r>
            <a:r>
              <a:rPr lang="en-US" altLang="zh-CN" sz="2000" dirty="0" smtClean="0"/>
              <a:t>in YANG vs  </a:t>
            </a:r>
            <a:r>
              <a:rPr lang="en-US" altLang="zh-CN" sz="2000" dirty="0"/>
              <a:t>ECA </a:t>
            </a:r>
            <a:r>
              <a:rPr lang="en-US" altLang="zh-CN" sz="2000" dirty="0" smtClean="0"/>
              <a:t>representation converted into micro-script</a:t>
            </a:r>
          </a:p>
          <a:p>
            <a:pPr lvl="1"/>
            <a:endParaRPr lang="en-US" altLang="zh-CN" sz="1600" dirty="0" smtClean="0">
              <a:ea typeface="宋体" pitchFamily="2" charset="-122"/>
            </a:endParaRPr>
          </a:p>
          <a:p>
            <a:r>
              <a:rPr lang="en-US" altLang="zh-CN" sz="2000" dirty="0" smtClean="0">
                <a:ea typeface="宋体" pitchFamily="2" charset="-122"/>
              </a:rPr>
              <a:t>The latest update is v(-06), changes compared to previous </a:t>
            </a:r>
            <a:r>
              <a:rPr lang="en-US" altLang="zh-CN" sz="2000" dirty="0" smtClean="0">
                <a:ea typeface="宋体" pitchFamily="2" charset="-122"/>
              </a:rPr>
              <a:t>versions:</a:t>
            </a:r>
            <a:endParaRPr lang="en-US" altLang="zh-CN" sz="2000" dirty="0" smtClean="0">
              <a:ea typeface="宋体" pitchFamily="2" charset="-122"/>
            </a:endParaRPr>
          </a:p>
          <a:p>
            <a:pPr lvl="1"/>
            <a:r>
              <a:rPr lang="en-US" altLang="zh-CN" sz="1600" dirty="0"/>
              <a:t>Harmonize with </a:t>
            </a:r>
            <a:r>
              <a:rPr lang="en-US" altLang="zh-CN" sz="1600" dirty="0">
                <a:hlinkClick r:id="rId3"/>
              </a:rPr>
              <a:t>draft-</a:t>
            </a:r>
            <a:r>
              <a:rPr lang="en-US" altLang="zh-CN" sz="1600" dirty="0" err="1">
                <a:hlinkClick r:id="rId3"/>
              </a:rPr>
              <a:t>bryskin</a:t>
            </a:r>
            <a:r>
              <a:rPr lang="en-US" altLang="zh-CN" sz="1600" dirty="0"/>
              <a:t> and add additional attributes in the models (e.g., policy variable, </a:t>
            </a:r>
            <a:r>
              <a:rPr lang="en-US" altLang="zh-CN" sz="1600" dirty="0" err="1"/>
              <a:t>func</a:t>
            </a:r>
            <a:r>
              <a:rPr lang="en-US" altLang="zh-CN" sz="1600" dirty="0"/>
              <a:t> call enhancement, </a:t>
            </a:r>
            <a:r>
              <a:rPr lang="en-US" altLang="zh-CN" sz="1600" dirty="0" err="1"/>
              <a:t>rpc</a:t>
            </a:r>
            <a:r>
              <a:rPr lang="en-US" altLang="zh-CN" sz="1600" dirty="0"/>
              <a:t> execution); </a:t>
            </a:r>
            <a:endParaRPr lang="en-US" altLang="zh-CN" sz="1600" dirty="0" smtClean="0"/>
          </a:p>
          <a:p>
            <a:pPr lvl="1"/>
            <a:r>
              <a:rPr lang="en-US" altLang="zh-CN" sz="1600" dirty="0"/>
              <a:t>ECA conditions part harmonization; </a:t>
            </a:r>
            <a:endParaRPr lang="en-US" altLang="zh-CN" sz="1600" dirty="0" smtClean="0"/>
          </a:p>
          <a:p>
            <a:pPr lvl="1"/>
            <a:r>
              <a:rPr lang="en-US" altLang="zh-CN" sz="1600" dirty="0"/>
              <a:t>ECA Event, Condition, Action, Policy Variable and Value definition; </a:t>
            </a:r>
            <a:endParaRPr lang="en-US" altLang="zh-CN" sz="1600" dirty="0" smtClean="0"/>
          </a:p>
          <a:p>
            <a:pPr lvl="1"/>
            <a:r>
              <a:rPr lang="en-US" altLang="zh-CN" sz="1600" dirty="0"/>
              <a:t>Change </a:t>
            </a:r>
            <a:r>
              <a:rPr lang="en-US" altLang="zh-CN" sz="1600" dirty="0" err="1"/>
              <a:t>ietf-event.yang</a:t>
            </a:r>
            <a:r>
              <a:rPr lang="en-US" altLang="zh-CN" sz="1600" dirty="0"/>
              <a:t> into </a:t>
            </a:r>
            <a:r>
              <a:rPr lang="en-US" altLang="zh-CN" sz="1600" dirty="0" err="1"/>
              <a:t>ietf-eca.yang</a:t>
            </a:r>
            <a:r>
              <a:rPr lang="en-US" altLang="zh-CN" sz="1600" dirty="0"/>
              <a:t> and remove </a:t>
            </a:r>
            <a:r>
              <a:rPr lang="en-US" altLang="zh-CN" sz="1600" dirty="0" err="1"/>
              <a:t>ietf</a:t>
            </a:r>
            <a:r>
              <a:rPr lang="en-US" altLang="zh-CN" sz="1600" dirty="0"/>
              <a:t>-event- </a:t>
            </a:r>
            <a:r>
              <a:rPr lang="en-US" altLang="zh-CN" sz="1600" dirty="0" err="1"/>
              <a:t>trigger.yang</a:t>
            </a:r>
            <a:r>
              <a:rPr lang="en-US" altLang="zh-CN" sz="1600" dirty="0"/>
              <a:t> </a:t>
            </a:r>
          </a:p>
          <a:p>
            <a:pPr lvl="1"/>
            <a:r>
              <a:rPr lang="en-US" altLang="zh-CN" sz="1600" dirty="0" smtClean="0"/>
              <a:t>Decouple </a:t>
            </a:r>
            <a:r>
              <a:rPr lang="en-US" altLang="zh-CN" sz="1600" dirty="0"/>
              <a:t>ECA model from NETCONF protocol and make it applicable to other network </a:t>
            </a:r>
            <a:r>
              <a:rPr lang="en-US" altLang="zh-CN" sz="1600" dirty="0" smtClean="0"/>
              <a:t>management </a:t>
            </a:r>
            <a:r>
              <a:rPr lang="en-US" altLang="zh-CN" sz="1600" dirty="0"/>
              <a:t>protocols. </a:t>
            </a:r>
            <a:endParaRPr lang="en-US" altLang="zh-CN" sz="1600" dirty="0" smtClean="0"/>
          </a:p>
          <a:p>
            <a:pPr lvl="1"/>
            <a:r>
              <a:rPr lang="en-US" altLang="zh-CN" sz="1600" dirty="0"/>
              <a:t>Move objective section to the last section with additional generic objectives. </a:t>
            </a:r>
            <a:endParaRPr lang="en-US" altLang="zh-CN" sz="1600" dirty="0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504" y="124301"/>
            <a:ext cx="8686800" cy="568395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Major issue: ECA representation in YANG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2852" y="796292"/>
            <a:ext cx="8798296" cy="5544616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dirty="0" smtClean="0"/>
              <a:t>Should we use YANG object to fully represent ECA component (Event, Condition, Action, Policy variables)?</a:t>
            </a:r>
          </a:p>
          <a:p>
            <a:pPr lvl="1"/>
            <a:r>
              <a:rPr lang="en-US" altLang="zh-CN" dirty="0"/>
              <a:t>Decomposing logic expressions into a bunch of YANG list entries </a:t>
            </a:r>
            <a:r>
              <a:rPr lang="en-US" altLang="zh-CN" dirty="0" smtClean="0"/>
              <a:t>is difficult</a:t>
            </a:r>
          </a:p>
          <a:p>
            <a:pPr lvl="1"/>
            <a:r>
              <a:rPr lang="en-US" altLang="zh-CN" dirty="0"/>
              <a:t>Maintain complex state(e.g., array of counter rate) using policy variable and XPATH references PV in the expression 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Reuse alarm notification event received </a:t>
            </a:r>
            <a:r>
              <a:rPr lang="en-US" altLang="zh-CN" dirty="0"/>
              <a:t>on an event stream (RFC 8639</a:t>
            </a:r>
            <a:r>
              <a:rPr lang="en-US" altLang="zh-CN" dirty="0" smtClean="0"/>
              <a:t>) in ECA logic</a:t>
            </a:r>
          </a:p>
          <a:p>
            <a:pPr lvl="1"/>
            <a:r>
              <a:rPr lang="en-US" altLang="zh-CN" dirty="0" smtClean="0"/>
              <a:t>ECA </a:t>
            </a:r>
            <a:r>
              <a:rPr lang="en-US" altLang="zh-CN" dirty="0"/>
              <a:t>capable servers to support to a sufficient </a:t>
            </a:r>
            <a:r>
              <a:rPr lang="en-US" altLang="zh-CN" dirty="0" smtClean="0"/>
              <a:t> </a:t>
            </a:r>
            <a:r>
              <a:rPr lang="en-US" altLang="zh-CN" dirty="0"/>
              <a:t>degree </a:t>
            </a:r>
            <a:r>
              <a:rPr lang="en-US" altLang="zh-CN" dirty="0" err="1"/>
              <a:t>Xpath</a:t>
            </a:r>
            <a:r>
              <a:rPr lang="en-US" altLang="zh-CN" dirty="0"/>
              <a:t> Expressions language and some sort of general purpose </a:t>
            </a:r>
            <a:r>
              <a:rPr lang="en-US" altLang="zh-CN" dirty="0" smtClean="0"/>
              <a:t>scripting </a:t>
            </a:r>
            <a:r>
              <a:rPr lang="en-US" altLang="zh-CN" dirty="0"/>
              <a:t>environment </a:t>
            </a:r>
            <a:r>
              <a:rPr lang="en-US" altLang="zh-CN" dirty="0" smtClean="0"/>
              <a:t>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Proposal: Provide </a:t>
            </a:r>
            <a:r>
              <a:rPr lang="en-US" altLang="zh-CN" dirty="0"/>
              <a:t>a </a:t>
            </a:r>
            <a:r>
              <a:rPr lang="en-US" altLang="zh-CN" dirty="0" smtClean="0"/>
              <a:t> </a:t>
            </a:r>
            <a:r>
              <a:rPr lang="en-US" altLang="zh-CN" dirty="0"/>
              <a:t>universal ECA representation that could be converted into a </a:t>
            </a:r>
            <a:r>
              <a:rPr lang="en-US" altLang="zh-CN" dirty="0" smtClean="0"/>
              <a:t>micro-script of server choice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2DA2-6FBB-47D3-9E92-EEFA86521E71}" type="datetime1">
              <a:rPr lang="en-US" altLang="zh-CN" smtClean="0"/>
              <a:t>4/1/2020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IETF 107 Virtual Interim Netmod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586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CD6269B-9A85-49E7-877C-69706875C197}" type="datetime1">
              <a:rPr lang="en-US" altLang="zh-CN" smtClean="0"/>
              <a:t>4/1/2020</a:t>
            </a:fld>
            <a:endParaRPr lang="en-US" altLang="zh-CN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dirty="0" smtClean="0"/>
              <a:t>IETF 107 Virtual Interim Netmod Meeting</a:t>
            </a: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Follow Up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96752"/>
            <a:ext cx="8640960" cy="4929411"/>
          </a:xfrm>
        </p:spPr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Work together with Igor, Henk and other proponents to Address </a:t>
            </a:r>
            <a:r>
              <a:rPr lang="en-US" altLang="zh-CN" dirty="0" smtClean="0">
                <a:ea typeface="宋体" pitchFamily="2" charset="-122"/>
              </a:rPr>
              <a:t>comments raised in the first WG adoption call</a:t>
            </a:r>
            <a:r>
              <a:rPr lang="en-US" altLang="zh-CN" dirty="0" smtClean="0"/>
              <a:t>?</a:t>
            </a:r>
          </a:p>
          <a:p>
            <a:r>
              <a:rPr lang="en-US" dirty="0" smtClean="0"/>
              <a:t>Request another adoption </a:t>
            </a:r>
            <a:r>
              <a:rPr lang="en-US" dirty="0" smtClean="0"/>
              <a:t>call when it is done.</a:t>
            </a:r>
            <a:endParaRPr lang="en-US" dirty="0" smtClean="0"/>
          </a:p>
          <a:p>
            <a:pPr lvl="1">
              <a:buFontTx/>
              <a:buNone/>
            </a:pPr>
            <a:endParaRPr lang="en-US" altLang="zh-CN" dirty="0" smtClean="0">
              <a:ea typeface="宋体" pitchFamily="2" charset="-122"/>
            </a:endParaRPr>
          </a:p>
          <a:p>
            <a:endParaRPr lang="en-US" altLang="zh-CN" dirty="0" smtClean="0">
              <a:ea typeface="宋体" pitchFamily="2" charset="-122"/>
            </a:endParaRPr>
          </a:p>
          <a:p>
            <a:pPr lvl="1">
              <a:buFontTx/>
              <a:buNone/>
            </a:pPr>
            <a:endParaRPr lang="en-US" altLang="zh-CN" dirty="0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1940</TotalTime>
  <Words>389</Words>
  <Application>Microsoft Office PowerPoint</Application>
  <PresentationFormat>全屏显示(4:3)</PresentationFormat>
  <Paragraphs>52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宋体</vt:lpstr>
      <vt:lpstr>Arial</vt:lpstr>
      <vt:lpstr>Calibri</vt:lpstr>
      <vt:lpstr>Office 主题</vt:lpstr>
      <vt:lpstr>A YANG Data model for ECA Policy Management</vt:lpstr>
      <vt:lpstr>Document Status</vt:lpstr>
      <vt:lpstr>Major issue: ECA representation in YANG</vt:lpstr>
      <vt:lpstr>Follow Up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RTCP XR Block for TS Decodability Statistics Metric</dc:title>
  <dc:creator>yeehomhuang</dc:creator>
  <cp:lastModifiedBy>Qin Wu</cp:lastModifiedBy>
  <cp:revision>56</cp:revision>
  <dcterms:created xsi:type="dcterms:W3CDTF">2011-10-26T03:08:04Z</dcterms:created>
  <dcterms:modified xsi:type="dcterms:W3CDTF">2020-04-01T07:59:26Z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(2)stoQHDt/pmmorO/RPDWBlcuV3HKV4NgeR4hB/5d1027NXSpOZiFp4dcihcS7IuhwoyiW8Owt_x000d_ 1UupTsxi1vD7De2nC0c6pLGyp3OWBlJPMD0/LGlpob7IBC9azjml0LJPOX3f6hC/VXvIinvm_x000d_ q9HpKLLX8+0AFyFH3+WQE1ykBvxBThhrqK2O/FKYnre8iKQtHuKd5RNoKQkAlE8f/7X0OhkU_x000d_ J7FVzQ4pg7p4t+mgfy</vt:lpwstr>
  </property>
  <property fmtid="{D5CDD505-2E9C-101B-9397-08002B2CF9AE}" pid="3" name="_ms_pID_7253431">
    <vt:lpwstr>1BpwtHCIyT7dolcxJCXFHPB56Miyz4B6GpwH+ciX3U2qjwYx0+dYXw_x000d_ VxGbmgD+QuEM0XU3ovSATJlpCzo6NEUZrfsdKiDcHgJmppHiTYVVpbHPhU6/AEPAlvRLCicy_x000d_ tYTs2j/1B5KDtUOJ1xp2SrNwnELXva1nuctf2ROqeMPwyldZWMOjf7OaKJTf2t8tSyfae90J_x000d_ sksCpX5eLPPaG3qF</vt:lpwstr>
  </property>
  <property fmtid="{D5CDD505-2E9C-101B-9397-08002B2CF9AE}" pid="4" name="sflag">
    <vt:lpwstr>1393612865</vt:lpwstr>
  </property>
  <property fmtid="{D5CDD505-2E9C-101B-9397-08002B2CF9AE}" pid="5" name="_new_ms_pID_72543">
    <vt:lpwstr>(3)iTZqjEFbyOBcdiOm6DNgVh/8zaULHnvAxx03nQTC2V9PidQZmKN3iqutm7jJflDS5n4aESCa
hMldVNIDI+1HqZQ2eSpX9S4WLOguEs3/V49aXUKhIvdaK3B1mqb+QmjoO5In9nk1mucH0rfC
X5cqFkcc3hx/P9pP89EabTNSByhQip1M2pVBj9ctP2uD8EB0v2bywEnJMzZJlj/h/iO1JUzW
M0YWl/b4zmQU+URHvp</vt:lpwstr>
  </property>
  <property fmtid="{D5CDD505-2E9C-101B-9397-08002B2CF9AE}" pid="6" name="_new_ms_pID_725431">
    <vt:lpwstr>ifYW8MVSazAirMTaw0RFdQIA8Tcbv+48t5bmKSxPpWxyfr3UXa6oAu
KiDml2F8S0CrN50a2gF7xh74eq/2ODmXPvGMGoVQNq1/F7JtI362WPgDzXYHJ2yaFi+QyYgG
95Lr3deOiHHdnJLR1pfoLWDbBttukwtgA/tpteE6DCbwIt+ntdSYCngkTjm/1PTMIDNWC43E
YrzfvBy8xJ595fu3f2GNbPHLr03l9XfAKRzw</vt:lpwstr>
  </property>
  <property fmtid="{D5CDD505-2E9C-101B-9397-08002B2CF9AE}" pid="7" name="_new_ms_pID_725432">
    <vt:lpwstr>wUOfjmNlnL0jOaKtjB5Z/X9TJVLVIbabPzyi
RV94DtkWPj7cmnUGXcgAnlleiUAptsUhiIDdetX2/6yku0SJ2QISme8wGZZSvUFnUfiYIJkm
Z/+vyg3Qvl401DVlBlPXoQ==</vt:lpwstr>
  </property>
  <property fmtid="{D5CDD505-2E9C-101B-9397-08002B2CF9AE}" pid="8" name="_2015_ms_pID_725343">
    <vt:lpwstr>(3)bFlC0H7+Kl/dlsQFg27IqG4eGRMa1+ICGfoN1jcfLd0vMU8Of7ffc9JPVajKK34kBObW9geR
VpAtccaxXcB5CWPEkL6+jvunl6bWMKMqePCvXlJg1auz9eRdICB3VJVwBNzupG5VBtCR1r9v
01v0N6GuxwpT1i5+6Wr1DhXmMg4X488xrFMbV88XStbDGvYGgAypfYIH57JJtmoV6TctI7en
/uA0koDzbK/YZnjmRw</vt:lpwstr>
  </property>
  <property fmtid="{D5CDD505-2E9C-101B-9397-08002B2CF9AE}" pid="9" name="_2015_ms_pID_7253431">
    <vt:lpwstr>vKmujaPrS7fkmEZKCcf6EZVNTvOeugTB0gIAHADUyEcjrektdBjYfv
CJ/Rn8wHgM1UCkScX1VAGVGJrfAWHolDpaGYjbby9saQka1/2Zm05KXZkZAxVu79x0a/5Kmr
Viz9Lb2vv8EwWJ5hiwBx9vYJ2n/24Aa8lck0Lgafi4EbnpKJtVsEoiUaKOZ+0EdRAdLJMqJa
Y+mAif7jQLsJ9tw5tW4pDbcuU88TtAmisJ5C</vt:lpwstr>
  </property>
  <property fmtid="{D5CDD505-2E9C-101B-9397-08002B2CF9AE}" pid="10" name="_2015_ms_pID_7253432">
    <vt:lpwstr>2PrUoThpvs5vlDh+vML9skI=</vt:lpwstr>
  </property>
</Properties>
</file>