
<file path=[Content_Types].xml><?xml version="1.0" encoding="utf-8"?>
<Types xmlns="http://schemas.openxmlformats.org/package/2006/content-types">
  <Default Extension="gif" ContentType="image/gif"/>
  <Default Extension="jpeg" ContentType="image/jpeg"/>
  <Default Extension="rels" ContentType="application/vnd.openxmlformats-package.relationships+xml"/>
  <Default Extension="tif" ContentType="image/ti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bookmarkIdSeed="2">
  <p:sldMasterIdLst>
    <p:sldMasterId id="2147483648" r:id="rId1"/>
  </p:sldMasterIdLst>
  <p:notesMasterIdLst>
    <p:notesMasterId r:id="rId9"/>
  </p:notesMasterIdLst>
  <p:sldIdLst>
    <p:sldId id="256" r:id="rId2"/>
    <p:sldId id="257" r:id="rId3"/>
    <p:sldId id="258" r:id="rId4"/>
    <p:sldId id="271" r:id="rId5"/>
    <p:sldId id="272" r:id="rId6"/>
    <p:sldId id="263" r:id="rId7"/>
    <p:sldId id="270" r:id="rId8"/>
  </p:sldIdLst>
  <p:sldSz cx="9144000" cy="5143500" type="screen16x9"/>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BA536F5-3601-A2AA-EEE4-D0D7D67C54C7}" v="97" dt="2019-11-11T15:06:33.550"/>
    <p1510:client id="{837D3E19-B1BA-9F0C-DDD8-2E22F132DEB0}" v="17" dt="2019-11-06T20:50:30.680"/>
    <p1510:client id="{E1C9C39C-E7DF-58F0-BC2B-2C62D1B511F2}" v="254" dt="2019-11-11T15:23:03.073"/>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7" d="100"/>
          <a:sy n="147" d="100"/>
        </p:scale>
        <p:origin x="101" y="2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ou Berger" userId="S::lberger@365.labn.net::560ffbcf-a8e7-4601-bbc6-c4b5f3131929" providerId="AD" clId="Web-{E1C9C39C-E7DF-58F0-BC2B-2C62D1B511F2}"/>
    <pc:docChg chg="modSld">
      <pc:chgData name="Lou Berger" userId="S::lberger@365.labn.net::560ffbcf-a8e7-4601-bbc6-c4b5f3131929" providerId="AD" clId="Web-{E1C9C39C-E7DF-58F0-BC2B-2C62D1B511F2}" dt="2019-11-11T15:23:03.073" v="253" actId="20577"/>
      <pc:docMkLst>
        <pc:docMk/>
      </pc:docMkLst>
      <pc:sldChg chg="modSp">
        <pc:chgData name="Lou Berger" userId="S::lberger@365.labn.net::560ffbcf-a8e7-4601-bbc6-c4b5f3131929" providerId="AD" clId="Web-{E1C9C39C-E7DF-58F0-BC2B-2C62D1B511F2}" dt="2019-11-11T15:07:58.092" v="24" actId="20577"/>
        <pc:sldMkLst>
          <pc:docMk/>
          <pc:sldMk cId="0" sldId="256"/>
        </pc:sldMkLst>
        <pc:spChg chg="mod">
          <ac:chgData name="Lou Berger" userId="S::lberger@365.labn.net::560ffbcf-a8e7-4601-bbc6-c4b5f3131929" providerId="AD" clId="Web-{E1C9C39C-E7DF-58F0-BC2B-2C62D1B511F2}" dt="2019-11-11T15:07:58.092" v="24" actId="20577"/>
          <ac:spMkLst>
            <pc:docMk/>
            <pc:sldMk cId="0" sldId="256"/>
            <ac:spMk id="113" creationId="{00000000-0000-0000-0000-000000000000}"/>
          </ac:spMkLst>
        </pc:spChg>
      </pc:sldChg>
      <pc:sldChg chg="modSp">
        <pc:chgData name="Lou Berger" userId="S::lberger@365.labn.net::560ffbcf-a8e7-4601-bbc6-c4b5f3131929" providerId="AD" clId="Web-{E1C9C39C-E7DF-58F0-BC2B-2C62D1B511F2}" dt="2019-11-11T15:23:03.073" v="253" actId="20577"/>
        <pc:sldMkLst>
          <pc:docMk/>
          <pc:sldMk cId="0" sldId="263"/>
        </pc:sldMkLst>
        <pc:spChg chg="mod">
          <ac:chgData name="Lou Berger" userId="S::lberger@365.labn.net::560ffbcf-a8e7-4601-bbc6-c4b5f3131929" providerId="AD" clId="Web-{E1C9C39C-E7DF-58F0-BC2B-2C62D1B511F2}" dt="2019-11-11T15:23:03.073" v="253" actId="20577"/>
          <ac:spMkLst>
            <pc:docMk/>
            <pc:sldMk cId="0" sldId="263"/>
            <ac:spMk id="142" creationId="{00000000-0000-0000-0000-000000000000}"/>
          </ac:spMkLst>
        </pc:spChg>
      </pc:sldChg>
    </pc:docChg>
  </pc:docChgLst>
  <pc:docChgLst>
    <pc:chgData name="Guest User" userId="S::urn:spo:anon#9ce7eb6192da2f3376092139d7608a2472a46fd614aed7105d4cbaf504cb0403::" providerId="AD" clId="Web-{837D3E19-B1BA-9F0C-DDD8-2E22F132DEB0}"/>
    <pc:docChg chg="modSld">
      <pc:chgData name="Guest User" userId="S::urn:spo:anon#9ce7eb6192da2f3376092139d7608a2472a46fd614aed7105d4cbaf504cb0403::" providerId="AD" clId="Web-{837D3E19-B1BA-9F0C-DDD8-2E22F132DEB0}" dt="2019-11-06T20:50:30.633" v="16" actId="14100"/>
      <pc:docMkLst>
        <pc:docMk/>
      </pc:docMkLst>
      <pc:sldChg chg="modSp">
        <pc:chgData name="Guest User" userId="S::urn:spo:anon#9ce7eb6192da2f3376092139d7608a2472a46fd614aed7105d4cbaf504cb0403::" providerId="AD" clId="Web-{837D3E19-B1BA-9F0C-DDD8-2E22F132DEB0}" dt="2019-11-06T20:50:30.633" v="16" actId="14100"/>
        <pc:sldMkLst>
          <pc:docMk/>
          <pc:sldMk cId="0" sldId="256"/>
        </pc:sldMkLst>
        <pc:spChg chg="mod">
          <ac:chgData name="Guest User" userId="S::urn:spo:anon#9ce7eb6192da2f3376092139d7608a2472a46fd614aed7105d4cbaf504cb0403::" providerId="AD" clId="Web-{837D3E19-B1BA-9F0C-DDD8-2E22F132DEB0}" dt="2019-11-06T20:50:30.633" v="16" actId="14100"/>
          <ac:spMkLst>
            <pc:docMk/>
            <pc:sldMk cId="0" sldId="256"/>
            <ac:spMk id="113" creationId="{00000000-0000-0000-0000-000000000000}"/>
          </ac:spMkLst>
        </pc:spChg>
      </pc:sldChg>
    </pc:docChg>
  </pc:docChgLst>
  <pc:docChgLst>
    <pc:chgData name="Guest User" userId="S::urn:spo:anon#1d961170de5bfe764fc860038f8bda27422550dc2aada86985d8718168f9d0e7::" providerId="AD" clId="Web-{1AC1BA07-32E5-0CAC-6E96-5B6ABFBA58FF}"/>
    <pc:docChg chg="modSld">
      <pc:chgData name="Guest User" userId="S::urn:spo:anon#1d961170de5bfe764fc860038f8bda27422550dc2aada86985d8718168f9d0e7::" providerId="AD" clId="Web-{1AC1BA07-32E5-0CAC-6E96-5B6ABFBA58FF}" dt="2018-11-03T02:36:02.570" v="58" actId="20577"/>
      <pc:docMkLst>
        <pc:docMk/>
      </pc:docMkLst>
      <pc:sldChg chg="modSp">
        <pc:chgData name="Guest User" userId="S::urn:spo:anon#1d961170de5bfe764fc860038f8bda27422550dc2aada86985d8718168f9d0e7::" providerId="AD" clId="Web-{1AC1BA07-32E5-0CAC-6E96-5B6ABFBA58FF}" dt="2018-11-03T02:34:40.398" v="28" actId="20577"/>
        <pc:sldMkLst>
          <pc:docMk/>
          <pc:sldMk cId="0" sldId="263"/>
        </pc:sldMkLst>
        <pc:spChg chg="mod">
          <ac:chgData name="Guest User" userId="S::urn:spo:anon#1d961170de5bfe764fc860038f8bda27422550dc2aada86985d8718168f9d0e7::" providerId="AD" clId="Web-{1AC1BA07-32E5-0CAC-6E96-5B6ABFBA58FF}" dt="2018-11-03T02:34:40.398" v="28" actId="20577"/>
          <ac:spMkLst>
            <pc:docMk/>
            <pc:sldMk cId="0" sldId="263"/>
            <ac:spMk id="142" creationId="{00000000-0000-0000-0000-000000000000}"/>
          </ac:spMkLst>
        </pc:spChg>
      </pc:sldChg>
      <pc:sldChg chg="modSp">
        <pc:chgData name="Guest User" userId="S::urn:spo:anon#1d961170de5bfe764fc860038f8bda27422550dc2aada86985d8718168f9d0e7::" providerId="AD" clId="Web-{1AC1BA07-32E5-0CAC-6E96-5B6ABFBA58FF}" dt="2018-11-03T02:36:02.554" v="57" actId="20577"/>
        <pc:sldMkLst>
          <pc:docMk/>
          <pc:sldMk cId="0" sldId="264"/>
        </pc:sldMkLst>
        <pc:spChg chg="mod">
          <ac:chgData name="Guest User" userId="S::urn:spo:anon#1d961170de5bfe764fc860038f8bda27422550dc2aada86985d8718168f9d0e7::" providerId="AD" clId="Web-{1AC1BA07-32E5-0CAC-6E96-5B6ABFBA58FF}" dt="2018-11-03T02:36:02.554" v="57" actId="20577"/>
          <ac:spMkLst>
            <pc:docMk/>
            <pc:sldMk cId="0" sldId="264"/>
            <ac:spMk id="147" creationId="{00000000-0000-0000-0000-000000000000}"/>
          </ac:spMkLst>
        </pc:spChg>
      </pc:sldChg>
    </pc:docChg>
  </pc:docChgLst>
  <pc:docChgLst>
    <pc:chgData name="Guest User" userId="S::urn:spo:anon#9ce7eb6192da2f3376092139d7608a2472a46fd614aed7105d4cbaf504cb0403::" providerId="AD" clId="Web-{1BA536F5-3601-A2AA-EEE4-D0D7D67C54C7}"/>
    <pc:docChg chg="modSld">
      <pc:chgData name="Guest User" userId="S::urn:spo:anon#9ce7eb6192da2f3376092139d7608a2472a46fd614aed7105d4cbaf504cb0403::" providerId="AD" clId="Web-{1BA536F5-3601-A2AA-EEE4-D0D7D67C54C7}" dt="2019-11-11T15:06:33.550" v="96" actId="20577"/>
      <pc:docMkLst>
        <pc:docMk/>
      </pc:docMkLst>
      <pc:sldChg chg="modSp">
        <pc:chgData name="Guest User" userId="S::urn:spo:anon#9ce7eb6192da2f3376092139d7608a2472a46fd614aed7105d4cbaf504cb0403::" providerId="AD" clId="Web-{1BA536F5-3601-A2AA-EEE4-D0D7D67C54C7}" dt="2019-11-11T15:06:02.457" v="94" actId="20577"/>
        <pc:sldMkLst>
          <pc:docMk/>
          <pc:sldMk cId="0" sldId="256"/>
        </pc:sldMkLst>
        <pc:spChg chg="mod">
          <ac:chgData name="Guest User" userId="S::urn:spo:anon#9ce7eb6192da2f3376092139d7608a2472a46fd614aed7105d4cbaf504cb0403::" providerId="AD" clId="Web-{1BA536F5-3601-A2AA-EEE4-D0D7D67C54C7}" dt="2019-11-11T15:06:02.457" v="94" actId="20577"/>
          <ac:spMkLst>
            <pc:docMk/>
            <pc:sldMk cId="0" sldId="256"/>
            <ac:spMk id="11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9" name="Shape 109"/>
          <p:cNvSpPr>
            <a:spLocks noGrp="1" noRot="1" noChangeAspect="1"/>
          </p:cNvSpPr>
          <p:nvPr>
            <p:ph type="sldImg"/>
          </p:nvPr>
        </p:nvSpPr>
        <p:spPr>
          <a:xfrm>
            <a:off x="1143000" y="685800"/>
            <a:ext cx="4572000" cy="3429000"/>
          </a:xfrm>
          <a:prstGeom prst="rect">
            <a:avLst/>
          </a:prstGeom>
        </p:spPr>
        <p:txBody>
          <a:bodyPr/>
          <a:lstStyle/>
          <a:p>
            <a:endParaRPr/>
          </a:p>
        </p:txBody>
      </p:sp>
      <p:sp>
        <p:nvSpPr>
          <p:cNvPr id="110" name="Shape 110"/>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defRPr sz="1200">
        <a:latin typeface="+mj-lt"/>
        <a:ea typeface="+mj-ea"/>
        <a:cs typeface="+mj-cs"/>
        <a:sym typeface="Calibri"/>
      </a:defRPr>
    </a:lvl1pPr>
    <a:lvl2pPr indent="228600" defTabSz="457200" latinLnBrk="0">
      <a:defRPr sz="1200">
        <a:latin typeface="+mj-lt"/>
        <a:ea typeface="+mj-ea"/>
        <a:cs typeface="+mj-cs"/>
        <a:sym typeface="Calibri"/>
      </a:defRPr>
    </a:lvl2pPr>
    <a:lvl3pPr indent="457200" defTabSz="457200" latinLnBrk="0">
      <a:defRPr sz="1200">
        <a:latin typeface="+mj-lt"/>
        <a:ea typeface="+mj-ea"/>
        <a:cs typeface="+mj-cs"/>
        <a:sym typeface="Calibri"/>
      </a:defRPr>
    </a:lvl3pPr>
    <a:lvl4pPr indent="685800" defTabSz="457200" latinLnBrk="0">
      <a:defRPr sz="1200">
        <a:latin typeface="+mj-lt"/>
        <a:ea typeface="+mj-ea"/>
        <a:cs typeface="+mj-cs"/>
        <a:sym typeface="Calibri"/>
      </a:defRPr>
    </a:lvl4pPr>
    <a:lvl5pPr indent="914400" defTabSz="457200" latinLnBrk="0">
      <a:defRPr sz="1200">
        <a:latin typeface="+mj-lt"/>
        <a:ea typeface="+mj-ea"/>
        <a:cs typeface="+mj-cs"/>
        <a:sym typeface="Calibri"/>
      </a:defRPr>
    </a:lvl5pPr>
    <a:lvl6pPr indent="1143000" defTabSz="457200" latinLnBrk="0">
      <a:defRPr sz="1200">
        <a:latin typeface="+mj-lt"/>
        <a:ea typeface="+mj-ea"/>
        <a:cs typeface="+mj-cs"/>
        <a:sym typeface="Calibri"/>
      </a:defRPr>
    </a:lvl6pPr>
    <a:lvl7pPr indent="1371600" defTabSz="457200" latinLnBrk="0">
      <a:defRPr sz="1200">
        <a:latin typeface="+mj-lt"/>
        <a:ea typeface="+mj-ea"/>
        <a:cs typeface="+mj-cs"/>
        <a:sym typeface="Calibri"/>
      </a:defRPr>
    </a:lvl7pPr>
    <a:lvl8pPr indent="1600200" defTabSz="457200" latinLnBrk="0">
      <a:defRPr sz="1200">
        <a:latin typeface="+mj-lt"/>
        <a:ea typeface="+mj-ea"/>
        <a:cs typeface="+mj-cs"/>
        <a:sym typeface="Calibri"/>
      </a:defRPr>
    </a:lvl8pPr>
    <a:lvl9pPr indent="1828800" defTabSz="457200" latinLnBrk="0">
      <a:defRPr sz="1200">
        <a:latin typeface="+mj-lt"/>
        <a:ea typeface="+mj-ea"/>
        <a:cs typeface="+mj-cs"/>
        <a:sym typeface="Calibri"/>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685800" y="1597820"/>
            <a:ext cx="7772400" cy="1102520"/>
          </a:xfrm>
          <a:prstGeom prst="rect">
            <a:avLst/>
          </a:prstGeom>
        </p:spPr>
        <p:txBody>
          <a:bodyPr/>
          <a:lstStyle/>
          <a:p>
            <a:r>
              <a:t>Title Text</a:t>
            </a:r>
          </a:p>
        </p:txBody>
      </p:sp>
      <p:sp>
        <p:nvSpPr>
          <p:cNvPr id="12" name="Body Level One…"/>
          <p:cNvSpPr txBox="1">
            <a:spLocks noGrp="1"/>
          </p:cNvSpPr>
          <p:nvPr>
            <p:ph type="body" sz="quarter" idx="1"/>
          </p:nvPr>
        </p:nvSpPr>
        <p:spPr>
          <a:xfrm>
            <a:off x="1371600" y="2914650"/>
            <a:ext cx="6400800" cy="1314450"/>
          </a:xfrm>
          <a:prstGeom prst="rect">
            <a:avLst/>
          </a:prstGeom>
        </p:spPr>
        <p:txBody>
          <a:bodyPr/>
          <a:lstStyle>
            <a:lvl1pPr marL="0" indent="0" algn="ctr">
              <a:buSzTx/>
              <a:buFontTx/>
              <a:buNone/>
              <a:defRPr>
                <a:solidFill>
                  <a:srgbClr val="888888"/>
                </a:solidFill>
              </a:defRPr>
            </a:lvl1pPr>
            <a:lvl2pPr marL="0" indent="457200" algn="ctr">
              <a:buSzTx/>
              <a:buFontTx/>
              <a:buNone/>
              <a:defRPr>
                <a:solidFill>
                  <a:srgbClr val="888888"/>
                </a:solidFill>
              </a:defRPr>
            </a:lvl2pPr>
            <a:lvl3pPr marL="0" indent="914400" algn="ctr">
              <a:buSzTx/>
              <a:buFontTx/>
              <a:buNone/>
              <a:defRPr>
                <a:solidFill>
                  <a:srgbClr val="888888"/>
                </a:solidFill>
              </a:defRPr>
            </a:lvl3pPr>
            <a:lvl4pPr marL="0" indent="1371600" algn="ctr">
              <a:buSzTx/>
              <a:buFontTx/>
              <a:buNone/>
              <a:defRPr>
                <a:solidFill>
                  <a:srgbClr val="888888"/>
                </a:solidFill>
              </a:defRPr>
            </a:lvl4pPr>
            <a:lvl5pPr marL="0" indent="1828800" algn="ctr">
              <a:buSzTx/>
              <a:buFontTx/>
              <a:buNone/>
              <a:defRPr>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Vertical Title and Text">
    <p:spTree>
      <p:nvGrpSpPr>
        <p:cNvPr id="1" name=""/>
        <p:cNvGrpSpPr/>
        <p:nvPr/>
      </p:nvGrpSpPr>
      <p:grpSpPr>
        <a:xfrm>
          <a:off x="0" y="0"/>
          <a:ext cx="0" cy="0"/>
          <a:chOff x="0" y="0"/>
          <a:chExt cx="0" cy="0"/>
        </a:xfrm>
      </p:grpSpPr>
      <p:sp>
        <p:nvSpPr>
          <p:cNvPr id="101" name="Title Text"/>
          <p:cNvSpPr txBox="1">
            <a:spLocks noGrp="1"/>
          </p:cNvSpPr>
          <p:nvPr>
            <p:ph type="title"/>
          </p:nvPr>
        </p:nvSpPr>
        <p:spPr>
          <a:xfrm>
            <a:off x="6629400" y="205979"/>
            <a:ext cx="2057400" cy="4388646"/>
          </a:xfrm>
          <a:prstGeom prst="rect">
            <a:avLst/>
          </a:prstGeom>
        </p:spPr>
        <p:txBody>
          <a:bodyPr/>
          <a:lstStyle/>
          <a:p>
            <a:r>
              <a:t>Title Text</a:t>
            </a:r>
          </a:p>
        </p:txBody>
      </p:sp>
      <p:sp>
        <p:nvSpPr>
          <p:cNvPr id="102" name="Body Level One…"/>
          <p:cNvSpPr txBox="1">
            <a:spLocks noGrp="1"/>
          </p:cNvSpPr>
          <p:nvPr>
            <p:ph type="body" idx="1"/>
          </p:nvPr>
        </p:nvSpPr>
        <p:spPr>
          <a:xfrm>
            <a:off x="457200" y="205979"/>
            <a:ext cx="6019800" cy="438864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0" name="Title Text"/>
          <p:cNvSpPr txBox="1">
            <a:spLocks noGrp="1"/>
          </p:cNvSpPr>
          <p:nvPr>
            <p:ph type="title"/>
          </p:nvPr>
        </p:nvSpPr>
        <p:spPr>
          <a:prstGeom prst="rect">
            <a:avLst/>
          </a:prstGeom>
        </p:spPr>
        <p:txBody>
          <a:bodyPr/>
          <a:lstStyle/>
          <a:p>
            <a:r>
              <a:t>Title Text</a:t>
            </a:r>
          </a:p>
        </p:txBody>
      </p:sp>
      <p:sp>
        <p:nvSpPr>
          <p:cNvPr id="21"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29" name="Title Text"/>
          <p:cNvSpPr txBox="1">
            <a:spLocks noGrp="1"/>
          </p:cNvSpPr>
          <p:nvPr>
            <p:ph type="title"/>
          </p:nvPr>
        </p:nvSpPr>
        <p:spPr>
          <a:xfrm>
            <a:off x="722312" y="3305176"/>
            <a:ext cx="7772401" cy="1021557"/>
          </a:xfrm>
          <a:prstGeom prst="rect">
            <a:avLst/>
          </a:prstGeom>
        </p:spPr>
        <p:txBody>
          <a:bodyPr anchor="t"/>
          <a:lstStyle>
            <a:lvl1pPr algn="l">
              <a:defRPr sz="4000" b="1" cap="all"/>
            </a:lvl1pPr>
          </a:lstStyle>
          <a:p>
            <a:r>
              <a:t>Title Text</a:t>
            </a:r>
          </a:p>
        </p:txBody>
      </p:sp>
      <p:sp>
        <p:nvSpPr>
          <p:cNvPr id="30" name="Body Level One…"/>
          <p:cNvSpPr txBox="1">
            <a:spLocks noGrp="1"/>
          </p:cNvSpPr>
          <p:nvPr>
            <p:ph type="body" sz="quarter" idx="1"/>
          </p:nvPr>
        </p:nvSpPr>
        <p:spPr>
          <a:xfrm>
            <a:off x="722312" y="2180034"/>
            <a:ext cx="7772401" cy="1125141"/>
          </a:xfrm>
          <a:prstGeom prst="rect">
            <a:avLst/>
          </a:prstGeom>
        </p:spPr>
        <p:txBody>
          <a:bodyPr anchor="b"/>
          <a:lstStyle>
            <a:lvl1pPr marL="0" indent="0">
              <a:spcBef>
                <a:spcPts val="400"/>
              </a:spcBef>
              <a:buSzTx/>
              <a:buFontTx/>
              <a:buNone/>
              <a:defRPr sz="2000">
                <a:solidFill>
                  <a:srgbClr val="888888"/>
                </a:solidFill>
              </a:defRPr>
            </a:lvl1pPr>
            <a:lvl2pPr marL="0" indent="457200">
              <a:spcBef>
                <a:spcPts val="400"/>
              </a:spcBef>
              <a:buSzTx/>
              <a:buFontTx/>
              <a:buNone/>
              <a:defRPr sz="2000">
                <a:solidFill>
                  <a:srgbClr val="888888"/>
                </a:solidFill>
              </a:defRPr>
            </a:lvl2pPr>
            <a:lvl3pPr marL="0" indent="914400">
              <a:spcBef>
                <a:spcPts val="400"/>
              </a:spcBef>
              <a:buSzTx/>
              <a:buFontTx/>
              <a:buNone/>
              <a:defRPr sz="2000">
                <a:solidFill>
                  <a:srgbClr val="888888"/>
                </a:solidFill>
              </a:defRPr>
            </a:lvl3pPr>
            <a:lvl4pPr marL="0" indent="1371600">
              <a:spcBef>
                <a:spcPts val="400"/>
              </a:spcBef>
              <a:buSzTx/>
              <a:buFontTx/>
              <a:buNone/>
              <a:defRPr sz="2000">
                <a:solidFill>
                  <a:srgbClr val="888888"/>
                </a:solidFill>
              </a:defRPr>
            </a:lvl4pPr>
            <a:lvl5pPr marL="0" indent="1828800">
              <a:spcBef>
                <a:spcPts val="400"/>
              </a:spcBef>
              <a:buSzTx/>
              <a:buFontTx/>
              <a:buNone/>
              <a:defRPr sz="20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38" name="Title Text"/>
          <p:cNvSpPr txBox="1">
            <a:spLocks noGrp="1"/>
          </p:cNvSpPr>
          <p:nvPr>
            <p:ph type="title"/>
          </p:nvPr>
        </p:nvSpPr>
        <p:spPr>
          <a:prstGeom prst="rect">
            <a:avLst/>
          </a:prstGeom>
        </p:spPr>
        <p:txBody>
          <a:bodyPr/>
          <a:lstStyle/>
          <a:p>
            <a:r>
              <a:t>Title Text</a:t>
            </a:r>
          </a:p>
        </p:txBody>
      </p:sp>
      <p:sp>
        <p:nvSpPr>
          <p:cNvPr id="39" name="Body Level One…"/>
          <p:cNvSpPr txBox="1">
            <a:spLocks noGrp="1"/>
          </p:cNvSpPr>
          <p:nvPr>
            <p:ph type="body" sz="half" idx="1"/>
          </p:nvPr>
        </p:nvSpPr>
        <p:spPr>
          <a:xfrm>
            <a:off x="457200" y="1200150"/>
            <a:ext cx="4038600" cy="3394473"/>
          </a:xfrm>
          <a:prstGeom prst="rect">
            <a:avLst/>
          </a:prstGeom>
        </p:spPr>
        <p:txBody>
          <a:bodyPr/>
          <a:lstStyle>
            <a:lvl1pPr>
              <a:spcBef>
                <a:spcPts val="600"/>
              </a:spcBef>
              <a:defRPr sz="2800"/>
            </a:lvl1pPr>
            <a:lvl2pPr marL="790575" indent="-333375">
              <a:spcBef>
                <a:spcPts val="600"/>
              </a:spcBef>
              <a:defRPr sz="2800"/>
            </a:lvl2pPr>
            <a:lvl3pPr marL="1234439" indent="-320039">
              <a:spcBef>
                <a:spcPts val="600"/>
              </a:spcBef>
              <a:defRPr sz="2800"/>
            </a:lvl3pPr>
            <a:lvl4pPr marL="1727200" indent="-355600">
              <a:spcBef>
                <a:spcPts val="600"/>
              </a:spcBef>
              <a:defRPr sz="2800"/>
            </a:lvl4pPr>
            <a:lvl5pPr marL="2184400" indent="-355600">
              <a:spcBef>
                <a:spcPts val="600"/>
              </a:spcBef>
              <a:defRPr sz="2800"/>
            </a:lvl5pPr>
          </a:lstStyle>
          <a:p>
            <a:r>
              <a:t>Body Level One</a:t>
            </a:r>
          </a:p>
          <a:p>
            <a:pPr lvl="1"/>
            <a:r>
              <a:t>Body Level Two</a:t>
            </a:r>
          </a:p>
          <a:p>
            <a:pPr lvl="2"/>
            <a:r>
              <a:t>Body Level Three</a:t>
            </a:r>
          </a:p>
          <a:p>
            <a:pPr lvl="3"/>
            <a:r>
              <a:t>Body Level Four</a:t>
            </a:r>
          </a:p>
          <a:p>
            <a:pPr lvl="4"/>
            <a:r>
              <a:t>Body Level Five</a:t>
            </a:r>
          </a:p>
        </p:txBody>
      </p:sp>
      <p:sp>
        <p:nvSpPr>
          <p:cNvPr id="4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47" name="Title Text"/>
          <p:cNvSpPr txBox="1">
            <a:spLocks noGrp="1"/>
          </p:cNvSpPr>
          <p:nvPr>
            <p:ph type="title"/>
          </p:nvPr>
        </p:nvSpPr>
        <p:spPr>
          <a:prstGeom prst="rect">
            <a:avLst/>
          </a:prstGeom>
        </p:spPr>
        <p:txBody>
          <a:bodyPr/>
          <a:lstStyle/>
          <a:p>
            <a:r>
              <a:t>Title Text</a:t>
            </a:r>
          </a:p>
        </p:txBody>
      </p:sp>
      <p:sp>
        <p:nvSpPr>
          <p:cNvPr id="48" name="Body Level One…"/>
          <p:cNvSpPr txBox="1">
            <a:spLocks noGrp="1"/>
          </p:cNvSpPr>
          <p:nvPr>
            <p:ph type="body" sz="quarter" idx="1"/>
          </p:nvPr>
        </p:nvSpPr>
        <p:spPr>
          <a:xfrm>
            <a:off x="457200" y="1151334"/>
            <a:ext cx="4040188" cy="479823"/>
          </a:xfrm>
          <a:prstGeom prst="rect">
            <a:avLst/>
          </a:prstGeom>
        </p:spPr>
        <p:txBody>
          <a:bodyPr anchor="b"/>
          <a:lstStyle>
            <a:lvl1pPr marL="0" indent="0">
              <a:spcBef>
                <a:spcPts val="500"/>
              </a:spcBef>
              <a:buSzTx/>
              <a:buFontTx/>
              <a:buNone/>
              <a:defRPr sz="2400" b="1"/>
            </a:lvl1pPr>
            <a:lvl2pPr marL="0" indent="457200">
              <a:spcBef>
                <a:spcPts val="500"/>
              </a:spcBef>
              <a:buSzTx/>
              <a:buFontTx/>
              <a:buNone/>
              <a:defRPr sz="2400" b="1"/>
            </a:lvl2pPr>
            <a:lvl3pPr marL="0" indent="914400">
              <a:spcBef>
                <a:spcPts val="500"/>
              </a:spcBef>
              <a:buSzTx/>
              <a:buFontTx/>
              <a:buNone/>
              <a:defRPr sz="2400" b="1"/>
            </a:lvl3pPr>
            <a:lvl4pPr marL="0" indent="1371600">
              <a:spcBef>
                <a:spcPts val="500"/>
              </a:spcBef>
              <a:buSzTx/>
              <a:buFontTx/>
              <a:buNone/>
              <a:defRPr sz="2400" b="1"/>
            </a:lvl4pPr>
            <a:lvl5pPr marL="0" indent="1828800">
              <a:spcBef>
                <a:spcPts val="500"/>
              </a:spcBef>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49" name="Text Placeholder 4"/>
          <p:cNvSpPr>
            <a:spLocks noGrp="1"/>
          </p:cNvSpPr>
          <p:nvPr>
            <p:ph type="body" sz="quarter" idx="13"/>
          </p:nvPr>
        </p:nvSpPr>
        <p:spPr>
          <a:xfrm>
            <a:off x="4645028" y="1151334"/>
            <a:ext cx="4041776" cy="479823"/>
          </a:xfrm>
          <a:prstGeom prst="rect">
            <a:avLst/>
          </a:prstGeom>
        </p:spPr>
        <p:txBody>
          <a:bodyPr anchor="b"/>
          <a:lstStyle/>
          <a:p>
            <a:pPr marL="0" indent="0">
              <a:spcBef>
                <a:spcPts val="500"/>
              </a:spcBef>
              <a:buSzTx/>
              <a:buFontTx/>
              <a:buNone/>
              <a:defRPr sz="2400" b="1"/>
            </a:pPr>
            <a:endParaRPr/>
          </a:p>
        </p:txBody>
      </p:sp>
      <p:sp>
        <p:nvSpPr>
          <p:cNvPr id="5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6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72" name="Title Text"/>
          <p:cNvSpPr txBox="1">
            <a:spLocks noGrp="1"/>
          </p:cNvSpPr>
          <p:nvPr>
            <p:ph type="title"/>
          </p:nvPr>
        </p:nvSpPr>
        <p:spPr>
          <a:xfrm>
            <a:off x="457203" y="204786"/>
            <a:ext cx="3008314" cy="871539"/>
          </a:xfrm>
          <a:prstGeom prst="rect">
            <a:avLst/>
          </a:prstGeom>
        </p:spPr>
        <p:txBody>
          <a:bodyPr anchor="b"/>
          <a:lstStyle>
            <a:lvl1pPr algn="l">
              <a:defRPr sz="2000" b="1"/>
            </a:lvl1pPr>
          </a:lstStyle>
          <a:p>
            <a:r>
              <a:t>Title Text</a:t>
            </a:r>
          </a:p>
        </p:txBody>
      </p:sp>
      <p:sp>
        <p:nvSpPr>
          <p:cNvPr id="73" name="Body Level One…"/>
          <p:cNvSpPr txBox="1">
            <a:spLocks noGrp="1"/>
          </p:cNvSpPr>
          <p:nvPr>
            <p:ph type="body" idx="1"/>
          </p:nvPr>
        </p:nvSpPr>
        <p:spPr>
          <a:xfrm>
            <a:off x="3575050" y="204789"/>
            <a:ext cx="5111750" cy="438983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4" name="Text Placeholder 3"/>
          <p:cNvSpPr>
            <a:spLocks noGrp="1"/>
          </p:cNvSpPr>
          <p:nvPr>
            <p:ph type="body" sz="half" idx="13"/>
          </p:nvPr>
        </p:nvSpPr>
        <p:spPr>
          <a:xfrm>
            <a:off x="457202" y="1076327"/>
            <a:ext cx="3008315" cy="3518297"/>
          </a:xfrm>
          <a:prstGeom prst="rect">
            <a:avLst/>
          </a:prstGeom>
        </p:spPr>
        <p:txBody>
          <a:bodyPr/>
          <a:lstStyle/>
          <a:p>
            <a:pPr marL="0" indent="0">
              <a:spcBef>
                <a:spcPts val="300"/>
              </a:spcBef>
              <a:buSzTx/>
              <a:buFontTx/>
              <a:buNone/>
              <a:defRPr sz="1400"/>
            </a:pPr>
            <a:endParaRPr/>
          </a:p>
        </p:txBody>
      </p:sp>
      <p:sp>
        <p:nvSpPr>
          <p:cNvPr id="7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82" name="Title Text"/>
          <p:cNvSpPr txBox="1">
            <a:spLocks noGrp="1"/>
          </p:cNvSpPr>
          <p:nvPr>
            <p:ph type="title"/>
          </p:nvPr>
        </p:nvSpPr>
        <p:spPr>
          <a:xfrm>
            <a:off x="1792288" y="3600451"/>
            <a:ext cx="5486401" cy="425055"/>
          </a:xfrm>
          <a:prstGeom prst="rect">
            <a:avLst/>
          </a:prstGeom>
        </p:spPr>
        <p:txBody>
          <a:bodyPr anchor="b"/>
          <a:lstStyle>
            <a:lvl1pPr algn="l">
              <a:defRPr sz="2000" b="1"/>
            </a:lvl1pPr>
          </a:lstStyle>
          <a:p>
            <a:r>
              <a:t>Title Text</a:t>
            </a:r>
          </a:p>
        </p:txBody>
      </p:sp>
      <p:sp>
        <p:nvSpPr>
          <p:cNvPr id="83" name="Picture Placeholder 2"/>
          <p:cNvSpPr>
            <a:spLocks noGrp="1"/>
          </p:cNvSpPr>
          <p:nvPr>
            <p:ph type="pic" sz="half" idx="13"/>
          </p:nvPr>
        </p:nvSpPr>
        <p:spPr>
          <a:xfrm>
            <a:off x="1792288" y="459581"/>
            <a:ext cx="5486401" cy="3086101"/>
          </a:xfrm>
          <a:prstGeom prst="rect">
            <a:avLst/>
          </a:prstGeom>
        </p:spPr>
        <p:txBody>
          <a:bodyPr lIns="91439" rIns="91439">
            <a:noAutofit/>
          </a:bodyPr>
          <a:lstStyle/>
          <a:p>
            <a:endParaRPr/>
          </a:p>
        </p:txBody>
      </p:sp>
      <p:sp>
        <p:nvSpPr>
          <p:cNvPr id="84" name="Body Level One…"/>
          <p:cNvSpPr txBox="1">
            <a:spLocks noGrp="1"/>
          </p:cNvSpPr>
          <p:nvPr>
            <p:ph type="body" sz="quarter" idx="1"/>
          </p:nvPr>
        </p:nvSpPr>
        <p:spPr>
          <a:xfrm>
            <a:off x="1792288" y="4025503"/>
            <a:ext cx="5486401" cy="603648"/>
          </a:xfrm>
          <a:prstGeom prst="rect">
            <a:avLst/>
          </a:prstGeom>
        </p:spPr>
        <p:txBody>
          <a:bodyPr/>
          <a:lstStyle>
            <a:lvl1pPr marL="0" indent="0">
              <a:spcBef>
                <a:spcPts val="300"/>
              </a:spcBef>
              <a:buSzTx/>
              <a:buFontTx/>
              <a:buNone/>
              <a:defRPr sz="1400"/>
            </a:lvl1pPr>
            <a:lvl2pPr marL="0" indent="457200">
              <a:spcBef>
                <a:spcPts val="300"/>
              </a:spcBef>
              <a:buSzTx/>
              <a:buFontTx/>
              <a:buNone/>
              <a:defRPr sz="1400"/>
            </a:lvl2pPr>
            <a:lvl3pPr marL="0" indent="914400">
              <a:spcBef>
                <a:spcPts val="300"/>
              </a:spcBef>
              <a:buSzTx/>
              <a:buFontTx/>
              <a:buNone/>
              <a:defRPr sz="1400"/>
            </a:lvl3pPr>
            <a:lvl4pPr marL="0" indent="1371600">
              <a:spcBef>
                <a:spcPts val="300"/>
              </a:spcBef>
              <a:buSzTx/>
              <a:buFontTx/>
              <a:buNone/>
              <a:defRPr sz="1400"/>
            </a:lvl4pPr>
            <a:lvl5pPr marL="0" indent="1828800">
              <a:spcBef>
                <a:spcPts val="300"/>
              </a:spcBef>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8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Title and Vertical Text">
    <p:spTree>
      <p:nvGrpSpPr>
        <p:cNvPr id="1" name=""/>
        <p:cNvGrpSpPr/>
        <p:nvPr/>
      </p:nvGrpSpPr>
      <p:grpSpPr>
        <a:xfrm>
          <a:off x="0" y="0"/>
          <a:ext cx="0" cy="0"/>
          <a:chOff x="0" y="0"/>
          <a:chExt cx="0" cy="0"/>
        </a:xfrm>
      </p:grpSpPr>
      <p:sp>
        <p:nvSpPr>
          <p:cNvPr id="92" name="Title Text"/>
          <p:cNvSpPr txBox="1">
            <a:spLocks noGrp="1"/>
          </p:cNvSpPr>
          <p:nvPr>
            <p:ph type="title"/>
          </p:nvPr>
        </p:nvSpPr>
        <p:spPr>
          <a:prstGeom prst="rect">
            <a:avLst/>
          </a:prstGeom>
        </p:spPr>
        <p:txBody>
          <a:bodyPr/>
          <a:lstStyle/>
          <a:p>
            <a:r>
              <a:t>Title Text</a:t>
            </a:r>
          </a:p>
        </p:txBody>
      </p:sp>
      <p:sp>
        <p:nvSpPr>
          <p:cNvPr id="93"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457200" y="205978"/>
            <a:ext cx="8229600" cy="85725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chor="ctr">
            <a:normAutofit/>
          </a:bodyPr>
          <a:lstStyle/>
          <a:p>
            <a:r>
              <a:t>Title Text</a:t>
            </a:r>
          </a:p>
        </p:txBody>
      </p:sp>
      <p:sp>
        <p:nvSpPr>
          <p:cNvPr id="3" name="Body Level One…"/>
          <p:cNvSpPr txBox="1">
            <a:spLocks noGrp="1"/>
          </p:cNvSpPr>
          <p:nvPr>
            <p:ph type="body" idx="1"/>
          </p:nvPr>
        </p:nvSpPr>
        <p:spPr>
          <a:xfrm>
            <a:off x="457200" y="1200150"/>
            <a:ext cx="8229600" cy="3394473"/>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8428176" y="4769566"/>
            <a:ext cx="258624" cy="269241"/>
          </a:xfrm>
          <a:prstGeom prst="rect">
            <a:avLst/>
          </a:prstGeom>
          <a:ln w="12700">
            <a:miter lim="400000"/>
          </a:ln>
        </p:spPr>
        <p:txBody>
          <a:bodyPr wrap="none" lIns="45719" rIns="45719" anchor="ctr">
            <a:spAutoFit/>
          </a:bodyPr>
          <a:lstStyle>
            <a:lvl1pPr algn="r">
              <a:defRPr sz="1200">
                <a:solidFill>
                  <a:srgbClr val="888888"/>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 id="2147483659" r:id="rId10"/>
  </p:sldLayoutIdLst>
  <p:transition spd="med"/>
  <p:hf hdr="0" ftr="0" dt="0"/>
  <p:txStyles>
    <p:titleStyle>
      <a:lvl1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1pPr>
      <a:lvl2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2pPr>
      <a:lvl3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3pPr>
      <a:lvl4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4pPr>
      <a:lvl5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5pPr>
      <a:lvl6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6pPr>
      <a:lvl7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7pPr>
      <a:lvl8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8pPr>
      <a:lvl9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9pPr>
    </p:titleStyle>
    <p:bodyStyle>
      <a:lvl1pPr marL="342900" marR="0" indent="-34290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1pPr>
      <a:lvl2pPr marL="783771" marR="0" indent="-326571"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2pPr>
      <a:lvl3pPr marL="1219200" marR="0" indent="-30480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3pPr>
      <a:lvl4pPr marL="17373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4pPr>
      <a:lvl5pPr marL="21945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5pPr>
      <a:lvl6pPr marL="26517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6pPr>
      <a:lvl7pPr marL="31089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7pPr>
      <a:lvl8pPr marL="3566159" marR="0" indent="-365759"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8pPr>
      <a:lvl9pPr marL="4023359" marR="0" indent="-365759"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9pPr>
    </p:bodyStyle>
    <p:otherStyle>
      <a:lvl1pPr marL="0" marR="0" indent="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1pPr>
      <a:lvl2pPr marL="0" marR="0" indent="4572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2pPr>
      <a:lvl3pPr marL="0" marR="0" indent="9144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3pPr>
      <a:lvl4pPr marL="0" marR="0" indent="13716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4pPr>
      <a:lvl5pPr marL="0" marR="0" indent="18288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5pPr>
      <a:lvl6pPr marL="0" marR="0" indent="22860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6pPr>
      <a:lvl7pPr marL="0" marR="0" indent="27432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7pPr>
      <a:lvl8pPr marL="0" marR="0" indent="32004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8pPr>
      <a:lvl9pPr marL="0" marR="0" indent="36576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tools.ietf.org/wg/netmod" TargetMode="External"/><Relationship Id="rId3" Type="http://schemas.openxmlformats.org/officeDocument/2006/relationships/hyperlink" Target="mailto:lberger@labn.net" TargetMode="External"/><Relationship Id="rId7" Type="http://schemas.openxmlformats.org/officeDocument/2006/relationships/hyperlink" Target="http://datatracker.ietf.org/wg/netmod/" TargetMode="External"/><Relationship Id="rId2" Type="http://schemas.openxmlformats.org/officeDocument/2006/relationships/hyperlink" Target="mailto:kent+ietf@watsen.net" TargetMode="External"/><Relationship Id="rId1" Type="http://schemas.openxmlformats.org/officeDocument/2006/relationships/slideLayout" Target="../slideLayouts/slideLayout1.xml"/><Relationship Id="rId6" Type="http://schemas.openxmlformats.org/officeDocument/2006/relationships/hyperlink" Target="https://datatracker.ietf.org/meeting/101/sessions/netmod" TargetMode="External"/><Relationship Id="rId5" Type="http://schemas.openxmlformats.org/officeDocument/2006/relationships/hyperlink" Target="https://datatracker.ietf.org/meeting/interim-2020-netmod-01/session/netmod" TargetMode="External"/><Relationship Id="rId10" Type="http://schemas.openxmlformats.org/officeDocument/2006/relationships/image" Target="../media/image1.gif"/><Relationship Id="rId4" Type="http://schemas.openxmlformats.org/officeDocument/2006/relationships/hyperlink" Target="mailto:joelja@bogus.com" TargetMode="External"/><Relationship Id="rId9" Type="http://schemas.openxmlformats.org/officeDocument/2006/relationships/hyperlink" Target="https://etherpad.ietf.org/p/notes-ietf-107-netmod"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www.ietf.org/privacy-policy/" TargetMode="External"/><Relationship Id="rId2" Type="http://schemas.openxmlformats.org/officeDocument/2006/relationships/hyperlink" Target="https://www.ietf.org/contact/ombudsteam/" TargetMode="External"/><Relationship Id="rId1" Type="http://schemas.openxmlformats.org/officeDocument/2006/relationships/slideLayout" Target="../slideLayouts/slideLayout2.xml"/><Relationship Id="rId4" Type="http://schemas.openxmlformats.org/officeDocument/2006/relationships/hyperlink" Target="http://www.ietf.org/about/note-well.html"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etherpad.ietf.org/p/notes-ietf-107-netmod" TargetMode="External"/><Relationship Id="rId7" Type="http://schemas.openxmlformats.org/officeDocument/2006/relationships/hyperlink" Target="http://tools.ietf.org/wg/netmod" TargetMode="External"/><Relationship Id="rId2" Type="http://schemas.openxmlformats.org/officeDocument/2006/relationships/image" Target="../media/image2.tif"/><Relationship Id="rId1" Type="http://schemas.openxmlformats.org/officeDocument/2006/relationships/slideLayout" Target="../slideLayouts/slideLayout2.xml"/><Relationship Id="rId6" Type="http://schemas.openxmlformats.org/officeDocument/2006/relationships/hyperlink" Target="http://datatracker.ietf.org/wg/netmod/" TargetMode="External"/><Relationship Id="rId5" Type="http://schemas.openxmlformats.org/officeDocument/2006/relationships/hyperlink" Target="https://datatracker.ietf.org/meeting/101/sessions/netmod" TargetMode="External"/><Relationship Id="rId4" Type="http://schemas.openxmlformats.org/officeDocument/2006/relationships/hyperlink" Target="https://datatracker.ietf.org/meeting/interim-2020-netmod-01/session/netmod"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s://tools.ietf.org/html/draft-ietf-netmod-yang-versioning-reqs-02" TargetMode="External"/><Relationship Id="rId13" Type="http://schemas.openxmlformats.org/officeDocument/2006/relationships/hyperlink" Target="https://tools.ietf.org/html/draft-ietf-core-comi-09" TargetMode="External"/><Relationship Id="rId3" Type="http://schemas.openxmlformats.org/officeDocument/2006/relationships/hyperlink" Target="https://tools.ietf.org/html/draft-ietf-netmod-yang-packages-00" TargetMode="External"/><Relationship Id="rId7" Type="http://schemas.openxmlformats.org/officeDocument/2006/relationships/hyperlink" Target="https://tools.ietf.org/html/draft-ietf-netmod-yang-ver-selection-00" TargetMode="External"/><Relationship Id="rId12" Type="http://schemas.openxmlformats.org/officeDocument/2006/relationships/hyperlink" Target="https://tools.ietf.org/html/draft-ietf-core-sid-11" TargetMode="External"/><Relationship Id="rId2" Type="http://schemas.openxmlformats.org/officeDocument/2006/relationships/hyperlink" Target="https://tools.ietf.org/html/draft-ietf-netmod-yang-module-versioning-00" TargetMode="External"/><Relationship Id="rId1" Type="http://schemas.openxmlformats.org/officeDocument/2006/relationships/slideLayout" Target="../slideLayouts/slideLayout2.xml"/><Relationship Id="rId6" Type="http://schemas.openxmlformats.org/officeDocument/2006/relationships/hyperlink" Target="https://tools.ietf.org/html/draft-ietf-netmod-yang-solutions-00" TargetMode="External"/><Relationship Id="rId11" Type="http://schemas.openxmlformats.org/officeDocument/2006/relationships/hyperlink" Target="https://tools.ietf.org/html/draft-ietf-core-yang-cbor-12" TargetMode="External"/><Relationship Id="rId5" Type="http://schemas.openxmlformats.org/officeDocument/2006/relationships/hyperlink" Target="https://tools.ietf.org/html/draft-ietf-netmod-yang-semver-00" TargetMode="External"/><Relationship Id="rId10" Type="http://schemas.openxmlformats.org/officeDocument/2006/relationships/hyperlink" Target="https://tools.ietf.org/html/draft-tao-netmod-yang-node-tags-01" TargetMode="External"/><Relationship Id="rId4" Type="http://schemas.openxmlformats.org/officeDocument/2006/relationships/hyperlink" Target="https://tools.ietf.org/html/draft-ietf-netmod-yang-schema-comparison-00" TargetMode="External"/><Relationship Id="rId9" Type="http://schemas.openxmlformats.org/officeDocument/2006/relationships/hyperlink" Target="https://tools.ietf.org/html/draft-wwx-netmod-event-yang-06" TargetMode="External"/><Relationship Id="rId14" Type="http://schemas.openxmlformats.org/officeDocument/2006/relationships/hyperlink" Target="https://tools.ietf.org/html/draft-ietf-core-yang-library-01"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hyperlink" Target="https://mailarchive.ietf.org/arch/browse/netmod/?q=versioning%20design%20tea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 name="Title 5"/>
          <p:cNvSpPr txBox="1">
            <a:spLocks noGrp="1"/>
          </p:cNvSpPr>
          <p:nvPr>
            <p:ph type="ctrTitle"/>
          </p:nvPr>
        </p:nvSpPr>
        <p:spPr>
          <a:xfrm>
            <a:off x="234584" y="273843"/>
            <a:ext cx="4555625" cy="1269596"/>
          </a:xfrm>
          <a:prstGeom prst="rect">
            <a:avLst/>
          </a:prstGeom>
        </p:spPr>
        <p:txBody>
          <a:bodyPr vert="horz" lIns="91440" tIns="45720" rIns="91440" bIns="45720" rtlCol="0" anchor="ctr">
            <a:noAutofit/>
          </a:bodyPr>
          <a:lstStyle/>
          <a:p>
            <a:pPr algn="l" defTabSz="914400">
              <a:lnSpc>
                <a:spcPct val="90000"/>
              </a:lnSpc>
              <a:spcBef>
                <a:spcPct val="0"/>
              </a:spcBef>
              <a:defRPr sz="3900"/>
            </a:pPr>
            <a:r>
              <a:rPr lang="en-US" sz="2400" kern="1200" dirty="0">
                <a:solidFill>
                  <a:schemeClr val="tx1"/>
                </a:solidFill>
              </a:rPr>
              <a:t>IETF 107 Replacement Interim</a:t>
            </a:r>
            <a:br>
              <a:rPr lang="en-US" sz="2400" kern="1200" dirty="0">
                <a:solidFill>
                  <a:schemeClr val="tx1"/>
                </a:solidFill>
              </a:rPr>
            </a:br>
            <a:r>
              <a:rPr lang="en-US" sz="2400" kern="1200" dirty="0">
                <a:solidFill>
                  <a:schemeClr val="tx1"/>
                </a:solidFill>
              </a:rPr>
              <a:t>NETMOD</a:t>
            </a:r>
            <a:br>
              <a:rPr lang="en-US" sz="2400" kern="1200" dirty="0">
                <a:solidFill>
                  <a:schemeClr val="tx1"/>
                </a:solidFill>
              </a:rPr>
            </a:br>
            <a:r>
              <a:rPr lang="en-US" sz="2400" kern="1200" dirty="0">
                <a:solidFill>
                  <a:schemeClr val="tx1"/>
                </a:solidFill>
              </a:rPr>
              <a:t>Working Group</a:t>
            </a:r>
            <a:br>
              <a:rPr lang="en-US" sz="2400" kern="1200" dirty="0">
                <a:solidFill>
                  <a:schemeClr val="tx1"/>
                </a:solidFill>
              </a:rPr>
            </a:br>
            <a:endParaRPr lang="en-US" sz="2400" kern="1200" dirty="0">
              <a:solidFill>
                <a:schemeClr val="tx1"/>
              </a:solidFill>
            </a:endParaRPr>
          </a:p>
        </p:txBody>
      </p:sp>
      <p:cxnSp>
        <p:nvCxnSpPr>
          <p:cNvPr id="137" name="Straight Arrow Connector 136">
            <a:extLst>
              <a:ext uri="{FF2B5EF4-FFF2-40B4-BE49-F238E27FC236}">
                <a16:creationId xmlns:a16="http://schemas.microsoft.com/office/drawing/2014/main" id="{E4A809D5-3600-46D4-A466-67F2349A54F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490" y="1737360"/>
            <a:ext cx="34290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13" name="Content Placeholder 2"/>
          <p:cNvSpPr txBox="1">
            <a:spLocks noGrp="1"/>
          </p:cNvSpPr>
          <p:nvPr>
            <p:ph type="subTitle" sz="quarter" idx="1"/>
          </p:nvPr>
        </p:nvSpPr>
        <p:spPr>
          <a:xfrm>
            <a:off x="234584" y="1931275"/>
            <a:ext cx="7059834" cy="2596671"/>
          </a:xfrm>
          <a:prstGeom prst="rect">
            <a:avLst/>
          </a:prstGeom>
        </p:spPr>
        <p:txBody>
          <a:bodyPr vert="horz" lIns="91440" tIns="45720" rIns="91440" bIns="45720" rtlCol="0" anchor="t">
            <a:normAutofit/>
          </a:bodyPr>
          <a:lstStyle/>
          <a:p>
            <a:pPr algn="l" defTabSz="914400">
              <a:lnSpc>
                <a:spcPct val="90000"/>
              </a:lnSpc>
              <a:spcBef>
                <a:spcPts val="100"/>
              </a:spcBef>
              <a:defRPr sz="720">
                <a:solidFill>
                  <a:srgbClr val="000000"/>
                </a:solidFill>
              </a:defRPr>
            </a:pPr>
            <a:r>
              <a:rPr lang="en-US" sz="1400" kern="1200" dirty="0">
                <a:solidFill>
                  <a:schemeClr val="tx1"/>
                </a:solidFill>
                <a:latin typeface="+mn-lt"/>
                <a:ea typeface="+mn-ea"/>
                <a:cs typeface="+mn-cs"/>
              </a:rPr>
              <a:t>Chairs: </a:t>
            </a:r>
          </a:p>
          <a:p>
            <a:pPr algn="l" defTabSz="914400">
              <a:lnSpc>
                <a:spcPct val="90000"/>
              </a:lnSpc>
              <a:spcBef>
                <a:spcPts val="100"/>
              </a:spcBef>
              <a:defRPr sz="720">
                <a:solidFill>
                  <a:srgbClr val="000000"/>
                </a:solidFill>
              </a:defRPr>
            </a:pPr>
            <a:r>
              <a:rPr lang="en-US" sz="1400" kern="1200" dirty="0">
                <a:solidFill>
                  <a:schemeClr val="tx1"/>
                </a:solidFill>
                <a:latin typeface="+mn-lt"/>
                <a:ea typeface="+mn-ea"/>
                <a:cs typeface="+mn-cs"/>
              </a:rPr>
              <a:t>	Kent </a:t>
            </a:r>
            <a:r>
              <a:rPr lang="en-US" sz="1400" kern="1200" dirty="0" err="1">
                <a:solidFill>
                  <a:schemeClr val="tx1"/>
                </a:solidFill>
                <a:latin typeface="+mn-lt"/>
                <a:ea typeface="+mn-ea"/>
                <a:cs typeface="+mn-cs"/>
              </a:rPr>
              <a:t>Watsen</a:t>
            </a:r>
            <a:r>
              <a:rPr lang="en-US" sz="1400" kern="1200" dirty="0">
                <a:solidFill>
                  <a:schemeClr val="tx1"/>
                </a:solidFill>
                <a:latin typeface="+mn-lt"/>
                <a:ea typeface="+mn-ea"/>
                <a:cs typeface="+mn-cs"/>
              </a:rPr>
              <a:t> </a:t>
            </a:r>
            <a:r>
              <a:rPr lang="en-US" sz="1400" u="sng" kern="1200" dirty="0">
                <a:solidFill>
                  <a:schemeClr val="tx1"/>
                </a:solidFill>
                <a:uFill>
                  <a:solidFill>
                    <a:srgbClr val="0000FF"/>
                  </a:solidFill>
                </a:uFill>
                <a:latin typeface="+mn-lt"/>
                <a:ea typeface="+mn-ea"/>
                <a:cs typeface="+mn-cs"/>
                <a:hlinkClick r:id="rId2"/>
              </a:rPr>
              <a:t>kent+ietf@watsen.net</a:t>
            </a:r>
            <a:endParaRPr lang="en-US" sz="1400" kern="1200" dirty="0">
              <a:solidFill>
                <a:schemeClr val="tx1"/>
              </a:solidFill>
              <a:latin typeface="+mn-lt"/>
              <a:ea typeface="+mn-ea"/>
              <a:cs typeface="+mn-cs"/>
            </a:endParaRPr>
          </a:p>
          <a:p>
            <a:pPr algn="l" defTabSz="914400">
              <a:lnSpc>
                <a:spcPct val="90000"/>
              </a:lnSpc>
              <a:spcBef>
                <a:spcPts val="100"/>
              </a:spcBef>
              <a:defRPr sz="720">
                <a:solidFill>
                  <a:srgbClr val="000000"/>
                </a:solidFill>
              </a:defRPr>
            </a:pPr>
            <a:r>
              <a:rPr lang="en-US" sz="1400" kern="1200" dirty="0">
                <a:solidFill>
                  <a:schemeClr val="tx1"/>
                </a:solidFill>
                <a:latin typeface="+mn-lt"/>
                <a:ea typeface="+mn-ea"/>
                <a:cs typeface="+mn-cs"/>
              </a:rPr>
              <a:t>	Lou Berger </a:t>
            </a:r>
            <a:r>
              <a:rPr lang="en-US" sz="1400" u="sng" kern="1200" dirty="0">
                <a:solidFill>
                  <a:schemeClr val="tx1"/>
                </a:solidFill>
                <a:uFill>
                  <a:solidFill>
                    <a:srgbClr val="0000FF"/>
                  </a:solidFill>
                </a:uFill>
                <a:latin typeface="+mn-lt"/>
                <a:ea typeface="+mn-ea"/>
                <a:cs typeface="+mn-cs"/>
                <a:hlinkClick r:id="rId3"/>
              </a:rPr>
              <a:t>lberger@labn.net</a:t>
            </a:r>
            <a:endParaRPr lang="en-US" sz="1400" u="sng" kern="1200" dirty="0">
              <a:solidFill>
                <a:schemeClr val="tx1"/>
              </a:solidFill>
              <a:uFill>
                <a:solidFill>
                  <a:srgbClr val="0000FF"/>
                </a:solidFill>
              </a:uFill>
              <a:latin typeface="Helvetica"/>
              <a:cs typeface="Helvetica"/>
              <a:hlinkClick r:id="rId3"/>
            </a:endParaRPr>
          </a:p>
          <a:p>
            <a:pPr algn="l" defTabSz="914400">
              <a:lnSpc>
                <a:spcPct val="90000"/>
              </a:lnSpc>
              <a:spcBef>
                <a:spcPts val="100"/>
              </a:spcBef>
              <a:defRPr sz="720">
                <a:solidFill>
                  <a:srgbClr val="000000"/>
                </a:solidFill>
              </a:defRPr>
            </a:pPr>
            <a:r>
              <a:rPr lang="en-US" sz="1400" kern="1200" dirty="0">
                <a:solidFill>
                  <a:schemeClr val="tx1"/>
                </a:solidFill>
                <a:latin typeface="+mn-lt"/>
                <a:ea typeface="+mn-ea"/>
                <a:cs typeface="+mn-cs"/>
              </a:rPr>
              <a:t>	Joel </a:t>
            </a:r>
            <a:r>
              <a:rPr lang="en-US" sz="1400" kern="1200" dirty="0" err="1">
                <a:solidFill>
                  <a:schemeClr val="tx1"/>
                </a:solidFill>
                <a:latin typeface="+mn-lt"/>
                <a:ea typeface="+mn-ea"/>
                <a:cs typeface="+mn-cs"/>
              </a:rPr>
              <a:t>Jaeggli</a:t>
            </a:r>
            <a:r>
              <a:rPr lang="en-US" sz="1400" kern="1200" dirty="0">
                <a:solidFill>
                  <a:schemeClr val="tx1"/>
                </a:solidFill>
                <a:latin typeface="+mn-lt"/>
                <a:ea typeface="+mn-ea"/>
                <a:cs typeface="+mn-cs"/>
              </a:rPr>
              <a:t> </a:t>
            </a:r>
            <a:r>
              <a:rPr lang="en-US" sz="1400" kern="1200" dirty="0">
                <a:solidFill>
                  <a:schemeClr val="tx1"/>
                </a:solidFill>
                <a:latin typeface="+mn-lt"/>
                <a:ea typeface="+mn-ea"/>
                <a:cs typeface="+mn-cs"/>
                <a:hlinkClick r:id="rId4"/>
              </a:rPr>
              <a:t>joelja@bogus.com</a:t>
            </a:r>
            <a:endParaRPr lang="en-US" sz="1400" kern="1200" dirty="0">
              <a:solidFill>
                <a:schemeClr val="tx1"/>
              </a:solidFill>
              <a:latin typeface="+mn-lt"/>
              <a:ea typeface="+mn-ea"/>
              <a:cs typeface="+mn-cs"/>
            </a:endParaRPr>
          </a:p>
          <a:p>
            <a:pPr indent="-228600" algn="l" defTabSz="914400">
              <a:lnSpc>
                <a:spcPct val="90000"/>
              </a:lnSpc>
              <a:spcBef>
                <a:spcPts val="300"/>
              </a:spcBef>
              <a:buFont typeface="Arial" panose="020B0604020202020204" pitchFamily="34" charset="0"/>
              <a:buChar char="•"/>
              <a:defRPr sz="640">
                <a:solidFill>
                  <a:srgbClr val="000000"/>
                </a:solidFill>
              </a:defRPr>
            </a:pPr>
            <a:endParaRPr lang="en-US" sz="1400" kern="1200" dirty="0">
              <a:solidFill>
                <a:schemeClr val="tx1"/>
              </a:solidFill>
              <a:latin typeface="+mn-lt"/>
              <a:ea typeface="+mn-ea"/>
              <a:cs typeface="+mn-cs"/>
            </a:endParaRPr>
          </a:p>
          <a:p>
            <a:pPr indent="-228600" algn="l" defTabSz="914400">
              <a:lnSpc>
                <a:spcPct val="90000"/>
              </a:lnSpc>
              <a:spcBef>
                <a:spcPts val="100"/>
              </a:spcBef>
              <a:buFont typeface="Arial" panose="020B0604020202020204" pitchFamily="34" charset="0"/>
              <a:buChar char="•"/>
              <a:defRPr sz="640">
                <a:solidFill>
                  <a:srgbClr val="000000"/>
                </a:solidFill>
              </a:defRPr>
            </a:pPr>
            <a:endParaRPr lang="en-US" sz="1400" kern="1200" dirty="0">
              <a:solidFill>
                <a:schemeClr val="tx1"/>
              </a:solidFill>
              <a:latin typeface="+mn-lt"/>
              <a:ea typeface="+mn-ea"/>
              <a:cs typeface="+mn-cs"/>
            </a:endParaRPr>
          </a:p>
          <a:p>
            <a:pPr indent="-228600" algn="l" defTabSz="914400">
              <a:lnSpc>
                <a:spcPct val="90000"/>
              </a:lnSpc>
              <a:spcBef>
                <a:spcPts val="100"/>
              </a:spcBef>
              <a:buFont typeface="Arial" panose="020B0604020202020204" pitchFamily="34" charset="0"/>
              <a:buChar char="•"/>
              <a:defRPr sz="640">
                <a:solidFill>
                  <a:srgbClr val="000000"/>
                </a:solidFill>
              </a:defRPr>
            </a:pPr>
            <a:r>
              <a:rPr lang="en-US" sz="1400" kern="1200" dirty="0">
                <a:solidFill>
                  <a:schemeClr val="tx1"/>
                </a:solidFill>
                <a:latin typeface="+mn-lt"/>
                <a:ea typeface="+mn-ea"/>
                <a:cs typeface="+mn-cs"/>
              </a:rPr>
              <a:t>Online Agenda and Slides:</a:t>
            </a:r>
            <a:br>
              <a:rPr lang="en-US" sz="1400" kern="1200" dirty="0">
                <a:solidFill>
                  <a:schemeClr val="tx1"/>
                </a:solidFill>
                <a:latin typeface="+mn-lt"/>
                <a:ea typeface="+mn-ea"/>
                <a:cs typeface="+mn-cs"/>
              </a:rPr>
            </a:br>
            <a:r>
              <a:rPr lang="en-US" sz="1400" kern="1200" dirty="0">
                <a:solidFill>
                  <a:schemeClr val="tx1"/>
                </a:solidFill>
                <a:latin typeface="+mn-lt"/>
                <a:ea typeface="+mn-ea"/>
                <a:cs typeface="+mn-cs"/>
              </a:rPr>
              <a:t>     </a:t>
            </a:r>
            <a:r>
              <a:rPr lang="en-US" sz="1400" u="sng" kern="1200" dirty="0">
                <a:solidFill>
                  <a:schemeClr val="tx1"/>
                </a:solidFill>
                <a:uFill>
                  <a:solidFill>
                    <a:srgbClr val="0000FF"/>
                  </a:solidFill>
                </a:uFill>
                <a:latin typeface="+mn-lt"/>
                <a:ea typeface="+mn-ea"/>
                <a:cs typeface="+mn-cs"/>
                <a:hlinkClick r:id="rId5"/>
              </a:rPr>
              <a:t>https://datatracker.ietf.org/meeting/interim-2020-netmod-01/session/netmod</a:t>
            </a:r>
            <a:endParaRPr lang="en-US" sz="1400" u="sng" kern="1200" dirty="0">
              <a:solidFill>
                <a:schemeClr val="tx1"/>
              </a:solidFill>
              <a:uFill>
                <a:solidFill>
                  <a:srgbClr val="0000FF"/>
                </a:solidFill>
              </a:uFill>
              <a:latin typeface="+mn-lt"/>
              <a:ea typeface="+mn-ea"/>
              <a:cs typeface="+mn-cs"/>
              <a:hlinkClick r:id="rId6"/>
            </a:endParaRPr>
          </a:p>
          <a:p>
            <a:pPr indent="-228600" algn="l" defTabSz="914400">
              <a:lnSpc>
                <a:spcPct val="90000"/>
              </a:lnSpc>
              <a:spcBef>
                <a:spcPts val="100"/>
              </a:spcBef>
              <a:buFont typeface="Arial" panose="020B0604020202020204" pitchFamily="34" charset="0"/>
              <a:buChar char="•"/>
              <a:defRPr sz="640">
                <a:solidFill>
                  <a:srgbClr val="000000"/>
                </a:solidFill>
              </a:defRPr>
            </a:pPr>
            <a:r>
              <a:rPr lang="en-US" sz="1400" kern="1200" dirty="0">
                <a:solidFill>
                  <a:schemeClr val="tx1"/>
                </a:solidFill>
                <a:latin typeface="+mn-lt"/>
                <a:ea typeface="+mn-ea"/>
                <a:cs typeface="+mn-cs"/>
              </a:rPr>
              <a:t>Data tracker: </a:t>
            </a:r>
            <a:r>
              <a:rPr lang="en-US" sz="1400" u="sng" kern="1200" dirty="0">
                <a:solidFill>
                  <a:schemeClr val="tx1"/>
                </a:solidFill>
                <a:uFill>
                  <a:solidFill>
                    <a:srgbClr val="0000FF"/>
                  </a:solidFill>
                </a:uFill>
                <a:latin typeface="+mn-lt"/>
                <a:ea typeface="+mn-ea"/>
                <a:cs typeface="+mn-cs"/>
                <a:hlinkClick r:id="rId7"/>
              </a:rPr>
              <a:t>http://datatracker.ietf.org/wg/netmod/</a:t>
            </a:r>
          </a:p>
          <a:p>
            <a:pPr indent="-228600" algn="l" defTabSz="914400">
              <a:lnSpc>
                <a:spcPct val="90000"/>
              </a:lnSpc>
              <a:spcBef>
                <a:spcPts val="100"/>
              </a:spcBef>
              <a:buFont typeface="Arial" panose="020B0604020202020204" pitchFamily="34" charset="0"/>
              <a:buChar char="•"/>
              <a:defRPr sz="640">
                <a:solidFill>
                  <a:srgbClr val="000000"/>
                </a:solidFill>
              </a:defRPr>
            </a:pPr>
            <a:r>
              <a:rPr lang="en-US" sz="1400" kern="1200" dirty="0">
                <a:solidFill>
                  <a:schemeClr val="tx1"/>
                </a:solidFill>
                <a:latin typeface="+mn-lt"/>
                <a:ea typeface="+mn-ea"/>
                <a:cs typeface="+mn-cs"/>
              </a:rPr>
              <a:t>Tools: </a:t>
            </a:r>
            <a:r>
              <a:rPr lang="en-US" sz="1400" u="sng" kern="1200" dirty="0">
                <a:solidFill>
                  <a:schemeClr val="tx1"/>
                </a:solidFill>
                <a:uFill>
                  <a:solidFill>
                    <a:srgbClr val="0000FF"/>
                  </a:solidFill>
                </a:uFill>
                <a:latin typeface="+mn-lt"/>
                <a:ea typeface="+mn-ea"/>
                <a:cs typeface="+mn-cs"/>
                <a:hlinkClick r:id="rId8"/>
              </a:rPr>
              <a:t>http://tools.ietf.org/wg/netmod</a:t>
            </a:r>
          </a:p>
          <a:p>
            <a:pPr indent="-228600" algn="l" defTabSz="914400">
              <a:lnSpc>
                <a:spcPct val="90000"/>
              </a:lnSpc>
              <a:spcBef>
                <a:spcPts val="100"/>
              </a:spcBef>
              <a:buFont typeface="Arial" panose="020B0604020202020204" pitchFamily="34" charset="0"/>
              <a:buChar char="•"/>
              <a:defRPr sz="640">
                <a:solidFill>
                  <a:srgbClr val="000000"/>
                </a:solidFill>
              </a:defRPr>
            </a:pPr>
            <a:r>
              <a:rPr lang="en-US" sz="1400" kern="1200" dirty="0" err="1">
                <a:solidFill>
                  <a:schemeClr val="tx1"/>
                </a:solidFill>
                <a:latin typeface="+mn-lt"/>
              </a:rPr>
              <a:t>Etherpad</a:t>
            </a:r>
            <a:r>
              <a:rPr lang="en-US" sz="1400" kern="1200" dirty="0">
                <a:solidFill>
                  <a:schemeClr val="tx1"/>
                </a:solidFill>
                <a:latin typeface="+mn-lt"/>
              </a:rPr>
              <a:t>: </a:t>
            </a:r>
            <a:r>
              <a:rPr lang="en-US" sz="1400" kern="1200" dirty="0">
                <a:solidFill>
                  <a:schemeClr val="tx1"/>
                </a:solidFill>
                <a:latin typeface="+mn-lt"/>
                <a:hlinkClick r:id="rId9"/>
              </a:rPr>
              <a:t>https://etherpad.ietf.org/p/notes-ietf-107-netmod</a:t>
            </a:r>
            <a:endParaRPr lang="en-US" sz="1400" kern="1200" dirty="0">
              <a:solidFill>
                <a:schemeClr val="tx1"/>
              </a:solidFill>
              <a:latin typeface="+mn-lt"/>
            </a:endParaRPr>
          </a:p>
          <a:p>
            <a:pPr indent="-228600" algn="l" defTabSz="914400">
              <a:lnSpc>
                <a:spcPct val="90000"/>
              </a:lnSpc>
              <a:spcBef>
                <a:spcPts val="100"/>
              </a:spcBef>
              <a:buFont typeface="Arial" panose="020B0604020202020204" pitchFamily="34" charset="0"/>
              <a:buChar char="•"/>
              <a:defRPr sz="640">
                <a:solidFill>
                  <a:srgbClr val="000000"/>
                </a:solidFill>
              </a:defRPr>
            </a:pPr>
            <a:endParaRPr lang="en-US" sz="1400" kern="1200" dirty="0">
              <a:solidFill>
                <a:schemeClr val="tx1"/>
              </a:solidFill>
              <a:latin typeface="+mn-lt"/>
            </a:endParaRPr>
          </a:p>
          <a:p>
            <a:pPr indent="-228600" algn="l" defTabSz="914400">
              <a:lnSpc>
                <a:spcPct val="90000"/>
              </a:lnSpc>
              <a:spcBef>
                <a:spcPts val="100"/>
              </a:spcBef>
              <a:buFont typeface="Arial" panose="020B0604020202020204" pitchFamily="34" charset="0"/>
              <a:buChar char="•"/>
              <a:defRPr sz="640">
                <a:solidFill>
                  <a:srgbClr val="000000"/>
                </a:solidFill>
              </a:defRPr>
            </a:pPr>
            <a:endParaRPr lang="en-US" sz="1400" u="sng" kern="1200" dirty="0">
              <a:solidFill>
                <a:schemeClr val="tx1"/>
              </a:solidFill>
              <a:uFill>
                <a:solidFill>
                  <a:srgbClr val="0000FF"/>
                </a:solidFill>
              </a:uFill>
              <a:latin typeface="+mn-lt"/>
              <a:ea typeface="+mn-ea"/>
              <a:cs typeface="+mn-cs"/>
              <a:hlinkClick r:id="rId8"/>
            </a:endParaRPr>
          </a:p>
        </p:txBody>
      </p:sp>
      <p:pic>
        <p:nvPicPr>
          <p:cNvPr id="1029" name="Picture 5" descr="Virus Corona GIF by Androidiani">
            <a:extLst>
              <a:ext uri="{FF2B5EF4-FFF2-40B4-BE49-F238E27FC236}">
                <a16:creationId xmlns:a16="http://schemas.microsoft.com/office/drawing/2014/main" id="{22D5CDF3-EDD7-48C3-8A43-EE49FAE6F5DE}"/>
              </a:ext>
            </a:extLst>
          </p:cNvPr>
          <p:cNvPicPr>
            <a:picLocks noChangeAspect="1" noChangeArrowheads="1" noCrop="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8099714" y="0"/>
            <a:ext cx="966355" cy="96635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Title 1"/>
          <p:cNvSpPr txBox="1">
            <a:spLocks noGrp="1"/>
          </p:cNvSpPr>
          <p:nvPr>
            <p:ph type="title"/>
          </p:nvPr>
        </p:nvSpPr>
        <p:spPr>
          <a:xfrm>
            <a:off x="457200" y="2778"/>
            <a:ext cx="8229600" cy="540148"/>
          </a:xfrm>
          <a:prstGeom prst="rect">
            <a:avLst/>
          </a:prstGeom>
        </p:spPr>
        <p:txBody>
          <a:bodyPr>
            <a:normAutofit fontScale="90000"/>
          </a:bodyPr>
          <a:lstStyle>
            <a:lvl1pPr defTabSz="347472">
              <a:defRPr sz="2964"/>
            </a:lvl1pPr>
          </a:lstStyle>
          <a:p>
            <a:r>
              <a:rPr lang="en-US"/>
              <a:t>N</a:t>
            </a:r>
            <a:r>
              <a:t>ote Well</a:t>
            </a:r>
          </a:p>
        </p:txBody>
      </p:sp>
      <p:sp>
        <p:nvSpPr>
          <p:cNvPr id="117" name="Content Placeholder 2"/>
          <p:cNvSpPr txBox="1">
            <a:spLocks noGrp="1"/>
          </p:cNvSpPr>
          <p:nvPr>
            <p:ph type="body" idx="1"/>
          </p:nvPr>
        </p:nvSpPr>
        <p:spPr>
          <a:xfrm>
            <a:off x="91440" y="473650"/>
            <a:ext cx="8608060" cy="4804930"/>
          </a:xfrm>
          <a:prstGeom prst="rect">
            <a:avLst/>
          </a:prstGeom>
        </p:spPr>
        <p:txBody>
          <a:bodyPr>
            <a:noAutofit/>
          </a:bodyPr>
          <a:lstStyle/>
          <a:p>
            <a:pPr marL="0" indent="0">
              <a:lnSpc>
                <a:spcPts val="1200"/>
              </a:lnSpc>
              <a:spcBef>
                <a:spcPts val="200"/>
              </a:spcBef>
              <a:buSzTx/>
              <a:buNone/>
              <a:defRPr sz="1200"/>
            </a:pPr>
            <a:r>
              <a:rPr sz="1400"/>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p>
          <a:p>
            <a:pPr marL="0" indent="0">
              <a:lnSpc>
                <a:spcPts val="1200"/>
              </a:lnSpc>
              <a:spcBef>
                <a:spcPts val="600"/>
              </a:spcBef>
              <a:buSzTx/>
              <a:buNone/>
              <a:defRPr sz="1400"/>
            </a:pPr>
            <a:endParaRPr sz="1400"/>
          </a:p>
          <a:p>
            <a:pPr marL="0" indent="0">
              <a:lnSpc>
                <a:spcPts val="1200"/>
              </a:lnSpc>
              <a:spcBef>
                <a:spcPts val="200"/>
              </a:spcBef>
              <a:buSzTx/>
              <a:buNone/>
              <a:defRPr sz="1200"/>
            </a:pPr>
            <a:r>
              <a:rPr sz="1400"/>
              <a:t>As a reminder:</a:t>
            </a:r>
          </a:p>
          <a:p>
            <a:pPr>
              <a:lnSpc>
                <a:spcPts val="1200"/>
              </a:lnSpc>
              <a:spcBef>
                <a:spcPts val="200"/>
              </a:spcBef>
              <a:defRPr sz="1200"/>
            </a:pPr>
            <a:r>
              <a:rPr sz="1400"/>
              <a:t>By participating in the IETF, you agree to follow IETF processes and policies.</a:t>
            </a:r>
          </a:p>
          <a:p>
            <a:pPr>
              <a:lnSpc>
                <a:spcPts val="1200"/>
              </a:lnSpc>
              <a:spcBef>
                <a:spcPts val="200"/>
              </a:spcBef>
              <a:defRPr sz="1200"/>
            </a:pPr>
            <a:r>
              <a:rPr sz="1400"/>
              <a:t>If you are aware that any IETF contribution is covered by patents or patent applications that are owned or controlled by you or your sponsor, you must disclose that fact, or not participate in the discussion.</a:t>
            </a:r>
          </a:p>
          <a:p>
            <a:pPr>
              <a:lnSpc>
                <a:spcPts val="1200"/>
              </a:lnSpc>
              <a:spcBef>
                <a:spcPts val="200"/>
              </a:spcBef>
              <a:defRPr sz="1200"/>
            </a:pPr>
            <a:r>
              <a:rPr sz="1400"/>
              <a:t>As a participant in or attendee to any IETF activity you acknowledge that written, audio, video, and photographic records of meetings may be made public.</a:t>
            </a:r>
          </a:p>
          <a:p>
            <a:pPr>
              <a:lnSpc>
                <a:spcPts val="1200"/>
              </a:lnSpc>
              <a:spcBef>
                <a:spcPts val="200"/>
              </a:spcBef>
              <a:defRPr sz="1200"/>
            </a:pPr>
            <a:r>
              <a:rPr sz="1400"/>
              <a:t>Personal information that you provide to IETF will be handled in accordance with the IETF Privacy Statement.</a:t>
            </a:r>
          </a:p>
          <a:p>
            <a:pPr>
              <a:lnSpc>
                <a:spcPts val="1200"/>
              </a:lnSpc>
              <a:spcBef>
                <a:spcPts val="200"/>
              </a:spcBef>
              <a:defRPr sz="1200"/>
            </a:pPr>
            <a:r>
              <a:rPr sz="1400"/>
              <a:t>As a participant or attendee, you agree to work respectfully with other participants; please contact the </a:t>
            </a:r>
            <a:r>
              <a:rPr sz="1400" err="1"/>
              <a:t>ombudsteam</a:t>
            </a:r>
            <a:r>
              <a:rPr sz="1400"/>
              <a:t> </a:t>
            </a:r>
            <a:br>
              <a:rPr sz="1400"/>
            </a:br>
            <a:r>
              <a:rPr sz="1400"/>
              <a:t>(</a:t>
            </a:r>
            <a:r>
              <a:rPr sz="1400" u="sng">
                <a:solidFill>
                  <a:srgbClr val="0000FF"/>
                </a:solidFill>
                <a:uFill>
                  <a:solidFill>
                    <a:srgbClr val="0000FF"/>
                  </a:solidFill>
                </a:uFill>
                <a:hlinkClick r:id="rId2"/>
              </a:rPr>
              <a:t>https://www.ietf.org/contact/ombudsteam/</a:t>
            </a:r>
            <a:r>
              <a:rPr sz="1400"/>
              <a:t>) if you have questions or concerns about this.</a:t>
            </a:r>
          </a:p>
          <a:p>
            <a:pPr>
              <a:lnSpc>
                <a:spcPts val="1200"/>
              </a:lnSpc>
              <a:spcBef>
                <a:spcPts val="600"/>
              </a:spcBef>
              <a:defRPr sz="1400"/>
            </a:pPr>
            <a:endParaRPr sz="1400"/>
          </a:p>
          <a:p>
            <a:pPr marL="0" indent="0">
              <a:lnSpc>
                <a:spcPts val="1200"/>
              </a:lnSpc>
              <a:spcBef>
                <a:spcPts val="200"/>
              </a:spcBef>
              <a:buSzTx/>
              <a:buNone/>
              <a:defRPr sz="1200"/>
            </a:pPr>
            <a:r>
              <a:rPr sz="1400"/>
              <a:t>Definitive information is in the documents listed below and other IETF BCPs. For advice, please talk to WG chairs or ADs:</a:t>
            </a:r>
          </a:p>
          <a:p>
            <a:pPr>
              <a:lnSpc>
                <a:spcPts val="1200"/>
              </a:lnSpc>
              <a:spcBef>
                <a:spcPts val="200"/>
              </a:spcBef>
              <a:defRPr sz="1200"/>
            </a:pPr>
            <a:r>
              <a:rPr sz="1400"/>
              <a:t>BCP 9 (Internet Standards Process)</a:t>
            </a:r>
          </a:p>
          <a:p>
            <a:pPr>
              <a:lnSpc>
                <a:spcPts val="1200"/>
              </a:lnSpc>
              <a:spcBef>
                <a:spcPts val="200"/>
              </a:spcBef>
              <a:defRPr sz="1200"/>
            </a:pPr>
            <a:r>
              <a:rPr sz="1400"/>
              <a:t>BCP 25 (Working Group processes)</a:t>
            </a:r>
          </a:p>
          <a:p>
            <a:pPr>
              <a:lnSpc>
                <a:spcPts val="1200"/>
              </a:lnSpc>
              <a:spcBef>
                <a:spcPts val="200"/>
              </a:spcBef>
              <a:defRPr sz="1200"/>
            </a:pPr>
            <a:r>
              <a:rPr sz="1400"/>
              <a:t>BCP 25 (Anti-Harassment Procedures) </a:t>
            </a:r>
          </a:p>
          <a:p>
            <a:pPr>
              <a:lnSpc>
                <a:spcPts val="1200"/>
              </a:lnSpc>
              <a:spcBef>
                <a:spcPts val="200"/>
              </a:spcBef>
              <a:defRPr sz="1200"/>
            </a:pPr>
            <a:r>
              <a:rPr sz="1400"/>
              <a:t>BCP 54 (Code of Conduct)</a:t>
            </a:r>
          </a:p>
          <a:p>
            <a:pPr>
              <a:lnSpc>
                <a:spcPts val="1200"/>
              </a:lnSpc>
              <a:spcBef>
                <a:spcPts val="200"/>
              </a:spcBef>
              <a:defRPr sz="1200"/>
            </a:pPr>
            <a:r>
              <a:rPr sz="1400"/>
              <a:t>BCP 78 (Copyright)</a:t>
            </a:r>
          </a:p>
          <a:p>
            <a:pPr>
              <a:lnSpc>
                <a:spcPts val="1200"/>
              </a:lnSpc>
              <a:spcBef>
                <a:spcPts val="200"/>
              </a:spcBef>
              <a:defRPr sz="1200"/>
            </a:pPr>
            <a:r>
              <a:rPr sz="1400"/>
              <a:t>BCP 79 (Patents, Participation)</a:t>
            </a:r>
          </a:p>
          <a:p>
            <a:pPr>
              <a:lnSpc>
                <a:spcPts val="1200"/>
              </a:lnSpc>
              <a:spcBef>
                <a:spcPts val="200"/>
              </a:spcBef>
              <a:defRPr sz="1200"/>
            </a:pPr>
            <a:r>
              <a:rPr sz="1400" u="sng">
                <a:solidFill>
                  <a:srgbClr val="0000FF"/>
                </a:solidFill>
                <a:uFill>
                  <a:solidFill>
                    <a:srgbClr val="0000FF"/>
                  </a:solidFill>
                </a:uFill>
                <a:hlinkClick r:id="rId3"/>
              </a:rPr>
              <a:t>https://www.ietf.org/privacy-policy/</a:t>
            </a:r>
            <a:r>
              <a:rPr sz="1400"/>
              <a:t> (Privacy Policy)</a:t>
            </a:r>
          </a:p>
          <a:p>
            <a:pPr>
              <a:lnSpc>
                <a:spcPts val="1200"/>
              </a:lnSpc>
              <a:spcBef>
                <a:spcPts val="600"/>
              </a:spcBef>
              <a:defRPr sz="1400"/>
            </a:pPr>
            <a:endParaRPr sz="1400"/>
          </a:p>
          <a:p>
            <a:pPr marL="0" indent="0">
              <a:lnSpc>
                <a:spcPts val="1200"/>
              </a:lnSpc>
              <a:spcBef>
                <a:spcPts val="200"/>
              </a:spcBef>
              <a:buSzTx/>
              <a:buNone/>
              <a:defRPr sz="1200"/>
            </a:pPr>
            <a:r>
              <a:rPr sz="1400"/>
              <a:t>Also see: </a:t>
            </a:r>
            <a:r>
              <a:rPr sz="1400" u="sng">
                <a:solidFill>
                  <a:srgbClr val="0000FF"/>
                </a:solidFill>
                <a:uFill>
                  <a:solidFill>
                    <a:srgbClr val="0000FF"/>
                  </a:solidFill>
                </a:uFill>
                <a:hlinkClick r:id="rId4"/>
              </a:rPr>
              <a:t>http://www.ietf.org/about/note-well.html</a:t>
            </a:r>
            <a:r>
              <a:rPr sz="1400"/>
              <a:t>:</a:t>
            </a:r>
          </a:p>
        </p:txBody>
      </p:sp>
      <p:sp>
        <p:nvSpPr>
          <p:cNvPr id="118" name="Slide Number Placeholder 3"/>
          <p:cNvSpPr txBox="1">
            <a:spLocks noGrp="1"/>
          </p:cNvSpPr>
          <p:nvPr>
            <p:ph type="sldNum" sz="quarter" idx="2"/>
          </p:nvPr>
        </p:nvSpPr>
        <p:spPr>
          <a:xfrm>
            <a:off x="8505418" y="4769566"/>
            <a:ext cx="181382" cy="2692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fld id="{86CB4B4D-7CA3-9044-876B-883B54F8677D}" type="slidenum">
              <a:t>2</a:t>
            </a:fld>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 name="Picture 7" descr="Picture 7"/>
          <p:cNvPicPr>
            <a:picLocks noChangeAspect="1"/>
          </p:cNvPicPr>
          <p:nvPr/>
        </p:nvPicPr>
        <p:blipFill>
          <a:blip r:embed="rId2"/>
          <a:stretch>
            <a:fillRect/>
          </a:stretch>
        </p:blipFill>
        <p:spPr>
          <a:xfrm>
            <a:off x="6679811" y="280140"/>
            <a:ext cx="2526535" cy="2985118"/>
          </a:xfrm>
          <a:prstGeom prst="rect">
            <a:avLst/>
          </a:prstGeom>
          <a:ln w="12700">
            <a:miter lim="400000"/>
          </a:ln>
        </p:spPr>
      </p:pic>
      <p:sp>
        <p:nvSpPr>
          <p:cNvPr id="121" name="Title 1"/>
          <p:cNvSpPr txBox="1">
            <a:spLocks noGrp="1"/>
          </p:cNvSpPr>
          <p:nvPr>
            <p:ph type="title"/>
          </p:nvPr>
        </p:nvSpPr>
        <p:spPr/>
        <p:txBody>
          <a:bodyPr/>
          <a:lstStyle/>
          <a:p>
            <a:r>
              <a:rPr lang="en-US"/>
              <a:t>Administrative</a:t>
            </a:r>
          </a:p>
        </p:txBody>
      </p:sp>
      <p:sp>
        <p:nvSpPr>
          <p:cNvPr id="122" name="Content Placeholder 5"/>
          <p:cNvSpPr txBox="1">
            <a:spLocks noGrp="1"/>
          </p:cNvSpPr>
          <p:nvPr>
            <p:ph type="body" idx="1"/>
          </p:nvPr>
        </p:nvSpPr>
        <p:spPr>
          <a:xfrm>
            <a:off x="218209" y="841664"/>
            <a:ext cx="8468591" cy="4156363"/>
          </a:xfrm>
        </p:spPr>
        <p:txBody>
          <a:bodyPr>
            <a:normAutofit fontScale="47500" lnSpcReduction="20000"/>
          </a:bodyPr>
          <a:lstStyle/>
          <a:p>
            <a:r>
              <a:rPr lang="en-US" dirty="0"/>
              <a:t>WebEx </a:t>
            </a:r>
          </a:p>
          <a:p>
            <a:pPr lvl="1"/>
            <a:r>
              <a:rPr lang="en-US" dirty="0"/>
              <a:t>Please keep mics muted until called on by a chair</a:t>
            </a:r>
          </a:p>
          <a:p>
            <a:pPr lvl="1"/>
            <a:r>
              <a:rPr lang="en-US" dirty="0"/>
              <a:t>Chat for queue (questions) only</a:t>
            </a:r>
          </a:p>
          <a:p>
            <a:pPr lvl="2"/>
            <a:r>
              <a:rPr lang="en-US" b="1" dirty="0"/>
              <a:t> </a:t>
            </a:r>
            <a:r>
              <a:rPr lang="en-US" b="1" dirty="0">
                <a:solidFill>
                  <a:srgbClr val="C00000"/>
                </a:solidFill>
              </a:rPr>
              <a:t>+q</a:t>
            </a:r>
            <a:r>
              <a:rPr lang="en-US" dirty="0"/>
              <a:t> = enter queue, chair will ask you to unmute/talk</a:t>
            </a:r>
          </a:p>
          <a:p>
            <a:pPr lvl="2"/>
            <a:r>
              <a:rPr lang="en-US" b="1" dirty="0"/>
              <a:t> </a:t>
            </a:r>
            <a:r>
              <a:rPr lang="en-US" b="1" dirty="0">
                <a:solidFill>
                  <a:srgbClr val="C00000"/>
                </a:solidFill>
              </a:rPr>
              <a:t>-q</a:t>
            </a:r>
            <a:r>
              <a:rPr lang="en-US" dirty="0"/>
              <a:t> = leave queue before being called on</a:t>
            </a:r>
          </a:p>
          <a:p>
            <a:r>
              <a:rPr lang="en-US" dirty="0"/>
              <a:t>Blue sheets</a:t>
            </a:r>
          </a:p>
          <a:p>
            <a:pPr lvl="1"/>
            <a:r>
              <a:rPr lang="en-US" dirty="0">
                <a:hlinkClick r:id="rId3"/>
              </a:rPr>
              <a:t>https://etherpad.ietf.org/p/notes-ietf-107-netmod</a:t>
            </a:r>
            <a:endParaRPr lang="en-US" dirty="0"/>
          </a:p>
          <a:p>
            <a:pPr lvl="1"/>
            <a:r>
              <a:rPr lang="en-US" dirty="0"/>
              <a:t>Please add your name at end</a:t>
            </a:r>
          </a:p>
          <a:p>
            <a:pPr lvl="1"/>
            <a:r>
              <a:rPr lang="en-US" dirty="0"/>
              <a:t>Please stay on and help with minute taking (only discussion needs to be captured)</a:t>
            </a:r>
          </a:p>
          <a:p>
            <a:r>
              <a:rPr lang="en-US" dirty="0"/>
              <a:t>Online Agenda and Slides at: </a:t>
            </a:r>
            <a:br>
              <a:rPr lang="en-US" dirty="0"/>
            </a:br>
            <a:r>
              <a:rPr lang="en-US" dirty="0">
                <a:hlinkClick r:id="rId4"/>
              </a:rPr>
              <a:t>https://datatracker.ietf.org/meeting/interim-2020-netmod-01/session/netmod</a:t>
            </a:r>
            <a:endParaRPr lang="en-US" dirty="0">
              <a:hlinkClick r:id="rId5"/>
            </a:endParaRPr>
          </a:p>
          <a:p>
            <a:r>
              <a:rPr lang="en-US" dirty="0"/>
              <a:t>Data tracker: </a:t>
            </a:r>
            <a:r>
              <a:rPr lang="en-US" dirty="0">
                <a:hlinkClick r:id="rId6"/>
              </a:rPr>
              <a:t>http://datatracker.ietf.org/wg/netmod/</a:t>
            </a:r>
          </a:p>
          <a:p>
            <a:r>
              <a:rPr lang="en-US" dirty="0"/>
              <a:t>Jabber: </a:t>
            </a:r>
            <a:r>
              <a:rPr lang="en-US" dirty="0" err="1"/>
              <a:t>xmpp:netmod@jabber.ietf.org?join</a:t>
            </a:r>
            <a:endParaRPr lang="en-US" dirty="0"/>
          </a:p>
          <a:p>
            <a:r>
              <a:rPr lang="en-US" dirty="0"/>
              <a:t>Tools: </a:t>
            </a:r>
            <a:r>
              <a:rPr lang="en-US" dirty="0">
                <a:hlinkClick r:id="rId7"/>
              </a:rPr>
              <a:t>http://tools.ietf.org/wg/netmod</a:t>
            </a:r>
          </a:p>
          <a:p>
            <a:endParaRPr lang="en-US" dirty="0">
              <a:hlinkClick r:id="rId7"/>
            </a:endParaRPr>
          </a:p>
        </p:txBody>
      </p:sp>
      <p:sp>
        <p:nvSpPr>
          <p:cNvPr id="123" name="Slide Number Placeholder 3"/>
          <p:cNvSpPr txBox="1">
            <a:spLocks noGrp="1"/>
          </p:cNvSpPr>
          <p:nvPr>
            <p:ph type="sldNum" sz="quarter" idx="2"/>
          </p:nvPr>
        </p:nvSpPr>
        <p:spPr/>
        <p:txBody>
          <a:bodyPr/>
          <a:lstStyle/>
          <a:p>
            <a:fld id="{86CB4B4D-7CA3-9044-876B-883B54F8677D}" type="slidenum">
              <a:rPr lang="en-US" smtClean="0"/>
              <a:pPr/>
              <a:t>3</a:t>
            </a:fld>
            <a:endParaRPr lang="en-US"/>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F40C8C-082D-48D3-89EE-47B977D51662}"/>
              </a:ext>
            </a:extLst>
          </p:cNvPr>
          <p:cNvSpPr>
            <a:spLocks noGrp="1"/>
          </p:cNvSpPr>
          <p:nvPr>
            <p:ph type="title"/>
          </p:nvPr>
        </p:nvSpPr>
        <p:spPr/>
        <p:txBody>
          <a:bodyPr/>
          <a:lstStyle/>
          <a:p>
            <a:r>
              <a:rPr lang="en-US" dirty="0"/>
              <a:t>Agenda</a:t>
            </a:r>
          </a:p>
        </p:txBody>
      </p:sp>
      <p:sp>
        <p:nvSpPr>
          <p:cNvPr id="6" name="Text Placeholder 5">
            <a:extLst>
              <a:ext uri="{FF2B5EF4-FFF2-40B4-BE49-F238E27FC236}">
                <a16:creationId xmlns:a16="http://schemas.microsoft.com/office/drawing/2014/main" id="{F148B6D7-1896-438B-A22A-6F959A1D2445}"/>
              </a:ext>
            </a:extLst>
          </p:cNvPr>
          <p:cNvSpPr>
            <a:spLocks noGrp="1"/>
          </p:cNvSpPr>
          <p:nvPr>
            <p:ph type="body" idx="1"/>
          </p:nvPr>
        </p:nvSpPr>
        <p:spPr>
          <a:xfrm>
            <a:off x="306532" y="981941"/>
            <a:ext cx="8380268" cy="4062845"/>
          </a:xfrm>
        </p:spPr>
        <p:txBody>
          <a:bodyPr>
            <a:normAutofit fontScale="40000" lnSpcReduction="20000"/>
          </a:bodyPr>
          <a:lstStyle/>
          <a:p>
            <a:pPr marL="514350" indent="-514350">
              <a:lnSpc>
                <a:spcPct val="120000"/>
              </a:lnSpc>
              <a:spcBef>
                <a:spcPts val="0"/>
              </a:spcBef>
              <a:buFont typeface="+mj-lt"/>
              <a:buAutoNum type="arabicPeriod"/>
            </a:pPr>
            <a:r>
              <a:rPr lang="en-US" dirty="0"/>
              <a:t>Session Intro &amp; WG Status -- Chairs</a:t>
            </a:r>
          </a:p>
          <a:p>
            <a:pPr marL="514350" indent="-514350">
              <a:lnSpc>
                <a:spcPct val="120000"/>
              </a:lnSpc>
              <a:spcBef>
                <a:spcPts val="0"/>
              </a:spcBef>
              <a:buFont typeface="+mj-lt"/>
              <a:buAutoNum type="arabicPeriod"/>
            </a:pPr>
            <a:r>
              <a:rPr lang="en-US" dirty="0"/>
              <a:t>Recently Adopted YANG Module Versioning Drafts -- Authors</a:t>
            </a:r>
          </a:p>
          <a:p>
            <a:pPr lvl="1">
              <a:lnSpc>
                <a:spcPct val="120000"/>
              </a:lnSpc>
              <a:spcBef>
                <a:spcPts val="0"/>
              </a:spcBef>
            </a:pPr>
            <a:r>
              <a:rPr lang="en-US" dirty="0">
                <a:hlinkClick r:id="rId2"/>
              </a:rPr>
              <a:t>https://tools.ietf.org/html/draft-ietf-netmod-yang-module-versioning-00</a:t>
            </a:r>
            <a:endParaRPr lang="en-US" dirty="0"/>
          </a:p>
          <a:p>
            <a:pPr lvl="1">
              <a:lnSpc>
                <a:spcPct val="120000"/>
              </a:lnSpc>
              <a:spcBef>
                <a:spcPts val="0"/>
              </a:spcBef>
            </a:pPr>
            <a:r>
              <a:rPr lang="en-US" dirty="0">
                <a:hlinkClick r:id="rId3"/>
              </a:rPr>
              <a:t>https://tools.ietf.org/html/draft-ietf-netmod-yang-packages-00</a:t>
            </a:r>
            <a:endParaRPr lang="en-US" dirty="0"/>
          </a:p>
          <a:p>
            <a:pPr lvl="1">
              <a:lnSpc>
                <a:spcPct val="120000"/>
              </a:lnSpc>
              <a:spcBef>
                <a:spcPts val="0"/>
              </a:spcBef>
            </a:pPr>
            <a:r>
              <a:rPr lang="en-US" dirty="0">
                <a:hlinkClick r:id="rId4"/>
              </a:rPr>
              <a:t>https://tools.ietf.org/html/draft-ietf-netmod-yang-schema-comparison-00</a:t>
            </a:r>
            <a:endParaRPr lang="en-US" dirty="0"/>
          </a:p>
          <a:p>
            <a:pPr lvl="1">
              <a:lnSpc>
                <a:spcPct val="120000"/>
              </a:lnSpc>
              <a:spcBef>
                <a:spcPts val="0"/>
              </a:spcBef>
            </a:pPr>
            <a:r>
              <a:rPr lang="en-US" dirty="0">
                <a:hlinkClick r:id="rId5"/>
              </a:rPr>
              <a:t>https://tools.ietf.org/html/draft-ietf-netmod-yang-semver-00</a:t>
            </a:r>
            <a:endParaRPr lang="en-US" dirty="0"/>
          </a:p>
          <a:p>
            <a:pPr lvl="1">
              <a:lnSpc>
                <a:spcPct val="120000"/>
              </a:lnSpc>
              <a:spcBef>
                <a:spcPts val="0"/>
              </a:spcBef>
            </a:pPr>
            <a:r>
              <a:rPr lang="en-US" dirty="0">
                <a:hlinkClick r:id="rId6"/>
              </a:rPr>
              <a:t>https://tools.ietf.org/html/draft-ietf-netmod-yang-solutions-00</a:t>
            </a:r>
            <a:endParaRPr lang="en-US" dirty="0"/>
          </a:p>
          <a:p>
            <a:pPr lvl="1">
              <a:lnSpc>
                <a:spcPct val="120000"/>
              </a:lnSpc>
              <a:spcBef>
                <a:spcPts val="0"/>
              </a:spcBef>
            </a:pPr>
            <a:r>
              <a:rPr lang="en-US" dirty="0">
                <a:hlinkClick r:id="rId7"/>
              </a:rPr>
              <a:t>https://tools.ietf.org/html/draft-ietf-netmod-yang-ver-selection-00</a:t>
            </a:r>
            <a:endParaRPr lang="en-US" dirty="0"/>
          </a:p>
          <a:p>
            <a:pPr lvl="1">
              <a:lnSpc>
                <a:spcPct val="120000"/>
              </a:lnSpc>
              <a:spcBef>
                <a:spcPts val="0"/>
              </a:spcBef>
            </a:pPr>
            <a:r>
              <a:rPr lang="en-US" dirty="0">
                <a:hlinkClick r:id="rId8"/>
              </a:rPr>
              <a:t>https://tools.ietf.org/html/draft-ietf-netmod-yang-versioning-reqs-02</a:t>
            </a:r>
            <a:endParaRPr lang="en-US" dirty="0"/>
          </a:p>
          <a:p>
            <a:pPr marL="514350" indent="-514350">
              <a:lnSpc>
                <a:spcPct val="120000"/>
              </a:lnSpc>
              <a:spcBef>
                <a:spcPts val="0"/>
              </a:spcBef>
              <a:buFont typeface="+mj-lt"/>
              <a:buAutoNum type="arabicPeriod"/>
            </a:pPr>
            <a:r>
              <a:rPr lang="en-US" dirty="0"/>
              <a:t>A YANG Data model for ECA Policy Management -- Authors</a:t>
            </a:r>
          </a:p>
          <a:p>
            <a:pPr lvl="1">
              <a:lnSpc>
                <a:spcPct val="120000"/>
              </a:lnSpc>
              <a:spcBef>
                <a:spcPts val="0"/>
              </a:spcBef>
            </a:pPr>
            <a:r>
              <a:rPr lang="en-US" dirty="0">
                <a:hlinkClick r:id="rId9"/>
              </a:rPr>
              <a:t>https://tools.ietf.org/html/draft-wwx-netmod-event-yang-06</a:t>
            </a:r>
            <a:endParaRPr lang="en-US" dirty="0"/>
          </a:p>
          <a:p>
            <a:pPr marL="514350" indent="-514350">
              <a:lnSpc>
                <a:spcPct val="120000"/>
              </a:lnSpc>
              <a:spcBef>
                <a:spcPts val="0"/>
              </a:spcBef>
              <a:buFont typeface="+mj-lt"/>
              <a:buAutoNum type="arabicPeriod"/>
            </a:pPr>
            <a:r>
              <a:rPr lang="en-US" dirty="0"/>
              <a:t>YANG Data Node Self Explanation Tags -- </a:t>
            </a:r>
            <a:r>
              <a:rPr lang="en-US" dirty="0" err="1"/>
              <a:t>Tao,Ran</a:t>
            </a:r>
            <a:endParaRPr lang="en-US" dirty="0"/>
          </a:p>
          <a:p>
            <a:pPr lvl="1">
              <a:lnSpc>
                <a:spcPct val="120000"/>
              </a:lnSpc>
              <a:spcBef>
                <a:spcPts val="0"/>
              </a:spcBef>
            </a:pPr>
            <a:r>
              <a:rPr lang="en-US" dirty="0">
                <a:hlinkClick r:id="rId10"/>
              </a:rPr>
              <a:t>https://tools.ietf.org/html/draft-tao-netmod-yang-node-tags-01</a:t>
            </a:r>
            <a:endParaRPr lang="en-US" dirty="0"/>
          </a:p>
          <a:p>
            <a:pPr marL="514350" indent="-514350">
              <a:lnSpc>
                <a:spcPct val="120000"/>
              </a:lnSpc>
              <a:spcBef>
                <a:spcPts val="0"/>
              </a:spcBef>
              <a:buFont typeface="+mj-lt"/>
              <a:buAutoNum type="arabicPeriod"/>
            </a:pPr>
            <a:r>
              <a:rPr lang="en-US" dirty="0"/>
              <a:t>3GPP's UML to YANG Object Module Mapping -- </a:t>
            </a:r>
            <a:r>
              <a:rPr lang="en-US" dirty="0" err="1"/>
              <a:t>Balazs</a:t>
            </a:r>
            <a:r>
              <a:rPr lang="en-US" dirty="0"/>
              <a:t> Lengyel</a:t>
            </a:r>
          </a:p>
          <a:p>
            <a:pPr marL="514350" indent="-514350">
              <a:lnSpc>
                <a:spcPct val="120000"/>
              </a:lnSpc>
              <a:spcBef>
                <a:spcPts val="0"/>
              </a:spcBef>
              <a:buFont typeface="+mj-lt"/>
              <a:buAutoNum type="arabicPeriod"/>
            </a:pPr>
            <a:r>
              <a:rPr lang="en-US" dirty="0"/>
              <a:t>CORECONF -- Carsten Bormann</a:t>
            </a:r>
          </a:p>
          <a:p>
            <a:pPr lvl="1">
              <a:lnSpc>
                <a:spcPct val="120000"/>
              </a:lnSpc>
              <a:spcBef>
                <a:spcPts val="0"/>
              </a:spcBef>
            </a:pPr>
            <a:r>
              <a:rPr lang="en-US" dirty="0">
                <a:hlinkClick r:id="rId11"/>
              </a:rPr>
              <a:t>https://tools.ietf.org/html/draft-ietf-core-yang-cbor-12</a:t>
            </a:r>
            <a:endParaRPr lang="en-US" dirty="0"/>
          </a:p>
          <a:p>
            <a:pPr lvl="1">
              <a:lnSpc>
                <a:spcPct val="120000"/>
              </a:lnSpc>
              <a:spcBef>
                <a:spcPts val="0"/>
              </a:spcBef>
            </a:pPr>
            <a:r>
              <a:rPr lang="en-US" dirty="0">
                <a:hlinkClick r:id="rId12"/>
              </a:rPr>
              <a:t>https://tools.ietf.org/html/draft-ietf-core-sid-11</a:t>
            </a:r>
            <a:endParaRPr lang="en-US" dirty="0"/>
          </a:p>
          <a:p>
            <a:pPr lvl="1">
              <a:lnSpc>
                <a:spcPct val="120000"/>
              </a:lnSpc>
              <a:spcBef>
                <a:spcPts val="0"/>
              </a:spcBef>
            </a:pPr>
            <a:r>
              <a:rPr lang="en-US" dirty="0">
                <a:hlinkClick r:id="rId13"/>
              </a:rPr>
              <a:t>https://tools.ietf.org/html/draft-ietf-core-comi-09</a:t>
            </a:r>
            <a:endParaRPr lang="en-US" dirty="0"/>
          </a:p>
          <a:p>
            <a:pPr lvl="1">
              <a:lnSpc>
                <a:spcPct val="120000"/>
              </a:lnSpc>
              <a:spcBef>
                <a:spcPts val="0"/>
              </a:spcBef>
            </a:pPr>
            <a:r>
              <a:rPr lang="en-US" dirty="0">
                <a:hlinkClick r:id="rId14"/>
              </a:rPr>
              <a:t>https://tools.ietf.org/html/draft-ietf-core-yang-library-01</a:t>
            </a:r>
            <a:endParaRPr lang="en-US" dirty="0"/>
          </a:p>
        </p:txBody>
      </p:sp>
      <p:sp>
        <p:nvSpPr>
          <p:cNvPr id="7" name="Slide Number Placeholder 6">
            <a:extLst>
              <a:ext uri="{FF2B5EF4-FFF2-40B4-BE49-F238E27FC236}">
                <a16:creationId xmlns:a16="http://schemas.microsoft.com/office/drawing/2014/main" id="{CD5AA549-D5B5-4AB6-B700-5094C6E136C4}"/>
              </a:ext>
            </a:extLst>
          </p:cNvPr>
          <p:cNvSpPr>
            <a:spLocks noGrp="1"/>
          </p:cNvSpPr>
          <p:nvPr>
            <p:ph type="sldNum" sz="quarter" idx="2"/>
          </p:nvPr>
        </p:nvSpPr>
        <p:spPr/>
        <p:txBody>
          <a:bodyPr/>
          <a:lstStyle/>
          <a:p>
            <a:fld id="{86CB4B4D-7CA3-9044-876B-883B54F8677D}" type="slidenum">
              <a:rPr lang="en-US" smtClean="0"/>
              <a:t>4</a:t>
            </a:fld>
            <a:endParaRPr lang="en-US"/>
          </a:p>
        </p:txBody>
      </p:sp>
    </p:spTree>
    <p:extLst>
      <p:ext uri="{BB962C8B-B14F-4D97-AF65-F5344CB8AC3E}">
        <p14:creationId xmlns:p14="http://schemas.microsoft.com/office/powerpoint/2010/main" val="1102605572"/>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9E8D6C-EA19-4CC3-B3D1-16FB9574472F}"/>
              </a:ext>
            </a:extLst>
          </p:cNvPr>
          <p:cNvSpPr>
            <a:spLocks noGrp="1"/>
          </p:cNvSpPr>
          <p:nvPr>
            <p:ph type="title"/>
          </p:nvPr>
        </p:nvSpPr>
        <p:spPr/>
        <p:txBody>
          <a:bodyPr>
            <a:normAutofit fontScale="90000"/>
          </a:bodyPr>
          <a:lstStyle/>
          <a:p>
            <a:r>
              <a:rPr lang="en-US" dirty="0"/>
              <a:t>Recognition:</a:t>
            </a:r>
            <a:br>
              <a:rPr lang="en-US" dirty="0"/>
            </a:br>
            <a:r>
              <a:rPr lang="en-US" dirty="0"/>
              <a:t>YANG Model Versioning Design Team</a:t>
            </a:r>
          </a:p>
        </p:txBody>
      </p:sp>
      <p:sp>
        <p:nvSpPr>
          <p:cNvPr id="3" name="Text Placeholder 2">
            <a:extLst>
              <a:ext uri="{FF2B5EF4-FFF2-40B4-BE49-F238E27FC236}">
                <a16:creationId xmlns:a16="http://schemas.microsoft.com/office/drawing/2014/main" id="{BFDB441F-21BA-4473-9C48-050011E3DB76}"/>
              </a:ext>
            </a:extLst>
          </p:cNvPr>
          <p:cNvSpPr>
            <a:spLocks noGrp="1"/>
          </p:cNvSpPr>
          <p:nvPr>
            <p:ph type="body" idx="1"/>
          </p:nvPr>
        </p:nvSpPr>
        <p:spPr>
          <a:xfrm>
            <a:off x="457200" y="1200150"/>
            <a:ext cx="8229600" cy="3838657"/>
          </a:xfrm>
        </p:spPr>
        <p:txBody>
          <a:bodyPr>
            <a:normAutofit fontScale="62500" lnSpcReduction="20000"/>
          </a:bodyPr>
          <a:lstStyle/>
          <a:p>
            <a:r>
              <a:rPr lang="en-US" dirty="0"/>
              <a:t>Design team announced April 2018</a:t>
            </a:r>
          </a:p>
          <a:p>
            <a:pPr marL="914400" lvl="2" indent="0">
              <a:buNone/>
            </a:pPr>
            <a:r>
              <a:rPr lang="en-US" sz="1900" dirty="0">
                <a:hlinkClick r:id="rId2"/>
              </a:rPr>
              <a:t>https://mailarchive.ietf.org/arch/browse/netmod/?q=versioning%20design%20team</a:t>
            </a:r>
            <a:endParaRPr lang="en-US" sz="1900" dirty="0"/>
          </a:p>
          <a:p>
            <a:r>
              <a:rPr lang="en-US" dirty="0"/>
              <a:t>Have produced 8 documents which have been accepted as working  documents</a:t>
            </a:r>
          </a:p>
          <a:p>
            <a:pPr lvl="1"/>
            <a:r>
              <a:rPr lang="en-US" dirty="0"/>
              <a:t>Which will be progressed per normal WG process</a:t>
            </a:r>
          </a:p>
          <a:p>
            <a:r>
              <a:rPr lang="en-US" b="1" dirty="0"/>
              <a:t>Significant work to meet an important industry challenge!</a:t>
            </a:r>
          </a:p>
          <a:p>
            <a:pPr lvl="1"/>
            <a:r>
              <a:rPr lang="en-US" dirty="0"/>
              <a:t>DT Objectives have been met</a:t>
            </a:r>
          </a:p>
          <a:p>
            <a:pPr lvl="1"/>
            <a:r>
              <a:rPr lang="en-US" dirty="0"/>
              <a:t>The design team is now closed</a:t>
            </a:r>
          </a:p>
          <a:p>
            <a:r>
              <a:rPr lang="en-US" dirty="0"/>
              <a:t>Kudos to DT members and all other contributors!</a:t>
            </a:r>
          </a:p>
          <a:p>
            <a:pPr lvl="1"/>
            <a:r>
              <a:rPr lang="en-US" dirty="0"/>
              <a:t>Members: Rob Wilton (Lead), Joe Clarke, </a:t>
            </a:r>
            <a:r>
              <a:rPr lang="en-US" dirty="0" err="1"/>
              <a:t>Balazs</a:t>
            </a:r>
            <a:r>
              <a:rPr lang="en-US" dirty="0"/>
              <a:t> Lengyel, </a:t>
            </a:r>
            <a:br>
              <a:rPr lang="en-US" dirty="0"/>
            </a:br>
            <a:r>
              <a:rPr lang="en-US" dirty="0" err="1"/>
              <a:t>Reshad</a:t>
            </a:r>
            <a:r>
              <a:rPr lang="en-US" dirty="0"/>
              <a:t> Rahman, Mahesh </a:t>
            </a:r>
            <a:r>
              <a:rPr lang="en-US" dirty="0" err="1"/>
              <a:t>Jethanandani</a:t>
            </a:r>
            <a:r>
              <a:rPr lang="en-US" dirty="0"/>
              <a:t>, Jason Sterne, Benoit </a:t>
            </a:r>
            <a:r>
              <a:rPr lang="en-US" dirty="0" err="1"/>
              <a:t>Claise</a:t>
            </a:r>
            <a:r>
              <a:rPr lang="en-US" dirty="0"/>
              <a:t>, </a:t>
            </a:r>
            <a:r>
              <a:rPr lang="en-US" dirty="0" err="1"/>
              <a:t>Ebben</a:t>
            </a:r>
            <a:r>
              <a:rPr lang="en-US" dirty="0"/>
              <a:t> Aries, </a:t>
            </a:r>
            <a:r>
              <a:rPr lang="en-US"/>
              <a:t>Bo Wu, </a:t>
            </a:r>
            <a:r>
              <a:rPr lang="en-US" dirty="0"/>
              <a:t>Sue Hares, </a:t>
            </a:r>
            <a:r>
              <a:rPr lang="en-US" dirty="0" err="1"/>
              <a:t>Zitao</a:t>
            </a:r>
            <a:r>
              <a:rPr lang="en-US" dirty="0"/>
              <a:t> Wang</a:t>
            </a:r>
          </a:p>
          <a:p>
            <a:endParaRPr lang="en-US" dirty="0"/>
          </a:p>
          <a:p>
            <a:endParaRPr lang="en-US" dirty="0"/>
          </a:p>
        </p:txBody>
      </p:sp>
      <p:sp>
        <p:nvSpPr>
          <p:cNvPr id="4" name="Slide Number Placeholder 3">
            <a:extLst>
              <a:ext uri="{FF2B5EF4-FFF2-40B4-BE49-F238E27FC236}">
                <a16:creationId xmlns:a16="http://schemas.microsoft.com/office/drawing/2014/main" id="{729FDA6D-9492-45C5-B4CD-90981F9D99AA}"/>
              </a:ext>
            </a:extLst>
          </p:cNvPr>
          <p:cNvSpPr>
            <a:spLocks noGrp="1"/>
          </p:cNvSpPr>
          <p:nvPr>
            <p:ph type="sldNum" sz="quarter" idx="2"/>
          </p:nvPr>
        </p:nvSpPr>
        <p:spPr/>
        <p:txBody>
          <a:bodyPr/>
          <a:lstStyle/>
          <a:p>
            <a:fld id="{86CB4B4D-7CA3-9044-876B-883B54F8677D}" type="slidenum">
              <a:rPr lang="en-US" smtClean="0"/>
              <a:t>5</a:t>
            </a:fld>
            <a:endParaRPr lang="en-US"/>
          </a:p>
        </p:txBody>
      </p:sp>
      <p:pic>
        <p:nvPicPr>
          <p:cNvPr id="2050" name="Picture 2" descr="Clapping Hands Clipart">
            <a:extLst>
              <a:ext uri="{FF2B5EF4-FFF2-40B4-BE49-F238E27FC236}">
                <a16:creationId xmlns:a16="http://schemas.microsoft.com/office/drawing/2014/main" id="{98B8AA71-D814-4271-BBDD-1DEE8135EC3B}"/>
              </a:ext>
            </a:extLst>
          </p:cNvPr>
          <p:cNvPicPr>
            <a:picLocks noChangeAspect="1" noChangeArrowheads="1" noCrop="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0471227">
            <a:off x="8265102" y="3171026"/>
            <a:ext cx="1009650" cy="1009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468546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5000"/>
                                  </p:stCondLst>
                                  <p:childTnLst>
                                    <p:set>
                                      <p:cBhvr>
                                        <p:cTn id="6" dur="1" fill="hold">
                                          <p:stCondLst>
                                            <p:cond delay="0"/>
                                          </p:stCondLst>
                                        </p:cTn>
                                        <p:tgtEl>
                                          <p:spTgt spid="20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Title 1"/>
          <p:cNvSpPr txBox="1">
            <a:spLocks noGrp="1"/>
          </p:cNvSpPr>
          <p:nvPr>
            <p:ph type="title"/>
          </p:nvPr>
        </p:nvSpPr>
        <p:spPr/>
        <p:txBody>
          <a:bodyPr>
            <a:normAutofit fontScale="90000"/>
          </a:bodyPr>
          <a:lstStyle>
            <a:lvl1pPr>
              <a:defRPr sz="3900"/>
            </a:lvl1pPr>
          </a:lstStyle>
          <a:p>
            <a:r>
              <a:rPr lang="en-US" dirty="0"/>
              <a:t>Document Updates – Since Last Meeting</a:t>
            </a:r>
          </a:p>
        </p:txBody>
      </p:sp>
      <p:sp>
        <p:nvSpPr>
          <p:cNvPr id="142" name="Content Placeholder 2"/>
          <p:cNvSpPr txBox="1">
            <a:spLocks noGrp="1"/>
          </p:cNvSpPr>
          <p:nvPr>
            <p:ph type="body" idx="1"/>
          </p:nvPr>
        </p:nvSpPr>
        <p:spPr>
          <a:xfrm>
            <a:off x="457200" y="1200150"/>
            <a:ext cx="8229600" cy="3838657"/>
          </a:xfrm>
        </p:spPr>
        <p:txBody>
          <a:bodyPr>
            <a:normAutofit fontScale="85000" lnSpcReduction="20000"/>
          </a:bodyPr>
          <a:lstStyle/>
          <a:p>
            <a:r>
              <a:rPr lang="en-US" dirty="0"/>
              <a:t>In RFC Editor Queue</a:t>
            </a:r>
          </a:p>
          <a:p>
            <a:pPr lvl="1"/>
            <a:r>
              <a:rPr lang="en-US" dirty="0"/>
              <a:t>draft-ietf-netmod-syslog-model-26</a:t>
            </a:r>
          </a:p>
          <a:p>
            <a:pPr lvl="1"/>
            <a:r>
              <a:rPr lang="en-US" dirty="0"/>
              <a:t>draft-ietf-netmod-yang-data-ext-05</a:t>
            </a:r>
          </a:p>
          <a:p>
            <a:pPr lvl="1"/>
            <a:r>
              <a:rPr lang="en-US" dirty="0"/>
              <a:t>draft-ietf-netmod-artwork-folding-12</a:t>
            </a:r>
          </a:p>
          <a:p>
            <a:pPr lvl="1"/>
            <a:r>
              <a:rPr lang="en-US" dirty="0"/>
              <a:t>draft-ietf-netmod-module-tags-10</a:t>
            </a:r>
          </a:p>
          <a:p>
            <a:r>
              <a:rPr lang="en-US" dirty="0"/>
              <a:t>Submitted to IESG for Publication</a:t>
            </a:r>
          </a:p>
          <a:p>
            <a:pPr lvl="1"/>
            <a:r>
              <a:rPr lang="en-US" dirty="0"/>
              <a:t>draft-ietf-netmod-factory-default-14</a:t>
            </a:r>
          </a:p>
          <a:p>
            <a:r>
              <a:rPr lang="en-US" dirty="0"/>
              <a:t>Not on agenda</a:t>
            </a:r>
          </a:p>
          <a:p>
            <a:pPr lvl="1"/>
            <a:r>
              <a:rPr lang="en-US" dirty="0"/>
              <a:t>draft-ietf-netmod-yang-instance-file-format-10</a:t>
            </a:r>
          </a:p>
        </p:txBody>
      </p:sp>
      <p:sp>
        <p:nvSpPr>
          <p:cNvPr id="143" name="Slide Number Placeholder 3"/>
          <p:cNvSpPr txBox="1">
            <a:spLocks noGrp="1"/>
          </p:cNvSpPr>
          <p:nvPr>
            <p:ph type="sldNum" sz="quarter" idx="2"/>
          </p:nvPr>
        </p:nvSpPr>
        <p:spPr/>
        <p:txBody>
          <a:bodyPr/>
          <a:lstStyle/>
          <a:p>
            <a:fld id="{86CB4B4D-7CA3-9044-876B-883B54F8677D}" type="slidenum">
              <a:rPr lang="en-US" smtClean="0"/>
              <a:pPr/>
              <a:t>6</a:t>
            </a:fld>
            <a:endParaRPr lang="en-US"/>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277163-86FA-462D-9244-4F56ABB3640B}"/>
              </a:ext>
            </a:extLst>
          </p:cNvPr>
          <p:cNvSpPr>
            <a:spLocks noGrp="1"/>
          </p:cNvSpPr>
          <p:nvPr>
            <p:ph type="title"/>
          </p:nvPr>
        </p:nvSpPr>
        <p:spPr/>
        <p:txBody>
          <a:bodyPr/>
          <a:lstStyle/>
          <a:p>
            <a:r>
              <a:rPr lang="en-US" dirty="0"/>
              <a:t>Liaisons and Communications</a:t>
            </a:r>
          </a:p>
        </p:txBody>
      </p:sp>
      <p:sp>
        <p:nvSpPr>
          <p:cNvPr id="3" name="Text Placeholder 2">
            <a:extLst>
              <a:ext uri="{FF2B5EF4-FFF2-40B4-BE49-F238E27FC236}">
                <a16:creationId xmlns:a16="http://schemas.microsoft.com/office/drawing/2014/main" id="{F115AEB3-5A30-476F-AAB5-C0472871A31B}"/>
              </a:ext>
            </a:extLst>
          </p:cNvPr>
          <p:cNvSpPr>
            <a:spLocks noGrp="1"/>
          </p:cNvSpPr>
          <p:nvPr>
            <p:ph type="body" idx="1"/>
          </p:nvPr>
        </p:nvSpPr>
        <p:spPr>
          <a:xfrm>
            <a:off x="457200" y="1200150"/>
            <a:ext cx="8562392" cy="3394473"/>
          </a:xfrm>
        </p:spPr>
        <p:txBody>
          <a:bodyPr>
            <a:normAutofit/>
          </a:bodyPr>
          <a:lstStyle/>
          <a:p>
            <a:pPr marL="0" indent="0">
              <a:buNone/>
            </a:pPr>
            <a:r>
              <a:rPr lang="en-US" dirty="0"/>
              <a:t>Incoming:</a:t>
            </a:r>
          </a:p>
          <a:p>
            <a:r>
              <a:rPr lang="en-US" dirty="0"/>
              <a:t>None</a:t>
            </a:r>
          </a:p>
          <a:p>
            <a:endParaRPr lang="en-US" dirty="0"/>
          </a:p>
        </p:txBody>
      </p:sp>
      <p:sp>
        <p:nvSpPr>
          <p:cNvPr id="4" name="Slide Number Placeholder 3">
            <a:extLst>
              <a:ext uri="{FF2B5EF4-FFF2-40B4-BE49-F238E27FC236}">
                <a16:creationId xmlns:a16="http://schemas.microsoft.com/office/drawing/2014/main" id="{4E016D1F-10D1-4424-A0CA-0A6DD81BFF26}"/>
              </a:ext>
            </a:extLst>
          </p:cNvPr>
          <p:cNvSpPr>
            <a:spLocks noGrp="1"/>
          </p:cNvSpPr>
          <p:nvPr>
            <p:ph type="sldNum" sz="quarter" idx="2"/>
          </p:nvPr>
        </p:nvSpPr>
        <p:spPr/>
        <p:txBody>
          <a:bodyPr/>
          <a:lstStyle/>
          <a:p>
            <a:fld id="{86CB4B4D-7CA3-9044-876B-883B54F8677D}" type="slidenum">
              <a:rPr lang="en-US" smtClean="0"/>
              <a:t>7</a:t>
            </a:fld>
            <a:endParaRPr lang="en-US"/>
          </a:p>
        </p:txBody>
      </p:sp>
    </p:spTree>
    <p:extLst>
      <p:ext uri="{BB962C8B-B14F-4D97-AF65-F5344CB8AC3E}">
        <p14:creationId xmlns:p14="http://schemas.microsoft.com/office/powerpoint/2010/main" val="4102435304"/>
      </p:ext>
    </p:extLst>
  </p:cSld>
  <p:clrMapOvr>
    <a:masterClrMapping/>
  </p:clrMapOvr>
  <p:transition spd="med"/>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121</TotalTime>
  <Words>601</Words>
  <Application>Microsoft Office PowerPoint</Application>
  <PresentationFormat>On-screen Show (16:9)</PresentationFormat>
  <Paragraphs>94</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Helvetica</vt:lpstr>
      <vt:lpstr>Office Theme</vt:lpstr>
      <vt:lpstr>IETF 107 Replacement Interim NETMOD Working Group </vt:lpstr>
      <vt:lpstr>Note Well</vt:lpstr>
      <vt:lpstr>Administrative</vt:lpstr>
      <vt:lpstr>Agenda</vt:lpstr>
      <vt:lpstr>Recognition: YANG Model Versioning Design Team</vt:lpstr>
      <vt:lpstr>Document Updates – Since Last Meeting</vt:lpstr>
      <vt:lpstr>Liaisons and Communications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IETF 107 NETMOD Working Group </dc:title>
  <dc:creator>Lou Berger</dc:creator>
  <cp:lastModifiedBy>Lou Berger</cp:lastModifiedBy>
  <cp:revision>31</cp:revision>
  <dcterms:created xsi:type="dcterms:W3CDTF">2019-03-22T19:46:39Z</dcterms:created>
  <dcterms:modified xsi:type="dcterms:W3CDTF">2020-04-01T20:42:25Z</dcterms:modified>
</cp:coreProperties>
</file>