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340" r:id="rId2"/>
    <p:sldId id="368" r:id="rId3"/>
    <p:sldId id="372" r:id="rId4"/>
    <p:sldId id="373" r:id="rId5"/>
    <p:sldId id="374" r:id="rId6"/>
    <p:sldId id="375" r:id="rId7"/>
    <p:sldId id="376" r:id="rId8"/>
    <p:sldId id="377" r:id="rId9"/>
    <p:sldId id="378" r:id="rId10"/>
    <p:sldId id="36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8A5EE6-8645-4D4B-8CAC-53242F430550}" type="datetimeFigureOut">
              <a:rPr lang="en-US" smtClean="0"/>
              <a:t>3/29/20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9E4EFC-F9BB-F74A-A13F-2AAB1CB82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002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9E4EFC-F9BB-F74A-A13F-2AAB1CB8245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1146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Easier for user and tooling also with </a:t>
            </a:r>
            <a:r>
              <a:rPr lang="en-US" dirty="0" err="1"/>
              <a:t>rev:status-description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9E4EFC-F9BB-F74A-A13F-2AAB1CB824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554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29D91-55DE-BC42-B0C5-4F37083E87BE}" type="datetime1">
              <a:rPr lang="en-US" smtClean="0"/>
              <a:t>3/29/20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669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3F6AB-EFF0-E94F-947F-391947B3C3E5}" type="datetime1">
              <a:rPr lang="en-US" smtClean="0"/>
              <a:t>3/29/20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3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3DF89-133B-4649-9A9D-D2D85CFFFECA}" type="datetime1">
              <a:rPr lang="en-US" smtClean="0"/>
              <a:t>3/29/20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8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39412-EAAD-C843-BB10-8D9428BC7C9E}" type="datetime1">
              <a:rPr lang="en-US" smtClean="0"/>
              <a:t>3/29/20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/>
            </a:lvl1pPr>
          </a:lstStyle>
          <a:p>
            <a:fld id="{845A7628-4FF7-4E43-A656-E26233466BC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733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16484-0A90-804A-A7FA-6D3F947E5481}" type="datetime1">
              <a:rPr lang="en-US" smtClean="0"/>
              <a:t>3/29/20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127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1EF8E-CCB3-FB4E-B745-7EB89DB149E3}" type="datetime1">
              <a:rPr lang="en-US" smtClean="0"/>
              <a:t>3/29/20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56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5F987-8560-5343-8AB7-34C0638A91E8}" type="datetime1">
              <a:rPr lang="en-US" smtClean="0"/>
              <a:t>3/29/20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38C05-B983-CC4E-9416-726C8B0E2489}" type="datetime1">
              <a:rPr lang="en-US" smtClean="0"/>
              <a:t>3/29/20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789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2489F-3E00-FF44-B3D8-C6041E7ABA73}" type="datetime1">
              <a:rPr lang="en-US" smtClean="0"/>
              <a:t>3/29/20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869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401E3-E3C6-2349-9D3D-9FAAB0CFE1C7}" type="datetime1">
              <a:rPr lang="en-US" smtClean="0"/>
              <a:t>3/29/20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20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894D-17DD-E845-908C-1539E1E24292}" type="datetime1">
              <a:rPr lang="en-US" smtClean="0"/>
              <a:t>3/29/20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264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671AA-E0AB-0E42-B212-B72D4B77FAFF}" type="datetime1">
              <a:rPr lang="en-US" smtClean="0"/>
              <a:t>3/29/20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A7628-4FF7-4E43-A656-E26233466B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70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datatracker.ietf.org/doc/draft-verdt-netmod-yang-module-versioning/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netmod-wg/yang-ver-dt/issues?q=is%3Aissue+is%3Aopen+label%3Aupdated-mod-rev-handlin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datatracker.ietf.org/doc/draft-verdt-netmod-yang-module-versionin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netmod-wg/yang-ver-dt/issues/45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netmod-wg/yang-ver-dt/issues/47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netmod-wg/yang-ver-dt/issues/48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netmod-wg/yang-ver-dt/issues/48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netmod-wg/yang-ver-dt/issues/48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netmod-wg/yang-ver-dt/issues/48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netmod-wg/yang-ver-dt/issues/48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/>
          </p:cNvSpPr>
          <p:nvPr/>
        </p:nvSpPr>
        <p:spPr bwMode="auto">
          <a:xfrm>
            <a:off x="461273" y="1006891"/>
            <a:ext cx="10976610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/>
            <a:r>
              <a:rPr lang="en-US" sz="4400" b="1" dirty="0"/>
              <a:t>Updated YANG Module Revision Handling</a:t>
            </a:r>
          </a:p>
          <a:p>
            <a:pPr algn="ctr"/>
            <a:r>
              <a:rPr lang="en-GB" sz="3200" dirty="0">
                <a:hlinkClick r:id="rId2"/>
              </a:rPr>
              <a:t>draft-ietf-netmod-yang-module-versioning-00</a:t>
            </a:r>
            <a:endParaRPr lang="en-GB" sz="3200" dirty="0"/>
          </a:p>
          <a:p>
            <a:endParaRPr lang="en-US" sz="3200" dirty="0">
              <a:solidFill>
                <a:schemeClr val="tx1">
                  <a:lumMod val="50000"/>
                  <a:lumOff val="50000"/>
                </a:schemeClr>
              </a:solidFill>
              <a:latin typeface="Arial Bold" charset="0"/>
              <a:ea typeface="ＭＳ Ｐゴシック" charset="0"/>
              <a:cs typeface="ＭＳ Ｐゴシック" charset="0"/>
              <a:sym typeface="Arial Bold" charset="0"/>
            </a:endParaRP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r>
              <a:rPr 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ＭＳ Ｐゴシック" charset="0"/>
                <a:cs typeface="Calibri"/>
                <a:sym typeface="Arial Bold" charset="0"/>
              </a:rPr>
              <a:t>NETMOD WG</a:t>
            </a:r>
          </a:p>
          <a:p>
            <a:pPr algn="ctr">
              <a:lnSpc>
                <a:spcPct val="10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endParaRPr lang="en-US" sz="3200" dirty="0">
              <a:solidFill>
                <a:schemeClr val="tx1">
                  <a:lumMod val="50000"/>
                  <a:lumOff val="50000"/>
                </a:schemeClr>
              </a:solidFill>
              <a:latin typeface="Calibri"/>
              <a:ea typeface="ＭＳ Ｐゴシック" charset="0"/>
              <a:cs typeface="Calibri"/>
              <a:sym typeface="Arial Bold" charset="0"/>
            </a:endParaRP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April 2</a:t>
            </a:r>
            <a:r>
              <a:rPr lang="en-US" sz="2400" baseline="300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nd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, 2020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endParaRPr lang="en-US" sz="2400" b="1" dirty="0">
              <a:latin typeface="Calibri"/>
              <a:cs typeface="Calibri"/>
            </a:endParaRP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r>
              <a:rPr lang="en-US" sz="2400" dirty="0">
                <a:latin typeface="Calibri"/>
                <a:cs typeface="Calibri"/>
              </a:rPr>
              <a:t>Benoit </a:t>
            </a:r>
            <a:r>
              <a:rPr lang="en-US" sz="2400" dirty="0" err="1">
                <a:latin typeface="Calibri"/>
                <a:cs typeface="Calibri"/>
              </a:rPr>
              <a:t>Claise</a:t>
            </a:r>
            <a:endParaRPr lang="en-US" sz="2400" dirty="0">
              <a:latin typeface="Calibri"/>
              <a:cs typeface="Calibri"/>
            </a:endParaRP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r>
              <a:rPr lang="en-US" sz="2400" dirty="0">
                <a:latin typeface="Calibri"/>
                <a:cs typeface="Calibri"/>
              </a:rPr>
              <a:t>Joe Clarke</a:t>
            </a: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r>
              <a:rPr lang="en-GB" sz="2400" b="1" dirty="0" err="1">
                <a:latin typeface="Calibri"/>
                <a:cs typeface="Calibri"/>
              </a:rPr>
              <a:t>Reshad</a:t>
            </a:r>
            <a:r>
              <a:rPr lang="en-GB" sz="2400" b="1" dirty="0">
                <a:latin typeface="Calibri"/>
                <a:cs typeface="Calibri"/>
              </a:rPr>
              <a:t> Rahman (presenting)</a:t>
            </a: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r>
              <a:rPr lang="en-GB" sz="2400" dirty="0">
                <a:latin typeface="Calibri"/>
                <a:ea typeface="ＭＳ Ｐゴシック" charset="0"/>
                <a:cs typeface="Calibri"/>
                <a:sym typeface="Arial Bold" charset="0"/>
              </a:rPr>
              <a:t>Rob Wilton</a:t>
            </a: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r>
              <a:rPr lang="en-GB" sz="2400" dirty="0" err="1">
                <a:latin typeface="Calibri"/>
                <a:ea typeface="ＭＳ Ｐゴシック" charset="0"/>
                <a:cs typeface="Calibri"/>
                <a:sym typeface="Arial Bold" charset="0"/>
              </a:rPr>
              <a:t>Balazs</a:t>
            </a:r>
            <a:r>
              <a:rPr lang="en-GB" sz="2400" dirty="0">
                <a:latin typeface="Calibri"/>
                <a:ea typeface="ＭＳ Ｐゴシック" charset="0"/>
                <a:cs typeface="Calibri"/>
                <a:sym typeface="Arial Bold" charset="0"/>
              </a:rPr>
              <a:t> Lengyel</a:t>
            </a: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r>
              <a:rPr lang="en-GB" sz="2400" dirty="0">
                <a:latin typeface="Calibri"/>
                <a:ea typeface="ＭＳ Ｐゴシック" charset="0"/>
                <a:cs typeface="Calibri"/>
                <a:sym typeface="Arial Bold" charset="0"/>
              </a:rPr>
              <a:t>Jason Sterne</a:t>
            </a: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r>
              <a:rPr lang="en-GB" sz="2400" dirty="0">
                <a:latin typeface="Calibri"/>
                <a:ea typeface="ＭＳ Ｐゴシック" charset="0"/>
                <a:cs typeface="Calibri"/>
                <a:sym typeface="Arial Bold" charset="0"/>
              </a:rPr>
              <a:t>Kevin D’Souza</a:t>
            </a:r>
            <a:endParaRPr lang="en-US" sz="2400" dirty="0">
              <a:latin typeface="Arial Bold" charset="0"/>
              <a:ea typeface="ＭＳ Ｐゴシック" charset="0"/>
              <a:cs typeface="ＭＳ Ｐゴシック" charset="0"/>
              <a:sym typeface="Arial Bold" charset="0"/>
            </a:endParaRPr>
          </a:p>
        </p:txBody>
      </p:sp>
      <p:pic>
        <p:nvPicPr>
          <p:cNvPr id="4" name="Picture 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6894" y="6042026"/>
            <a:ext cx="105886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350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Open 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CA" dirty="0">
                <a:hlinkClick r:id="rId2"/>
              </a:rPr>
              <a:t>https://github.com/netmod-wg/yang-ver-dt/issues?q=is%3Aissue+is%3Aopen+label%3Aupdated-mod-rev-handling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76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Recap:</a:t>
            </a:r>
            <a:r>
              <a:rPr lang="en-GB" dirty="0"/>
              <a:t> Updated YANG Module Revision Handling</a:t>
            </a:r>
            <a:br>
              <a:rPr lang="en-GB" dirty="0"/>
            </a:br>
            <a:r>
              <a:rPr lang="en-GB" sz="3200" dirty="0">
                <a:hlinkClick r:id="rId2"/>
              </a:rPr>
              <a:t>draft-ietf-netmod-yang-module-versioning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Core enhancements to YANG to:</a:t>
            </a:r>
          </a:p>
          <a:p>
            <a:pPr lvl="1"/>
            <a:r>
              <a:rPr lang="en-GB" i="1" dirty="0"/>
              <a:t>Allow</a:t>
            </a:r>
            <a:r>
              <a:rPr lang="en-GB" dirty="0"/>
              <a:t> non linear module development (e.g. for bugfixes)</a:t>
            </a:r>
          </a:p>
          <a:p>
            <a:pPr lvl="1"/>
            <a:r>
              <a:rPr lang="en-GB" i="1" dirty="0"/>
              <a:t>Document</a:t>
            </a:r>
            <a:r>
              <a:rPr lang="en-GB" dirty="0"/>
              <a:t> when non-backwards-compatible changes have occurred in revision history</a:t>
            </a:r>
          </a:p>
          <a:p>
            <a:r>
              <a:rPr lang="en-GB" dirty="0"/>
              <a:t>Module revisions are still uniquely identified by revision date, but allow a freeform text label to be associated with a revision</a:t>
            </a:r>
          </a:p>
          <a:p>
            <a:pPr lvl="1"/>
            <a:r>
              <a:rPr lang="en-GB" i="1" dirty="0"/>
              <a:t>Label could be </a:t>
            </a:r>
            <a:r>
              <a:rPr lang="en-GB" i="1" dirty="0" err="1"/>
              <a:t>semver</a:t>
            </a:r>
            <a:r>
              <a:rPr lang="en-GB" i="1" dirty="0"/>
              <a:t> based or a different scheme</a:t>
            </a:r>
          </a:p>
          <a:p>
            <a:r>
              <a:rPr lang="en-GB" dirty="0"/>
              <a:t>“Import by revision-date or derived” (using revision history)</a:t>
            </a:r>
          </a:p>
          <a:p>
            <a:r>
              <a:rPr lang="en-GB" dirty="0"/>
              <a:t>Define backwards-compatible vs non-backwards-compatible changes</a:t>
            </a:r>
          </a:p>
          <a:p>
            <a:r>
              <a:rPr lang="en-GB" dirty="0"/>
              <a:t>Clarify/improve YANG “status” handling</a:t>
            </a:r>
          </a:p>
          <a:p>
            <a:r>
              <a:rPr lang="en-GB" dirty="0"/>
              <a:t>Refresh guidelines for updating YANG modules</a:t>
            </a:r>
          </a:p>
          <a:p>
            <a:endParaRPr lang="en-GB" dirty="0"/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946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Main issues from adoption call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New revisions of IETF modules MUST include revision-labels that conform to YANG </a:t>
            </a:r>
            <a:r>
              <a:rPr lang="en-GB" dirty="0" err="1"/>
              <a:t>Semver</a:t>
            </a:r>
            <a:endParaRPr lang="en-GB" dirty="0"/>
          </a:p>
          <a:p>
            <a:pPr lvl="1"/>
            <a:r>
              <a:rPr lang="en-GB" dirty="0"/>
              <a:t>Comment #1: not needed since IETF modules mostly use a linear history</a:t>
            </a:r>
          </a:p>
          <a:p>
            <a:pPr lvl="1"/>
            <a:r>
              <a:rPr lang="en-GB" dirty="0"/>
              <a:t>Response #1: YANG </a:t>
            </a:r>
            <a:r>
              <a:rPr lang="en-GB" dirty="0" err="1"/>
              <a:t>semver</a:t>
            </a:r>
            <a:r>
              <a:rPr lang="en-GB" dirty="0"/>
              <a:t> (aka modified </a:t>
            </a:r>
            <a:r>
              <a:rPr lang="en-GB" dirty="0" err="1"/>
              <a:t>semver</a:t>
            </a:r>
            <a:r>
              <a:rPr lang="en-GB" dirty="0"/>
              <a:t>) does NOT preclude linear history. And using YANG </a:t>
            </a:r>
            <a:r>
              <a:rPr lang="en-GB" dirty="0" err="1"/>
              <a:t>semver</a:t>
            </a:r>
            <a:r>
              <a:rPr lang="en-GB" dirty="0"/>
              <a:t> will be useful in case branching is done at a certain point</a:t>
            </a:r>
          </a:p>
          <a:p>
            <a:pPr lvl="1"/>
            <a:r>
              <a:rPr lang="en-GB" dirty="0"/>
              <a:t>Comment #2: Non-linear versioning works without modified </a:t>
            </a:r>
            <a:r>
              <a:rPr lang="en-GB" dirty="0" err="1"/>
              <a:t>semver</a:t>
            </a:r>
            <a:r>
              <a:rPr lang="en-GB" dirty="0"/>
              <a:t>, no need for revision labels</a:t>
            </a:r>
          </a:p>
          <a:p>
            <a:pPr lvl="1"/>
            <a:r>
              <a:rPr lang="en-GB" dirty="0"/>
              <a:t>Response #2: revision labels are helpful to easily see relationship between revisions (without using tools)</a:t>
            </a:r>
          </a:p>
          <a:p>
            <a:pPr lvl="1"/>
            <a:r>
              <a:rPr lang="en-GB" dirty="0"/>
              <a:t>Next step: further discussion needed</a:t>
            </a:r>
          </a:p>
          <a:p>
            <a:pPr marL="0" indent="0">
              <a:buNone/>
            </a:pPr>
            <a:br>
              <a:rPr lang="en-GB" dirty="0"/>
            </a:br>
            <a:r>
              <a:rPr lang="en-CA" dirty="0">
                <a:hlinkClick r:id="rId3"/>
              </a:rPr>
              <a:t>https://github.com/netmod-wg/yang-ver-dt/issues/45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032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Main issues from adoption call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GB" dirty="0"/>
              <a:t>Section 3.1.1 No change of ordering for “</a:t>
            </a:r>
            <a:r>
              <a:rPr lang="en-GB" dirty="0" err="1"/>
              <a:t>rpc</a:t>
            </a:r>
            <a:r>
              <a:rPr lang="en-GB" dirty="0"/>
              <a:t>” “input” </a:t>
            </a:r>
            <a:r>
              <a:rPr lang="en-GB" dirty="0" err="1"/>
              <a:t>substatements</a:t>
            </a:r>
            <a:endParaRPr lang="en-GB" dirty="0"/>
          </a:p>
          <a:p>
            <a:pPr lvl="1"/>
            <a:r>
              <a:rPr lang="en-GB" dirty="0"/>
              <a:t>Comment: needs to capture that no descendent statements to “input” and “output” can be reordered (for “</a:t>
            </a:r>
            <a:r>
              <a:rPr lang="en-GB" dirty="0" err="1"/>
              <a:t>rpc</a:t>
            </a:r>
            <a:r>
              <a:rPr lang="en-GB" dirty="0"/>
              <a:t>” and “action”)</a:t>
            </a:r>
          </a:p>
          <a:p>
            <a:pPr lvl="1"/>
            <a:r>
              <a:rPr lang="en-GB" dirty="0"/>
              <a:t>Response: order of </a:t>
            </a:r>
            <a:r>
              <a:rPr lang="en-GB" dirty="0" err="1"/>
              <a:t>subelements</a:t>
            </a:r>
            <a:r>
              <a:rPr lang="en-GB" dirty="0"/>
              <a:t> in “input” and “output” can not change. Also agree that “action” should be covered. </a:t>
            </a:r>
          </a:p>
          <a:p>
            <a:pPr lvl="1"/>
            <a:r>
              <a:rPr lang="en-GB" dirty="0"/>
              <a:t>Next step: draft to be updated</a:t>
            </a:r>
          </a:p>
          <a:p>
            <a:pPr marL="457200" lvl="1" indent="0">
              <a:buNone/>
            </a:pPr>
            <a:endParaRPr lang="en-CA" dirty="0">
              <a:hlinkClick r:id="rId2"/>
            </a:endParaRPr>
          </a:p>
          <a:p>
            <a:pPr marL="0" indent="0">
              <a:buNone/>
            </a:pPr>
            <a:r>
              <a:rPr lang="en-CA" dirty="0">
                <a:hlinkClick r:id="rId2"/>
              </a:rPr>
              <a:t>https://github.com/netmod-wg/yang-ver-dt/issues/47</a:t>
            </a:r>
            <a:endParaRPr lang="en-GB" dirty="0"/>
          </a:p>
          <a:p>
            <a:pPr marL="514350" indent="-514350">
              <a:buFont typeface="+mj-lt"/>
              <a:buAutoNum type="arabicPeriod" startAt="2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146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Main issues from adoption call (3)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GB" dirty="0"/>
              <a:t>Section 3.3 </a:t>
            </a:r>
            <a:r>
              <a:rPr lang="en-CA" dirty="0"/>
              <a:t>Interpreting revision labels as YANG semantic version numbers</a:t>
            </a:r>
            <a:endParaRPr lang="en-GB" dirty="0"/>
          </a:p>
          <a:p>
            <a:pPr lvl="1"/>
            <a:r>
              <a:rPr lang="en-GB" dirty="0"/>
              <a:t>Comment: </a:t>
            </a:r>
            <a:r>
              <a:rPr lang="en-CA" dirty="0"/>
              <a:t>what if my project use another dialect of </a:t>
            </a:r>
            <a:r>
              <a:rPr lang="en-CA" dirty="0" err="1"/>
              <a:t>semver</a:t>
            </a:r>
            <a:r>
              <a:rPr lang="en-CA" dirty="0"/>
              <a:t>, that wouldn't be</a:t>
            </a:r>
            <a:br>
              <a:rPr lang="en-CA" dirty="0"/>
            </a:br>
            <a:r>
              <a:rPr lang="en-CA" dirty="0"/>
              <a:t>possible with this rule.</a:t>
            </a:r>
            <a:endParaRPr lang="en-GB" dirty="0"/>
          </a:p>
          <a:p>
            <a:pPr lvl="1"/>
            <a:r>
              <a:rPr lang="en-GB" dirty="0"/>
              <a:t>Response: without this clients do not know what versioning scheme is being used. An alternative is to have another statement to indicate what versioning scheme is being used</a:t>
            </a:r>
          </a:p>
          <a:p>
            <a:pPr lvl="1"/>
            <a:r>
              <a:rPr lang="en-GB" dirty="0"/>
              <a:t>Next step: look into another statement/extension to specify versioning scheme</a:t>
            </a:r>
          </a:p>
          <a:p>
            <a:pPr marL="0" indent="0">
              <a:buNone/>
            </a:pPr>
            <a:endParaRPr lang="en-CA" dirty="0">
              <a:hlinkClick r:id="rId2"/>
            </a:endParaRPr>
          </a:p>
          <a:p>
            <a:pPr marL="0" indent="0">
              <a:buNone/>
            </a:pPr>
            <a:r>
              <a:rPr lang="en-CA" dirty="0">
                <a:hlinkClick r:id="rId2"/>
              </a:rPr>
              <a:t>https://github.com/netmod-wg/yang-ver-dt/issues/48</a:t>
            </a:r>
            <a:endParaRPr lang="en-GB" dirty="0"/>
          </a:p>
          <a:p>
            <a:pPr marL="514350" indent="-514350">
              <a:buFont typeface="+mj-lt"/>
              <a:buAutoNum type="arabicPeriod" startAt="3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5389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Main issues from adoption call (4)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GB" dirty="0"/>
              <a:t>Section 3.3 </a:t>
            </a:r>
            <a:r>
              <a:rPr lang="en-CA" dirty="0"/>
              <a:t>Submodules MUST NOT use revision label schemes that could be confused with the including module's revision label scheme</a:t>
            </a:r>
            <a:endParaRPr lang="en-GB" dirty="0"/>
          </a:p>
          <a:p>
            <a:pPr lvl="1"/>
            <a:r>
              <a:rPr lang="en-GB" dirty="0"/>
              <a:t>Comment: </a:t>
            </a:r>
            <a:r>
              <a:rPr lang="en-CA" dirty="0"/>
              <a:t>how do I ensure that this MUST NOT is handled correctly? What</a:t>
            </a:r>
            <a:br>
              <a:rPr lang="en-CA" dirty="0"/>
            </a:br>
            <a:r>
              <a:rPr lang="en-CA" dirty="0"/>
              <a:t>exactly does "could be confused with" mean?</a:t>
            </a:r>
          </a:p>
          <a:p>
            <a:pPr lvl="1"/>
            <a:r>
              <a:rPr lang="en-GB" dirty="0"/>
              <a:t>Response: r</a:t>
            </a:r>
            <a:r>
              <a:rPr lang="en-CA" dirty="0" err="1"/>
              <a:t>eader</a:t>
            </a:r>
            <a:r>
              <a:rPr lang="en-CA" dirty="0"/>
              <a:t> might assume that there is some relationship between the module and submodule version numbers, when in reality there is no relationship.</a:t>
            </a:r>
            <a:r>
              <a:rPr lang="en-GB" dirty="0"/>
              <a:t> </a:t>
            </a:r>
          </a:p>
          <a:p>
            <a:pPr lvl="1"/>
            <a:r>
              <a:rPr lang="en-GB" dirty="0"/>
              <a:t>Next step: draft to be clarified/updated</a:t>
            </a:r>
          </a:p>
          <a:p>
            <a:pPr marL="457200" lvl="1" indent="0">
              <a:buNone/>
            </a:pPr>
            <a:endParaRPr lang="en-CA" dirty="0">
              <a:hlinkClick r:id="rId2"/>
            </a:endParaRPr>
          </a:p>
          <a:p>
            <a:pPr marL="0" indent="0">
              <a:buNone/>
            </a:pPr>
            <a:r>
              <a:rPr lang="en-CA" dirty="0">
                <a:hlinkClick r:id="rId2"/>
              </a:rPr>
              <a:t>https://github.com/netmod-wg/yang-ver-dt/issues/49</a:t>
            </a:r>
            <a:endParaRPr lang="en-GB" dirty="0"/>
          </a:p>
          <a:p>
            <a:pPr marL="514350" indent="-514350">
              <a:buFont typeface="+mj-lt"/>
              <a:buAutoNum type="arabicPeriod" startAt="4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77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Main issues from adoption call (5)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n-GB" dirty="0"/>
              <a:t>Section 3.3 </a:t>
            </a:r>
            <a:r>
              <a:rPr lang="en-CA" dirty="0"/>
              <a:t>Revision label in filename</a:t>
            </a:r>
            <a:endParaRPr lang="en-GB" dirty="0"/>
          </a:p>
          <a:p>
            <a:pPr lvl="1"/>
            <a:r>
              <a:rPr lang="en-GB" dirty="0"/>
              <a:t>Comment: </a:t>
            </a:r>
            <a:r>
              <a:rPr lang="en-CA" dirty="0"/>
              <a:t>It means that a tool that looks</a:t>
            </a:r>
            <a:br>
              <a:rPr lang="en-CA" dirty="0"/>
            </a:br>
            <a:r>
              <a:rPr lang="en-CA" dirty="0"/>
              <a:t>for a module with a certain revision date cannot simply check the</a:t>
            </a:r>
            <a:br>
              <a:rPr lang="en-CA" dirty="0"/>
            </a:br>
            <a:r>
              <a:rPr lang="en-CA" dirty="0"/>
              <a:t>filenames, but need to parse all available modules</a:t>
            </a:r>
          </a:p>
          <a:p>
            <a:pPr lvl="1"/>
            <a:r>
              <a:rPr lang="en-GB" dirty="0"/>
              <a:t>Response: modules which use a revision label should be searchable/importable by their revision label</a:t>
            </a:r>
            <a:r>
              <a:rPr lang="en-CA" dirty="0"/>
              <a:t>.</a:t>
            </a:r>
            <a:r>
              <a:rPr lang="en-GB" dirty="0"/>
              <a:t> We also discussed using different delimiter e.g. </a:t>
            </a:r>
            <a:r>
              <a:rPr lang="en-CA" b="1" dirty="0"/>
              <a:t>module-or-submodule-name['@'date]['#'revision-label].yang</a:t>
            </a:r>
            <a:endParaRPr lang="en-GB" b="1" dirty="0"/>
          </a:p>
          <a:p>
            <a:pPr lvl="1"/>
            <a:r>
              <a:rPr lang="en-GB" dirty="0"/>
              <a:t>Next step: further discussion needed</a:t>
            </a:r>
          </a:p>
          <a:p>
            <a:pPr marL="457200" lvl="1" indent="0">
              <a:buNone/>
            </a:pPr>
            <a:endParaRPr lang="en-CA" dirty="0">
              <a:hlinkClick r:id="rId2"/>
            </a:endParaRPr>
          </a:p>
          <a:p>
            <a:pPr marL="0" indent="0">
              <a:buNone/>
            </a:pPr>
            <a:r>
              <a:rPr lang="en-CA" dirty="0">
                <a:hlinkClick r:id="rId2"/>
              </a:rPr>
              <a:t>https://github.com/netmod-wg/yang-ver-dt/issues/50</a:t>
            </a:r>
            <a:endParaRPr lang="en-GB" dirty="0"/>
          </a:p>
          <a:p>
            <a:pPr marL="514350" indent="-514350">
              <a:buFont typeface="+mj-lt"/>
              <a:buAutoNum type="arabicPeriod" startAt="5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2495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Main issues from adoption call (6)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6"/>
            </a:pPr>
            <a:r>
              <a:rPr lang="en-GB" dirty="0"/>
              <a:t>Section 3.4 </a:t>
            </a:r>
            <a:r>
              <a:rPr lang="en-CA" dirty="0" err="1"/>
              <a:t>rev:status-description</a:t>
            </a:r>
            <a:endParaRPr lang="en-GB" dirty="0"/>
          </a:p>
          <a:p>
            <a:pPr lvl="1"/>
            <a:r>
              <a:rPr lang="en-GB" dirty="0"/>
              <a:t>Comment: </a:t>
            </a:r>
            <a:r>
              <a:rPr lang="en-CA" dirty="0"/>
              <a:t>I don't think </a:t>
            </a:r>
            <a:r>
              <a:rPr lang="en-CA" dirty="0" err="1"/>
              <a:t>rev:status-description</a:t>
            </a:r>
            <a:r>
              <a:rPr lang="en-CA" dirty="0"/>
              <a:t> is necessary / worth it. This</a:t>
            </a:r>
            <a:br>
              <a:rPr lang="en-CA" dirty="0"/>
            </a:br>
            <a:r>
              <a:rPr lang="en-CA" dirty="0"/>
              <a:t>can easily be written with the normal description statement instead</a:t>
            </a:r>
          </a:p>
          <a:p>
            <a:pPr lvl="1"/>
            <a:r>
              <a:rPr lang="en-GB" dirty="0"/>
              <a:t>Response: </a:t>
            </a:r>
            <a:r>
              <a:rPr lang="en-CA" dirty="0"/>
              <a:t>this is a work-around for description under status (not allowed)</a:t>
            </a:r>
            <a:r>
              <a:rPr lang="en-GB" dirty="0"/>
              <a:t>. We can change the description but tooling has to figure out whether the description change is BC or NBC, so we’d need to annotate the description with the “backwards-compatible” extension from </a:t>
            </a:r>
            <a:r>
              <a:rPr lang="en-GB" i="1" dirty="0"/>
              <a:t>draft-</a:t>
            </a:r>
            <a:r>
              <a:rPr lang="en-GB" i="1" dirty="0" err="1"/>
              <a:t>ietf</a:t>
            </a:r>
            <a:r>
              <a:rPr lang="en-GB" i="1" dirty="0"/>
              <a:t>-</a:t>
            </a:r>
            <a:r>
              <a:rPr lang="en-GB" i="1" dirty="0" err="1"/>
              <a:t>netmod</a:t>
            </a:r>
            <a:r>
              <a:rPr lang="en-GB" i="1" dirty="0"/>
              <a:t>-yang-schema-comparison</a:t>
            </a:r>
          </a:p>
          <a:p>
            <a:pPr lvl="1"/>
            <a:r>
              <a:rPr lang="en-GB" dirty="0"/>
              <a:t>Next step: further discussion needed</a:t>
            </a:r>
          </a:p>
          <a:p>
            <a:pPr marL="457200" lvl="1" indent="0">
              <a:buNone/>
            </a:pPr>
            <a:endParaRPr lang="en-CA" dirty="0">
              <a:hlinkClick r:id="rId3"/>
            </a:endParaRPr>
          </a:p>
          <a:p>
            <a:pPr marL="0" indent="0">
              <a:buNone/>
            </a:pPr>
            <a:r>
              <a:rPr lang="en-CA" dirty="0">
                <a:hlinkClick r:id="rId3"/>
              </a:rPr>
              <a:t>https://github.com/netmod-wg/yang-ver-dt/issues/51</a:t>
            </a:r>
            <a:endParaRPr lang="en-GB" dirty="0"/>
          </a:p>
          <a:p>
            <a:pPr marL="514350" indent="-514350">
              <a:buFont typeface="+mj-lt"/>
              <a:buAutoNum type="arabicPeriod" startAt="5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7487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Main issues from adoption call (7)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7"/>
            </a:pPr>
            <a:r>
              <a:rPr lang="en-GB" dirty="0"/>
              <a:t>Section 5.2.2 </a:t>
            </a:r>
            <a:r>
              <a:rPr lang="en-CA" dirty="0"/>
              <a:t>bool v/s empty for new </a:t>
            </a:r>
            <a:r>
              <a:rPr lang="en-CA" dirty="0" err="1"/>
              <a:t>leafs</a:t>
            </a:r>
            <a:r>
              <a:rPr lang="en-CA" dirty="0"/>
              <a:t> deprecated-nodes and obsolete-nodes</a:t>
            </a:r>
            <a:endParaRPr lang="en-GB" dirty="0"/>
          </a:p>
          <a:p>
            <a:pPr lvl="1"/>
            <a:r>
              <a:rPr lang="en-GB" dirty="0"/>
              <a:t>Comment: </a:t>
            </a:r>
            <a:r>
              <a:rPr lang="en-CA" dirty="0"/>
              <a:t>Wouldn't it be better if the leaf "deprecated-nodes-implemented" and</a:t>
            </a:r>
            <a:br>
              <a:rPr lang="en-CA" dirty="0"/>
            </a:br>
            <a:r>
              <a:rPr lang="en-CA" dirty="0"/>
              <a:t>"obsolete-nodes-absent" were of type "</a:t>
            </a:r>
            <a:r>
              <a:rPr lang="en-CA" dirty="0" err="1"/>
              <a:t>boolean</a:t>
            </a:r>
            <a:r>
              <a:rPr lang="en-CA" dirty="0"/>
              <a:t>" rather than type</a:t>
            </a:r>
            <a:br>
              <a:rPr lang="en-CA" dirty="0"/>
            </a:br>
            <a:r>
              <a:rPr lang="en-CA" dirty="0"/>
              <a:t>"empty"?</a:t>
            </a:r>
          </a:p>
          <a:p>
            <a:pPr lvl="1"/>
            <a:r>
              <a:rPr lang="en-GB" dirty="0"/>
              <a:t>Response: as long as </a:t>
            </a:r>
            <a:r>
              <a:rPr lang="en-CA" dirty="0"/>
              <a:t>we don't break existing implementations that do not supply those leaf nodes</a:t>
            </a:r>
            <a:endParaRPr lang="en-GB" dirty="0"/>
          </a:p>
          <a:p>
            <a:pPr lvl="1"/>
            <a:r>
              <a:rPr lang="en-GB" dirty="0"/>
              <a:t>Next step: further discussion needed</a:t>
            </a:r>
          </a:p>
          <a:p>
            <a:pPr marL="457200" lvl="1" indent="0">
              <a:buNone/>
            </a:pPr>
            <a:endParaRPr lang="en-CA" dirty="0">
              <a:hlinkClick r:id="rId2"/>
            </a:endParaRPr>
          </a:p>
          <a:p>
            <a:pPr marL="0" indent="0">
              <a:buNone/>
            </a:pPr>
            <a:r>
              <a:rPr lang="en-CA" dirty="0">
                <a:hlinkClick r:id="rId2"/>
              </a:rPr>
              <a:t>https://github.com/netmod-wg/yang-ver-dt/issues/52</a:t>
            </a:r>
            <a:endParaRPr lang="en-GB" dirty="0"/>
          </a:p>
          <a:p>
            <a:pPr marL="514350" indent="-514350">
              <a:buFont typeface="+mj-lt"/>
              <a:buAutoNum type="arabicPeriod" startAt="5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3902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24481</TotalTime>
  <Words>891</Words>
  <Application>Microsoft Macintosh PowerPoint</Application>
  <PresentationFormat>Widescreen</PresentationFormat>
  <Paragraphs>90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Arial Bold</vt:lpstr>
      <vt:lpstr>Calibri</vt:lpstr>
      <vt:lpstr>Calibri Light</vt:lpstr>
      <vt:lpstr>Office Theme</vt:lpstr>
      <vt:lpstr>PowerPoint Presentation</vt:lpstr>
      <vt:lpstr>Recap: Updated YANG Module Revision Handling draft-ietf-netmod-yang-module-versioning</vt:lpstr>
      <vt:lpstr>Main issues from adoption call (1)</vt:lpstr>
      <vt:lpstr>Main issues from adoption call (2)</vt:lpstr>
      <vt:lpstr>Main issues from adoption call (3)</vt:lpstr>
      <vt:lpstr>Main issues from adoption call (4)</vt:lpstr>
      <vt:lpstr>Main issues from adoption call (5)</vt:lpstr>
      <vt:lpstr>Main issues from adoption call (6)</vt:lpstr>
      <vt:lpstr>Main issues from adoption call (7)</vt:lpstr>
      <vt:lpstr>Open Issues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Joe Clarke</dc:creator>
  <cp:lastModifiedBy>Reshad Rahman (rrahman)</cp:lastModifiedBy>
  <cp:revision>228</cp:revision>
  <cp:lastPrinted>2017-07-18T07:27:38Z</cp:lastPrinted>
  <dcterms:created xsi:type="dcterms:W3CDTF">2017-07-17T16:17:59Z</dcterms:created>
  <dcterms:modified xsi:type="dcterms:W3CDTF">2020-03-31T17:02:42Z</dcterms:modified>
</cp:coreProperties>
</file>