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48" r:id="rId2"/>
    <p:sldId id="368" r:id="rId3"/>
    <p:sldId id="363" r:id="rId4"/>
    <p:sldId id="367" r:id="rId5"/>
    <p:sldId id="366" r:id="rId6"/>
    <p:sldId id="365" r:id="rId7"/>
    <p:sldId id="358" r:id="rId8"/>
    <p:sldId id="370" r:id="rId9"/>
    <p:sldId id="371" r:id="rId10"/>
    <p:sldId id="3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ázs Lengyel" initials="BL" lastIdx="4" clrIdx="0">
    <p:extLst>
      <p:ext uri="{19B8F6BF-5375-455C-9EA6-DF929625EA0E}">
        <p15:presenceInfo xmlns:p15="http://schemas.microsoft.com/office/powerpoint/2012/main" userId="S-1-5-21-1538607324-3213881460-940295383-3408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502" autoAdjust="0"/>
  </p:normalViewPr>
  <p:slideViewPr>
    <p:cSldViewPr snapToGrid="0" snapToObjects="1">
      <p:cViewPr varScale="1">
        <p:scale>
          <a:sx n="111" d="100"/>
          <a:sy n="111" d="100"/>
        </p:scale>
        <p:origin x="5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6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61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89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06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25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4/1/2020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3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3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3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YANG packages - Versioned YANG schema</a:t>
            </a:r>
          </a:p>
          <a:p>
            <a:pPr algn="ctr"/>
            <a:r>
              <a:rPr lang="en-GB" sz="4400" u="sng" dirty="0" smtClean="0"/>
              <a:t>draft-ietf-netmod-yang-packages-00</a:t>
            </a:r>
          </a:p>
          <a:p>
            <a:pPr algn="ctr"/>
            <a:r>
              <a:rPr lang="en-US" altLang="zh-CN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  <a:cs typeface="Calibri"/>
                <a:sym typeface="Arial Bold" charset="0"/>
              </a:rPr>
              <a:t>NETMOD </a:t>
            </a:r>
            <a:r>
              <a:rPr lang="en-US" altLang="zh-CN" sz="4800" b="1" dirty="0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  <a:cs typeface="Calibri"/>
                <a:sym typeface="Arial Bold" charset="0"/>
              </a:rPr>
              <a:t>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altLang="zh-CN" sz="4400" dirty="0">
              <a:solidFill>
                <a:schemeClr val="tx1">
                  <a:lumMod val="50000"/>
                  <a:lumOff val="50000"/>
                </a:schemeClr>
              </a:solidFill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altLang="zh-CN" sz="3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April 2</a:t>
            </a:r>
            <a:r>
              <a:rPr lang="en-US" altLang="zh-CN" sz="3600" baseline="30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nd</a:t>
            </a:r>
            <a:r>
              <a:rPr lang="en-US" altLang="zh-CN" sz="36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, 2020</a:t>
            </a:r>
            <a:endParaRPr lang="en-US" altLang="zh-CN" sz="3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altLang="zh-CN" sz="2400" dirty="0" smtClean="0">
              <a:cs typeface="Calibri"/>
              <a:sym typeface="Arial Bold" charset="0"/>
            </a:endParaRPr>
          </a:p>
          <a:p>
            <a:pPr algn="ctr"/>
            <a:r>
              <a:rPr lang="en-US" altLang="zh-CN" sz="2400" dirty="0" smtClean="0">
                <a:cs typeface="Calibri"/>
                <a:sym typeface="Arial Bold" charset="0"/>
              </a:rPr>
              <a:t>Rob </a:t>
            </a:r>
            <a:r>
              <a:rPr lang="en-US" altLang="zh-CN" sz="2400" dirty="0">
                <a:cs typeface="Calibri"/>
                <a:sym typeface="Arial Bold" charset="0"/>
              </a:rPr>
              <a:t>Wilton</a:t>
            </a:r>
            <a:endParaRPr lang="en-US" sz="2400" dirty="0" smtClean="0">
              <a:cs typeface="Calibri"/>
              <a:sym typeface="Arial Bold" charset="0"/>
            </a:endParaRPr>
          </a:p>
          <a:p>
            <a:pPr algn="ctr"/>
            <a:r>
              <a:rPr lang="en-US" sz="2400" dirty="0" smtClean="0">
                <a:cs typeface="Calibri"/>
                <a:sym typeface="Arial Bold" charset="0"/>
              </a:rPr>
              <a:t>Reshad Rahman</a:t>
            </a:r>
          </a:p>
          <a:p>
            <a:pPr algn="ctr"/>
            <a:r>
              <a:rPr lang="en-US" altLang="zh-CN" sz="2400" dirty="0">
                <a:cs typeface="Calibri"/>
                <a:sym typeface="Arial Bold" charset="0"/>
              </a:rPr>
              <a:t>Joe Clarke</a:t>
            </a:r>
            <a:endParaRPr lang="en-US" sz="2400" dirty="0">
              <a:cs typeface="Calibri"/>
              <a:sym typeface="Arial Bold" charset="0"/>
            </a:endParaRPr>
          </a:p>
          <a:p>
            <a:pPr algn="ctr"/>
            <a:r>
              <a:rPr lang="en-US" sz="2400" dirty="0" smtClean="0">
                <a:cs typeface="Calibri"/>
                <a:sym typeface="Arial Bold" charset="0"/>
              </a:rPr>
              <a:t>Jason Sterne</a:t>
            </a:r>
            <a:endParaRPr lang="en-US" sz="36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 smtClean="0">
                <a:cs typeface="Calibri"/>
              </a:rPr>
              <a:t>Bo </a:t>
            </a:r>
            <a:r>
              <a:rPr lang="en-US" sz="2400" b="1" dirty="0">
                <a:cs typeface="Calibri"/>
              </a:rPr>
              <a:t>Wu (presenting)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b="1" dirty="0">
              <a:cs typeface="Calibri"/>
            </a:endParaRPr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IANA registry for </a:t>
            </a:r>
            <a:r>
              <a:rPr lang="en-GB" sz="3600" dirty="0"/>
              <a:t>packages (GitHub Issue #</a:t>
            </a:r>
            <a:r>
              <a:rPr lang="en-GB" sz="3600" dirty="0" smtClean="0"/>
              <a:t>31)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An IANA registry (or similar) for YANG package definitions is useful</a:t>
            </a:r>
          </a:p>
          <a:p>
            <a:r>
              <a:rPr lang="en-GB" dirty="0"/>
              <a:t>But is IANA the right choice:</a:t>
            </a:r>
          </a:p>
          <a:p>
            <a:pPr lvl="1"/>
            <a:r>
              <a:rPr lang="en-GB" dirty="0"/>
              <a:t>Should these just cover IETF standardized YANG packages, or all YANG packages?</a:t>
            </a:r>
          </a:p>
          <a:p>
            <a:pPr lvl="1"/>
            <a:r>
              <a:rPr lang="en-GB" dirty="0"/>
              <a:t>Does IANA manage the package revisions?</a:t>
            </a:r>
          </a:p>
          <a:p>
            <a:pPr lvl="1"/>
            <a:r>
              <a:rPr lang="en-GB" dirty="0"/>
              <a:t>Or should we try and just use something like </a:t>
            </a:r>
            <a:r>
              <a:rPr lang="en-GB" dirty="0" err="1"/>
              <a:t>Github</a:t>
            </a:r>
            <a:r>
              <a:rPr lang="en-GB" dirty="0"/>
              <a:t> with some expert review/release process?</a:t>
            </a:r>
          </a:p>
          <a:p>
            <a:r>
              <a:rPr lang="en-GB" b="1" dirty="0"/>
              <a:t>Proposal: Not </a:t>
            </a:r>
            <a:r>
              <a:rPr lang="en-GB" b="1" dirty="0" smtClean="0"/>
              <a:t>sure,</a:t>
            </a:r>
            <a:r>
              <a:rPr lang="en-US" b="1" dirty="0" smtClean="0"/>
              <a:t> seeking </a:t>
            </a:r>
            <a:r>
              <a:rPr lang="en-US" b="1" dirty="0"/>
              <a:t>suggestions from the </a:t>
            </a:r>
            <a:r>
              <a:rPr lang="en-US" b="1" dirty="0" smtClean="0"/>
              <a:t>WG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altLang="zh-CN" dirty="0">
                <a:hlinkClick r:id="rId3"/>
              </a:rPr>
              <a:t>https://github.com/netmod-wg/yang-ver-dt/issues/31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3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Package -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Defines a versioned YANG schema as the set of YANG module </a:t>
            </a:r>
            <a:r>
              <a:rPr lang="en-US" b="1" dirty="0" smtClean="0"/>
              <a:t>revisions</a:t>
            </a:r>
          </a:p>
          <a:p>
            <a:r>
              <a:rPr lang="en-US" altLang="zh-CN" sz="2500" dirty="0" smtClean="0"/>
              <a:t>To e</a:t>
            </a:r>
            <a:r>
              <a:rPr lang="en-US" sz="2500" dirty="0" smtClean="0"/>
              <a:t>ncourage </a:t>
            </a:r>
            <a:r>
              <a:rPr lang="en-US" sz="2500" dirty="0"/>
              <a:t>more consistency in </a:t>
            </a:r>
            <a:r>
              <a:rPr lang="en-US" sz="2500" dirty="0" smtClean="0"/>
              <a:t>implementations</a:t>
            </a:r>
          </a:p>
          <a:p>
            <a:r>
              <a:rPr lang="en-US" sz="2500" dirty="0" smtClean="0"/>
              <a:t>To </a:t>
            </a:r>
            <a:r>
              <a:rPr lang="en-US" altLang="zh-CN" sz="2500" dirty="0" smtClean="0"/>
              <a:t>m</a:t>
            </a:r>
            <a:r>
              <a:rPr lang="en-US" sz="2500" dirty="0" smtClean="0"/>
              <a:t>ak</a:t>
            </a:r>
            <a:r>
              <a:rPr lang="en-US" altLang="zh-CN" sz="2500" dirty="0" smtClean="0"/>
              <a:t>e</a:t>
            </a:r>
            <a:r>
              <a:rPr lang="en-US" sz="2500" dirty="0" smtClean="0"/>
              <a:t> </a:t>
            </a:r>
            <a:r>
              <a:rPr lang="en-US" sz="2500" dirty="0"/>
              <a:t>the schema available offline in a YANG instance data </a:t>
            </a:r>
            <a:r>
              <a:rPr lang="en-US" sz="2500" dirty="0" smtClean="0"/>
              <a:t>file,  avoid</a:t>
            </a:r>
            <a:r>
              <a:rPr lang="en-US" altLang="zh-CN" sz="2500" dirty="0" smtClean="0"/>
              <a:t>ing </a:t>
            </a:r>
            <a:r>
              <a:rPr lang="en-US" sz="2500" dirty="0" smtClean="0"/>
              <a:t>downloading/checking </a:t>
            </a:r>
            <a:r>
              <a:rPr lang="en-US" sz="2500" dirty="0"/>
              <a:t>the full module list (e.g. 100+ modules) from a </a:t>
            </a:r>
            <a:r>
              <a:rPr lang="en-US" sz="2500" dirty="0" smtClean="0"/>
              <a:t>device</a:t>
            </a:r>
          </a:p>
          <a:p>
            <a:pPr marL="0" indent="0">
              <a:buNone/>
            </a:pPr>
            <a:r>
              <a:rPr lang="en-US" b="1" dirty="0" smtClean="0"/>
              <a:t>YANG </a:t>
            </a:r>
            <a:r>
              <a:rPr lang="en-US" b="1" dirty="0"/>
              <a:t>Package </a:t>
            </a:r>
            <a:r>
              <a:rPr lang="en-US" altLang="zh-CN" b="1" dirty="0" smtClean="0"/>
              <a:t>definition:</a:t>
            </a:r>
            <a:endParaRPr lang="en-US" b="1" dirty="0"/>
          </a:p>
          <a:p>
            <a:r>
              <a:rPr lang="en-US" dirty="0"/>
              <a:t>Versioned using revision-labels - YANG </a:t>
            </a:r>
            <a:r>
              <a:rPr lang="en-US" dirty="0" err="1"/>
              <a:t>semver</a:t>
            </a:r>
            <a:r>
              <a:rPr lang="en-US" dirty="0"/>
              <a:t> can also be used</a:t>
            </a:r>
          </a:p>
          <a:p>
            <a:r>
              <a:rPr lang="en-US" dirty="0"/>
              <a:t>Hierarchical - packages can </a:t>
            </a:r>
            <a:r>
              <a:rPr lang="en-US" dirty="0" smtClean="0"/>
              <a:t>include other </a:t>
            </a:r>
            <a:r>
              <a:rPr lang="en-US" dirty="0"/>
              <a:t>packages</a:t>
            </a:r>
          </a:p>
          <a:p>
            <a:r>
              <a:rPr lang="en-GB" dirty="0" smtClean="0"/>
              <a:t>Allows </a:t>
            </a:r>
            <a:r>
              <a:rPr lang="en-GB" dirty="0"/>
              <a:t>checksums for integrity checks, avoids needing to download complete set of modules from the </a:t>
            </a:r>
            <a:r>
              <a:rPr lang="en-GB" dirty="0" smtClean="0"/>
              <a:t>device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3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Package – Changes since -</a:t>
            </a:r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Separate </a:t>
            </a:r>
            <a:r>
              <a:rPr lang="en-US" dirty="0"/>
              <a:t>the Package </a:t>
            </a:r>
            <a:r>
              <a:rPr lang="en-US" dirty="0" smtClean="0"/>
              <a:t>Definitions </a:t>
            </a:r>
            <a:r>
              <a:rPr lang="en-US" dirty="0"/>
              <a:t>from the YANG </a:t>
            </a:r>
            <a:r>
              <a:rPr lang="en-US" dirty="0" smtClean="0"/>
              <a:t>Library, but </a:t>
            </a:r>
            <a:r>
              <a:rPr lang="en-US" dirty="0"/>
              <a:t>keep the </a:t>
            </a:r>
            <a:r>
              <a:rPr lang="en-US" dirty="0" smtClean="0"/>
              <a:t> binding </a:t>
            </a:r>
            <a:r>
              <a:rPr lang="en-US" altLang="zh-CN" dirty="0" smtClean="0"/>
              <a:t>association between package schema and </a:t>
            </a:r>
            <a:r>
              <a:rPr lang="en-US" altLang="zh-CN" dirty="0" err="1"/>
              <a:t>d</a:t>
            </a:r>
            <a:r>
              <a:rPr lang="en-US" altLang="zh-CN" dirty="0" err="1" smtClean="0"/>
              <a:t>atastore</a:t>
            </a:r>
            <a:r>
              <a:rPr lang="en-US" altLang="zh-CN" dirty="0" smtClean="0"/>
              <a:t> schema </a:t>
            </a:r>
            <a:r>
              <a:rPr lang="en-US" altLang="zh-CN" dirty="0"/>
              <a:t>to YANG Library</a:t>
            </a:r>
            <a:r>
              <a:rPr lang="en-US" dirty="0" smtClean="0"/>
              <a:t>*</a:t>
            </a:r>
          </a:p>
          <a:p>
            <a:r>
              <a:rPr lang="en-US" dirty="0" smtClean="0"/>
              <a:t>Add </a:t>
            </a:r>
            <a:r>
              <a:rPr lang="en-US" altLang="zh-CN" dirty="0" smtClean="0"/>
              <a:t>t</a:t>
            </a:r>
            <a:r>
              <a:rPr lang="en-US" dirty="0"/>
              <a:t>he </a:t>
            </a:r>
            <a:r>
              <a:rPr lang="en-US" dirty="0" smtClean="0"/>
              <a:t>principle </a:t>
            </a:r>
            <a:r>
              <a:rPr lang="en-US" altLang="zh-CN" dirty="0" smtClean="0"/>
              <a:t>of </a:t>
            </a:r>
            <a:r>
              <a:rPr lang="en-US" dirty="0" smtClean="0"/>
              <a:t>relationship </a:t>
            </a:r>
            <a:r>
              <a:rPr lang="en-US" dirty="0"/>
              <a:t>between packages and </a:t>
            </a:r>
            <a:r>
              <a:rPr lang="en-US" dirty="0" err="1"/>
              <a:t>datastores</a:t>
            </a:r>
            <a:r>
              <a:rPr lang="en-US" dirty="0" smtClean="0"/>
              <a:t>*</a:t>
            </a:r>
          </a:p>
          <a:p>
            <a:r>
              <a:rPr lang="en-US" altLang="zh-CN" dirty="0" smtClean="0"/>
              <a:t>Improve the package related </a:t>
            </a:r>
            <a:r>
              <a:rPr lang="en-US" altLang="zh-CN" dirty="0"/>
              <a:t>YANG </a:t>
            </a:r>
            <a:r>
              <a:rPr lang="en-US" altLang="zh-CN" dirty="0" smtClean="0"/>
              <a:t>models by creating YANG </a:t>
            </a:r>
            <a:r>
              <a:rPr lang="en-US" altLang="zh-CN" dirty="0"/>
              <a:t>package core </a:t>
            </a:r>
            <a:r>
              <a:rPr lang="en-US" altLang="zh-CN" dirty="0" smtClean="0"/>
              <a:t>definition as grouping for </a:t>
            </a:r>
            <a:r>
              <a:rPr lang="en-US" altLang="zh-CN" dirty="0"/>
              <a:t>Package Definitions on a </a:t>
            </a:r>
            <a:r>
              <a:rPr lang="en-US" altLang="zh-CN" dirty="0" smtClean="0"/>
              <a:t>Server and offline YANG </a:t>
            </a:r>
            <a:r>
              <a:rPr lang="en-US" altLang="zh-CN" dirty="0"/>
              <a:t>instance </a:t>
            </a:r>
            <a:r>
              <a:rPr lang="en-US" altLang="zh-CN" dirty="0" smtClean="0"/>
              <a:t>data</a:t>
            </a:r>
          </a:p>
          <a:p>
            <a:r>
              <a:rPr lang="en-US" altLang="zh-CN" dirty="0"/>
              <a:t>Package versions – Can use a revision label (</a:t>
            </a:r>
            <a:r>
              <a:rPr lang="en-US" altLang="zh-CN" dirty="0" err="1"/>
              <a:t>inc</a:t>
            </a:r>
            <a:r>
              <a:rPr lang="en-US" altLang="zh-CN" dirty="0"/>
              <a:t> </a:t>
            </a:r>
            <a:r>
              <a:rPr lang="en-US" altLang="zh-CN" dirty="0" err="1"/>
              <a:t>Semver</a:t>
            </a:r>
            <a:r>
              <a:rPr lang="en-US" altLang="zh-CN" dirty="0"/>
              <a:t>) or a Revision </a:t>
            </a:r>
            <a:r>
              <a:rPr lang="en-US" altLang="zh-CN" dirty="0" smtClean="0"/>
              <a:t>Date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(*) More details to follow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83" y="26169"/>
            <a:ext cx="10515600" cy="67281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/>
              <a:t>YANG Package Model Structure</a:t>
            </a:r>
            <a:endParaRPr lang="zh-CN" altLang="en-US" sz="32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22247" y="20378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932018" y="4642713"/>
            <a:ext cx="5810309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module: </a:t>
            </a:r>
            <a:r>
              <a:rPr lang="en-US" altLang="zh-CN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altLang="zh-CN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zh-CN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yl</a:t>
            </a:r>
            <a:r>
              <a:rPr lang="en-US" altLang="zh-CN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-packages</a:t>
            </a:r>
          </a:p>
          <a:p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augment /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yanglib:yang-library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yanglib:schema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+--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package* [name version]</a:t>
            </a:r>
          </a:p>
          <a:p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name        -&gt; /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pkgs:packages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/package/name</a:t>
            </a:r>
          </a:p>
          <a:p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version     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altLang="zh-CN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checksum?   </a:t>
            </a:r>
            <a:r>
              <a:rPr lang="en-US" altLang="zh-CN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zh-CN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32019" y="1157105"/>
            <a:ext cx="5830758" cy="17312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module: </a:t>
            </a:r>
            <a:r>
              <a:rPr lang="en-US" altLang="zh-CN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altLang="zh-CN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-yang-packages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packages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package* [name version]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// Uses the yang-package-instance grouping defined in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// 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-yang-package-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types.yang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, with location and checksum: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name                  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-name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version               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pkg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-version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altLang="zh-CN" sz="105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 remainder of yang-package-instance grouping ...</a:t>
            </a: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location*             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inet:uri</a:t>
            </a:r>
            <a:endParaRPr lang="en-US" altLang="zh-CN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+--</a:t>
            </a:r>
            <a:r>
              <a:rPr lang="en-US" altLang="zh-CN" sz="105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1050" dirty="0">
                <a:latin typeface="Courier New" panose="02070309020205020404" pitchFamily="49" charset="0"/>
                <a:cs typeface="Courier New" panose="02070309020205020404" pitchFamily="49" charset="0"/>
              </a:rPr>
              <a:t> checksum?             pkg-types:sha-256-hash</a:t>
            </a:r>
            <a:endParaRPr lang="zh-CN" alt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2019" y="747908"/>
            <a:ext cx="5925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Package l</a:t>
            </a:r>
            <a:r>
              <a:rPr lang="en-US" altLang="zh-CN" b="1" dirty="0" smtClean="0"/>
              <a:t>ist on Server</a:t>
            </a:r>
            <a:r>
              <a:rPr lang="en-US" altLang="zh-CN" b="1" dirty="0"/>
              <a:t>: </a:t>
            </a:r>
            <a:r>
              <a:rPr lang="en-US" altLang="zh-CN" b="1" dirty="0" smtClean="0"/>
              <a:t>all </a:t>
            </a:r>
            <a:r>
              <a:rPr lang="en-US" altLang="zh-CN" b="1" dirty="0"/>
              <a:t>versions of all packages </a:t>
            </a:r>
            <a:r>
              <a:rPr lang="en-US" altLang="zh-CN" b="1" dirty="0" smtClean="0"/>
              <a:t>supported</a:t>
            </a:r>
            <a:endParaRPr lang="zh-CN" altLang="en-US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5932018" y="3821320"/>
            <a:ext cx="5873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/>
              <a:t>YANG </a:t>
            </a:r>
            <a:r>
              <a:rPr lang="en-US" altLang="zh-CN" sz="1600" b="1" dirty="0"/>
              <a:t>Library augmentation</a:t>
            </a:r>
            <a:r>
              <a:rPr lang="en-US" altLang="zh-CN" sz="1600" b="1" dirty="0" smtClean="0"/>
              <a:t>: </a:t>
            </a:r>
          </a:p>
          <a:p>
            <a:r>
              <a:rPr lang="en-US" altLang="zh-CN" sz="1600" b="1" dirty="0" smtClean="0"/>
              <a:t>Clients generally uses </a:t>
            </a:r>
            <a:r>
              <a:rPr lang="en-US" altLang="zh-CN" sz="1600" b="1" dirty="0"/>
              <a:t>the </a:t>
            </a:r>
            <a:r>
              <a:rPr lang="en-US" altLang="zh-CN" sz="1600" b="1" dirty="0" smtClean="0"/>
              <a:t>packages to </a:t>
            </a:r>
            <a:r>
              <a:rPr lang="en-US" altLang="zh-CN" sz="1600" b="1" dirty="0"/>
              <a:t>associate with the </a:t>
            </a:r>
            <a:r>
              <a:rPr lang="en-US" altLang="zh-CN" sz="1600" b="1" dirty="0" err="1" smtClean="0"/>
              <a:t>datastore</a:t>
            </a:r>
            <a:r>
              <a:rPr lang="en-US" altLang="zh-CN" sz="1600" b="1" dirty="0" smtClean="0"/>
              <a:t> </a:t>
            </a:r>
          </a:p>
          <a:p>
            <a:r>
              <a:rPr lang="en-US" altLang="zh-CN" sz="1600" b="1" dirty="0" smtClean="0"/>
              <a:t>schema instead </a:t>
            </a:r>
            <a:r>
              <a:rPr lang="en-US" altLang="zh-CN" sz="1600" b="1" dirty="0"/>
              <a:t>of the module </a:t>
            </a:r>
            <a:r>
              <a:rPr lang="en-US" altLang="zh-CN" sz="1600" b="1" dirty="0" smtClean="0"/>
              <a:t>set </a:t>
            </a:r>
            <a:endParaRPr lang="zh-CN" altLang="en-US" sz="16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-31065" y="747908"/>
            <a:ext cx="11320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C</a:t>
            </a:r>
            <a:r>
              <a:rPr lang="en-US" altLang="zh-CN" sz="1400" b="1" dirty="0" smtClean="0"/>
              <a:t>ommon</a:t>
            </a:r>
            <a:endParaRPr lang="en-US" altLang="zh-CN" sz="1400" b="1" dirty="0"/>
          </a:p>
          <a:p>
            <a:r>
              <a:rPr lang="en-US" altLang="zh-CN" sz="1400" b="1" dirty="0" smtClean="0"/>
              <a:t>package </a:t>
            </a:r>
            <a:r>
              <a:rPr lang="en-US" altLang="zh-CN" sz="1400" b="1" dirty="0"/>
              <a:t>definition</a:t>
            </a:r>
          </a:p>
          <a:p>
            <a:r>
              <a:rPr lang="en-US" altLang="zh-CN" sz="1400" b="1" dirty="0" smtClean="0"/>
              <a:t>for </a:t>
            </a:r>
            <a:r>
              <a:rPr lang="en-US" altLang="zh-CN" sz="1400" b="1" dirty="0"/>
              <a:t>both the YANG instance data </a:t>
            </a:r>
            <a:r>
              <a:rPr lang="en-US" altLang="zh-CN" sz="1400" b="1" dirty="0" smtClean="0"/>
              <a:t>file</a:t>
            </a:r>
          </a:p>
          <a:p>
            <a:r>
              <a:rPr lang="en-US" altLang="zh-CN" sz="1400" b="1" dirty="0" smtClean="0"/>
              <a:t> </a:t>
            </a:r>
            <a:r>
              <a:rPr lang="en-US" altLang="zh-CN" sz="1400" b="1" dirty="0"/>
              <a:t>and </a:t>
            </a:r>
            <a:endParaRPr lang="en-US" altLang="zh-CN" sz="1400" b="1" dirty="0" smtClean="0"/>
          </a:p>
          <a:p>
            <a:r>
              <a:rPr lang="en-US" altLang="zh-CN" sz="1400" b="1" dirty="0" smtClean="0"/>
              <a:t>the </a:t>
            </a:r>
            <a:r>
              <a:rPr lang="en-US" altLang="zh-CN" sz="1400" b="1" dirty="0"/>
              <a:t>device</a:t>
            </a: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5797883" y="2407138"/>
            <a:ext cx="109181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120499" y="510108"/>
            <a:ext cx="4657833" cy="634789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altLang="zh-CN" sz="1200" b="1" dirty="0"/>
              <a:t>grouping yang-</a:t>
            </a:r>
            <a:r>
              <a:rPr lang="en-US" altLang="zh-CN" sz="1200" b="1" dirty="0" err="1"/>
              <a:t>pkg</a:t>
            </a:r>
            <a:r>
              <a:rPr lang="en-US" altLang="zh-CN" sz="1200" b="1" dirty="0"/>
              <a:t>-instance</a:t>
            </a:r>
          </a:p>
          <a:p>
            <a:r>
              <a:rPr lang="en-US" altLang="zh-CN" sz="900" dirty="0"/>
              <a:t>  +-- name               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-name</a:t>
            </a:r>
          </a:p>
          <a:p>
            <a:r>
              <a:rPr lang="en-US" altLang="zh-CN" sz="900" dirty="0"/>
              <a:t>  +-- version            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-version</a:t>
            </a:r>
          </a:p>
          <a:p>
            <a:r>
              <a:rPr lang="en-US" altLang="zh-CN" sz="900" dirty="0"/>
              <a:t>  +-- timestamp?            </a:t>
            </a:r>
            <a:r>
              <a:rPr lang="en-US" altLang="zh-CN" sz="900" dirty="0" err="1"/>
              <a:t>yang:date-and-time</a:t>
            </a:r>
            <a:endParaRPr lang="en-US" altLang="zh-CN" sz="900" dirty="0"/>
          </a:p>
          <a:p>
            <a:r>
              <a:rPr lang="en-US" altLang="zh-CN" sz="900" dirty="0"/>
              <a:t>  +-- organization?         string</a:t>
            </a:r>
          </a:p>
          <a:p>
            <a:r>
              <a:rPr lang="en-US" altLang="zh-CN" sz="900" dirty="0"/>
              <a:t>  +-- contact?              string</a:t>
            </a:r>
          </a:p>
          <a:p>
            <a:r>
              <a:rPr lang="en-US" altLang="zh-CN" sz="900" dirty="0"/>
              <a:t>  +-- description?          string</a:t>
            </a:r>
          </a:p>
          <a:p>
            <a:r>
              <a:rPr lang="en-US" altLang="zh-CN" sz="900" dirty="0"/>
              <a:t>  +-- reference?            string</a:t>
            </a:r>
          </a:p>
          <a:p>
            <a:r>
              <a:rPr lang="en-US" altLang="zh-CN" sz="900" dirty="0"/>
              <a:t>  +-- complete?             </a:t>
            </a:r>
            <a:r>
              <a:rPr lang="en-US" altLang="zh-CN" sz="900" dirty="0" err="1"/>
              <a:t>boolean</a:t>
            </a:r>
            <a:endParaRPr lang="en-US" altLang="zh-CN" sz="900" dirty="0"/>
          </a:p>
          <a:p>
            <a:r>
              <a:rPr lang="en-US" altLang="zh-CN" sz="900" dirty="0"/>
              <a:t>  +-- local?                </a:t>
            </a:r>
            <a:r>
              <a:rPr lang="en-US" altLang="zh-CN" sz="900" dirty="0" err="1"/>
              <a:t>boolean</a:t>
            </a:r>
            <a:endParaRPr lang="en-US" altLang="zh-CN" sz="900" dirty="0"/>
          </a:p>
          <a:p>
            <a:r>
              <a:rPr lang="en-US" altLang="zh-CN" sz="900" dirty="0"/>
              <a:t>  +-- previous-version?  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-version</a:t>
            </a:r>
          </a:p>
          <a:p>
            <a:r>
              <a:rPr lang="en-US" altLang="zh-CN" sz="900" dirty="0"/>
              <a:t>  +-- </a:t>
            </a:r>
            <a:r>
              <a:rPr lang="en-US" altLang="zh-CN" sz="900" dirty="0" err="1"/>
              <a:t>nbc</a:t>
            </a:r>
            <a:r>
              <a:rPr lang="en-US" altLang="zh-CN" sz="900" dirty="0"/>
              <a:t>-changes?          </a:t>
            </a:r>
            <a:r>
              <a:rPr lang="en-US" altLang="zh-CN" sz="900" dirty="0" err="1"/>
              <a:t>boolean</a:t>
            </a:r>
            <a:endParaRPr lang="en-US" altLang="zh-CN" sz="900" dirty="0"/>
          </a:p>
          <a:p>
            <a:r>
              <a:rPr lang="en-US" altLang="zh-CN" sz="900" dirty="0"/>
              <a:t>  +-- tag*                  </a:t>
            </a:r>
            <a:r>
              <a:rPr lang="en-US" altLang="zh-CN" sz="900" dirty="0" err="1"/>
              <a:t>tags:tag</a:t>
            </a:r>
            <a:endParaRPr lang="en-US" altLang="zh-CN" sz="900" dirty="0"/>
          </a:p>
          <a:p>
            <a:r>
              <a:rPr lang="en-US" altLang="zh-CN" sz="900" dirty="0"/>
              <a:t>  +-- mandatory-feature*    scoped-feature</a:t>
            </a:r>
          </a:p>
          <a:p>
            <a:r>
              <a:rPr lang="en-US" altLang="zh-CN" sz="900" dirty="0"/>
              <a:t>  </a:t>
            </a:r>
            <a:r>
              <a:rPr lang="en-US" altLang="zh-CN" dirty="0"/>
              <a:t>+-- </a:t>
            </a:r>
            <a:r>
              <a:rPr lang="en-US" altLang="zh-CN" b="1" dirty="0"/>
              <a:t>included-package* [name version]</a:t>
            </a:r>
          </a:p>
          <a:p>
            <a:r>
              <a:rPr lang="en-US" altLang="zh-CN" sz="900" dirty="0"/>
              <a:t>  |  +-- name             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-name</a:t>
            </a:r>
          </a:p>
          <a:p>
            <a:r>
              <a:rPr lang="en-US" altLang="zh-CN" sz="900" dirty="0"/>
              <a:t>  |  +-- version          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-version</a:t>
            </a:r>
          </a:p>
          <a:p>
            <a:r>
              <a:rPr lang="en-US" altLang="zh-CN" sz="900" dirty="0"/>
              <a:t>  |  +-- replaces-version*   </a:t>
            </a:r>
            <a:r>
              <a:rPr lang="en-US" altLang="zh-CN" sz="900" dirty="0" err="1"/>
              <a:t>pkg</a:t>
            </a:r>
            <a:r>
              <a:rPr lang="en-US" altLang="zh-CN" sz="900" dirty="0"/>
              <a:t>-version</a:t>
            </a:r>
          </a:p>
          <a:p>
            <a:r>
              <a:rPr lang="en-US" altLang="zh-CN" sz="900" dirty="0"/>
              <a:t>  |  +-- </a:t>
            </a:r>
            <a:r>
              <a:rPr lang="en-US" altLang="zh-CN" sz="900" dirty="0" err="1"/>
              <a:t>nbc</a:t>
            </a:r>
            <a:r>
              <a:rPr lang="en-US" altLang="zh-CN" sz="900" dirty="0"/>
              <a:t>-modified?       </a:t>
            </a:r>
            <a:r>
              <a:rPr lang="en-US" altLang="zh-CN" sz="900" dirty="0" err="1"/>
              <a:t>boolean</a:t>
            </a:r>
            <a:endParaRPr lang="en-US" altLang="zh-CN" sz="900" dirty="0"/>
          </a:p>
          <a:p>
            <a:r>
              <a:rPr lang="en-US" altLang="zh-CN" sz="900" dirty="0"/>
              <a:t>  |  +-- location*        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|  +-- checksum?           pkg-types:sha-256-hash</a:t>
            </a:r>
          </a:p>
          <a:p>
            <a:r>
              <a:rPr lang="en-US" altLang="zh-CN" sz="900" dirty="0"/>
              <a:t>  +-- </a:t>
            </a:r>
            <a:r>
              <a:rPr lang="en-US" altLang="zh-CN" b="1" dirty="0"/>
              <a:t>module* [name]</a:t>
            </a:r>
          </a:p>
          <a:p>
            <a:r>
              <a:rPr lang="en-US" altLang="zh-CN" sz="900" dirty="0"/>
              <a:t>  |  +-- name                 </a:t>
            </a:r>
            <a:r>
              <a:rPr lang="en-US" altLang="zh-CN" sz="900" dirty="0" err="1"/>
              <a:t>yang:yang-identifier</a:t>
            </a:r>
            <a:endParaRPr lang="en-US" altLang="zh-CN" sz="900" dirty="0"/>
          </a:p>
          <a:p>
            <a:r>
              <a:rPr lang="en-US" altLang="zh-CN" sz="900" dirty="0"/>
              <a:t>  |  +-- revision?            </a:t>
            </a:r>
            <a:r>
              <a:rPr lang="en-US" altLang="zh-CN" sz="900" dirty="0" err="1"/>
              <a:t>rev:revision-date-or-label</a:t>
            </a:r>
            <a:endParaRPr lang="en-US" altLang="zh-CN" sz="900" dirty="0"/>
          </a:p>
          <a:p>
            <a:r>
              <a:rPr lang="en-US" altLang="zh-CN" sz="900" dirty="0"/>
              <a:t>  |  +-- replaces-revision*   </a:t>
            </a:r>
            <a:r>
              <a:rPr lang="en-US" altLang="zh-CN" sz="900" dirty="0" err="1"/>
              <a:t>rev:revision-date-or-label</a:t>
            </a:r>
            <a:endParaRPr lang="en-US" altLang="zh-CN" sz="900" dirty="0"/>
          </a:p>
          <a:p>
            <a:r>
              <a:rPr lang="en-US" altLang="zh-CN" sz="900" dirty="0"/>
              <a:t>  |  +-- namespace?        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|  +-- location*         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|  +-- checksum?            pkg-types:sha-256-hash</a:t>
            </a:r>
          </a:p>
          <a:p>
            <a:r>
              <a:rPr lang="en-US" altLang="zh-CN" sz="900" dirty="0"/>
              <a:t>  |  +-- submodule* [name]</a:t>
            </a:r>
          </a:p>
          <a:p>
            <a:r>
              <a:rPr lang="en-US" altLang="zh-CN" sz="900" dirty="0"/>
              <a:t>  |     +-- name?       </a:t>
            </a:r>
            <a:r>
              <a:rPr lang="en-US" altLang="zh-CN" sz="900" dirty="0" err="1"/>
              <a:t>yang:yang-identifier</a:t>
            </a:r>
            <a:endParaRPr lang="en-US" altLang="zh-CN" sz="900" dirty="0"/>
          </a:p>
          <a:p>
            <a:r>
              <a:rPr lang="en-US" altLang="zh-CN" sz="900" dirty="0"/>
              <a:t>  |     +-- revision    </a:t>
            </a:r>
            <a:r>
              <a:rPr lang="en-US" altLang="zh-CN" sz="900" dirty="0" err="1"/>
              <a:t>yang:revision-identifier</a:t>
            </a:r>
            <a:endParaRPr lang="en-US" altLang="zh-CN" sz="900" dirty="0"/>
          </a:p>
          <a:p>
            <a:r>
              <a:rPr lang="en-US" altLang="zh-CN" sz="900" dirty="0"/>
              <a:t>  |     +-- location*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|     +-- checksum?   pkg-types:sha-256-hash</a:t>
            </a:r>
          </a:p>
          <a:p>
            <a:r>
              <a:rPr lang="en-US" altLang="zh-CN" sz="900" dirty="0"/>
              <a:t>  +-- </a:t>
            </a:r>
            <a:r>
              <a:rPr lang="en-US" altLang="zh-CN" sz="900" b="1" dirty="0"/>
              <a:t>import-only-module* [name revision]</a:t>
            </a:r>
          </a:p>
          <a:p>
            <a:r>
              <a:rPr lang="en-US" altLang="zh-CN" sz="900" dirty="0"/>
              <a:t>     +-- name?                </a:t>
            </a:r>
            <a:r>
              <a:rPr lang="en-US" altLang="zh-CN" sz="900" dirty="0" err="1"/>
              <a:t>yang:yang-identifier</a:t>
            </a:r>
            <a:endParaRPr lang="en-US" altLang="zh-CN" sz="900" dirty="0"/>
          </a:p>
          <a:p>
            <a:r>
              <a:rPr lang="en-US" altLang="zh-CN" sz="900" dirty="0"/>
              <a:t>     +-- revision?            </a:t>
            </a:r>
            <a:r>
              <a:rPr lang="en-US" altLang="zh-CN" sz="900" dirty="0" err="1"/>
              <a:t>rev:revision-date-or-label</a:t>
            </a:r>
            <a:endParaRPr lang="en-US" altLang="zh-CN" sz="900" dirty="0"/>
          </a:p>
          <a:p>
            <a:r>
              <a:rPr lang="en-US" altLang="zh-CN" sz="900" dirty="0"/>
              <a:t>     +-- replaces-revision*   </a:t>
            </a:r>
            <a:r>
              <a:rPr lang="en-US" altLang="zh-CN" sz="900" dirty="0" err="1"/>
              <a:t>rev:revision-date-or-label</a:t>
            </a:r>
            <a:endParaRPr lang="en-US" altLang="zh-CN" sz="900" dirty="0"/>
          </a:p>
          <a:p>
            <a:r>
              <a:rPr lang="en-US" altLang="zh-CN" sz="900" dirty="0"/>
              <a:t>     +-- namespace?        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   +-- location*         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   +-- checksum?            pkg-types:sha-256-hash</a:t>
            </a:r>
          </a:p>
          <a:p>
            <a:r>
              <a:rPr lang="en-US" altLang="zh-CN" sz="900" dirty="0"/>
              <a:t>     +-- submodule* [name]</a:t>
            </a:r>
          </a:p>
          <a:p>
            <a:r>
              <a:rPr lang="en-US" altLang="zh-CN" sz="900" dirty="0"/>
              <a:t>        +-- name?       </a:t>
            </a:r>
            <a:r>
              <a:rPr lang="en-US" altLang="zh-CN" sz="900" dirty="0" err="1"/>
              <a:t>yang:yang-identifier</a:t>
            </a:r>
            <a:endParaRPr lang="en-US" altLang="zh-CN" sz="900" dirty="0"/>
          </a:p>
          <a:p>
            <a:r>
              <a:rPr lang="en-US" altLang="zh-CN" sz="900" dirty="0"/>
              <a:t>        +-- revision    </a:t>
            </a:r>
            <a:r>
              <a:rPr lang="en-US" altLang="zh-CN" sz="900" dirty="0" err="1"/>
              <a:t>yang:revision-identifier</a:t>
            </a:r>
            <a:endParaRPr lang="en-US" altLang="zh-CN" sz="900" dirty="0"/>
          </a:p>
          <a:p>
            <a:r>
              <a:rPr lang="en-US" altLang="zh-CN" sz="900" dirty="0"/>
              <a:t>        +-- location*   </a:t>
            </a:r>
            <a:r>
              <a:rPr lang="en-US" altLang="zh-CN" sz="900" dirty="0" err="1"/>
              <a:t>inet:uri</a:t>
            </a:r>
            <a:endParaRPr lang="en-US" altLang="zh-CN" sz="900" dirty="0"/>
          </a:p>
          <a:p>
            <a:r>
              <a:rPr lang="en-US" altLang="zh-CN" sz="900" dirty="0"/>
              <a:t>        +-- checksum?   pkg-types:sha-256-hash	 </a:t>
            </a:r>
            <a:endParaRPr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24566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Separate the Package Definitions from the YANG Library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Use </a:t>
            </a:r>
            <a:r>
              <a:rPr lang="en-US" altLang="zh-CN" dirty="0"/>
              <a:t>the same structure for both the YANG instance data file and the </a:t>
            </a:r>
            <a:r>
              <a:rPr lang="en-US" altLang="zh-CN" dirty="0" smtClean="0"/>
              <a:t>device</a:t>
            </a:r>
          </a:p>
          <a:p>
            <a:r>
              <a:rPr lang="en-US" altLang="zh-CN" dirty="0" smtClean="0"/>
              <a:t>Package list </a:t>
            </a:r>
            <a:r>
              <a:rPr lang="en-US" altLang="zh-CN" dirty="0"/>
              <a:t>MAY include multiple versions of </a:t>
            </a:r>
            <a:r>
              <a:rPr lang="en-US" altLang="zh-CN" dirty="0" smtClean="0"/>
              <a:t>a  </a:t>
            </a:r>
            <a:r>
              <a:rPr lang="en-US" altLang="zh-CN" dirty="0"/>
              <a:t>particular </a:t>
            </a:r>
            <a:r>
              <a:rPr lang="en-US" altLang="zh-CN" dirty="0" smtClean="0"/>
              <a:t>package, </a:t>
            </a:r>
            <a:r>
              <a:rPr lang="en-US" altLang="zh-CN" dirty="0"/>
              <a:t>while YANG </a:t>
            </a:r>
            <a:r>
              <a:rPr lang="en-US" altLang="zh-CN" dirty="0" smtClean="0"/>
              <a:t>Library indicates the </a:t>
            </a:r>
            <a:r>
              <a:rPr lang="en-US" altLang="zh-CN" dirty="0"/>
              <a:t>version of the package </a:t>
            </a:r>
            <a:r>
              <a:rPr lang="en-US" altLang="zh-CN" dirty="0" smtClean="0"/>
              <a:t>in use</a:t>
            </a:r>
            <a:r>
              <a:rPr lang="en-US" altLang="zh-CN" dirty="0"/>
              <a:t>.  E.g. if the server is capable of </a:t>
            </a:r>
            <a:r>
              <a:rPr lang="en-US" altLang="zh-CN" dirty="0" smtClean="0"/>
              <a:t>allowing clients </a:t>
            </a:r>
            <a:r>
              <a:rPr lang="en-US" altLang="zh-CN" dirty="0"/>
              <a:t>to select which package versions should be used by </a:t>
            </a:r>
            <a:r>
              <a:rPr lang="en-US" altLang="zh-CN" dirty="0" smtClean="0"/>
              <a:t>the server.</a:t>
            </a:r>
          </a:p>
          <a:p>
            <a:r>
              <a:rPr lang="en-US" altLang="zh-CN" dirty="0" smtClean="0"/>
              <a:t>Clients </a:t>
            </a:r>
            <a:r>
              <a:rPr lang="en-US" altLang="zh-CN" dirty="0"/>
              <a:t>shouldn’t generally need module-sets information if using packages 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9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relationship between packages and </a:t>
            </a:r>
            <a:r>
              <a:rPr lang="en-US" altLang="zh-CN" dirty="0" err="1"/>
              <a:t>datastores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The draft defines the relationship between packages and </a:t>
            </a:r>
            <a:r>
              <a:rPr lang="en-US" altLang="zh-CN" dirty="0" err="1"/>
              <a:t>datastore</a:t>
            </a:r>
            <a:r>
              <a:rPr lang="en-US" altLang="zh-CN" dirty="0"/>
              <a:t> schema, with recommendations of how packages should be used to define </a:t>
            </a:r>
            <a:r>
              <a:rPr lang="en-US" altLang="zh-CN" dirty="0" err="1"/>
              <a:t>datastore</a:t>
            </a:r>
            <a:r>
              <a:rPr lang="en-US" altLang="zh-CN" dirty="0"/>
              <a:t> </a:t>
            </a:r>
            <a:r>
              <a:rPr lang="en-US" altLang="zh-CN" dirty="0" smtClean="0"/>
              <a:t>schema</a:t>
            </a:r>
          </a:p>
          <a:p>
            <a:r>
              <a:rPr lang="en-US" altLang="zh-CN" dirty="0"/>
              <a:t>Packages can be used for conformance – i.e., clients can use the package definitions (available offline) to efficiently check that they are compatible with a server</a:t>
            </a:r>
          </a:p>
          <a:p>
            <a:r>
              <a:rPr lang="en-US" altLang="zh-CN" dirty="0" err="1" smtClean="0"/>
              <a:t>Datastore</a:t>
            </a:r>
            <a:r>
              <a:rPr lang="en-US" altLang="zh-CN" dirty="0" smtClean="0"/>
              <a:t> level packages</a:t>
            </a:r>
          </a:p>
          <a:p>
            <a:pPr lvl="1"/>
            <a:r>
              <a:rPr lang="en-US" altLang="zh-CN" dirty="0" smtClean="0"/>
              <a:t>The </a:t>
            </a:r>
            <a:r>
              <a:rPr lang="en-US" altLang="zh-CN" dirty="0"/>
              <a:t>packages for the operational </a:t>
            </a:r>
            <a:r>
              <a:rPr lang="en-US" altLang="zh-CN" dirty="0" err="1"/>
              <a:t>datastore</a:t>
            </a:r>
            <a:r>
              <a:rPr lang="en-US" altLang="zh-CN" dirty="0"/>
              <a:t> schema MUST include all packages for all configuration </a:t>
            </a:r>
            <a:r>
              <a:rPr lang="en-US" altLang="zh-CN" dirty="0" err="1" smtClean="0"/>
              <a:t>datastores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Any </a:t>
            </a:r>
            <a:r>
              <a:rPr lang="en-US" altLang="zh-CN" dirty="0" err="1"/>
              <a:t>datastores</a:t>
            </a:r>
            <a:r>
              <a:rPr lang="en-US" altLang="zh-CN" dirty="0"/>
              <a:t> that have exactly the same </a:t>
            </a:r>
            <a:r>
              <a:rPr lang="en-US" altLang="zh-CN" dirty="0" err="1"/>
              <a:t>datastore</a:t>
            </a:r>
            <a:r>
              <a:rPr lang="en-US" altLang="zh-CN" dirty="0"/>
              <a:t> schema MUST use the same </a:t>
            </a:r>
            <a:r>
              <a:rPr lang="en-US" altLang="zh-CN" dirty="0" smtClean="0"/>
              <a:t>package</a:t>
            </a:r>
          </a:p>
          <a:p>
            <a:r>
              <a:rPr lang="en-US" altLang="zh-CN" dirty="0" smtClean="0"/>
              <a:t>Common Package</a:t>
            </a:r>
          </a:p>
          <a:p>
            <a:pPr lvl="1"/>
            <a:r>
              <a:rPr lang="en-US" altLang="zh-CN" dirty="0" smtClean="0"/>
              <a:t>Common </a:t>
            </a:r>
            <a:r>
              <a:rPr lang="en-US" altLang="zh-CN" dirty="0"/>
              <a:t>package definitions SHOULD be used for those parts of </a:t>
            </a:r>
            <a:r>
              <a:rPr lang="en-US" altLang="zh-CN" dirty="0" smtClean="0"/>
              <a:t>the </a:t>
            </a:r>
            <a:r>
              <a:rPr lang="en-US" altLang="zh-CN" dirty="0" err="1" smtClean="0"/>
              <a:t>datastore</a:t>
            </a:r>
            <a:r>
              <a:rPr lang="en-US" altLang="zh-CN" dirty="0" smtClean="0"/>
              <a:t> </a:t>
            </a:r>
            <a:r>
              <a:rPr lang="en-US" altLang="zh-CN" dirty="0"/>
              <a:t>schema that are common between </a:t>
            </a:r>
            <a:r>
              <a:rPr lang="en-US" altLang="zh-CN" dirty="0" err="1" smtClean="0"/>
              <a:t>datastores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9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Main open issues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YANG module </a:t>
            </a:r>
            <a:r>
              <a:rPr lang="en-US" dirty="0" smtClean="0"/>
              <a:t>revision </a:t>
            </a:r>
            <a:r>
              <a:rPr lang="en-US" dirty="0"/>
              <a:t>date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timestamp </a:t>
            </a:r>
            <a:r>
              <a:rPr lang="en-GB" dirty="0"/>
              <a:t>or a </a:t>
            </a:r>
            <a:r>
              <a:rPr lang="en-GB" dirty="0" smtClean="0"/>
              <a:t>date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IANA </a:t>
            </a:r>
            <a:r>
              <a:rPr lang="en-GB" dirty="0"/>
              <a:t>registry for packages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Revision </a:t>
            </a:r>
            <a:r>
              <a:rPr lang="en-US" altLang="zh-CN" dirty="0"/>
              <a:t>date of the YANG module in </a:t>
            </a:r>
            <a:r>
              <a:rPr lang="en-US" altLang="zh-CN" dirty="0" smtClean="0"/>
              <a:t>YANG </a:t>
            </a:r>
            <a:r>
              <a:rPr lang="en-US" altLang="zh-CN" dirty="0" smtClean="0"/>
              <a:t>package </a:t>
            </a:r>
            <a:r>
              <a:rPr lang="en-US" altLang="zh-CN" dirty="0" smtClean="0"/>
              <a:t>(</a:t>
            </a:r>
            <a:r>
              <a:rPr lang="en-US" altLang="zh-CN" dirty="0"/>
              <a:t>GitHub Issue </a:t>
            </a:r>
            <a:r>
              <a:rPr lang="en-US" altLang="zh-CN" dirty="0" smtClean="0"/>
              <a:t>#30)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Do </a:t>
            </a:r>
            <a:r>
              <a:rPr lang="en-US" altLang="zh-CN" dirty="0"/>
              <a:t>we enforce that every YANG module in a package has to specify </a:t>
            </a:r>
            <a:r>
              <a:rPr lang="en-US" altLang="zh-CN" dirty="0" smtClean="0"/>
              <a:t>a </a:t>
            </a:r>
            <a:r>
              <a:rPr lang="en-US" altLang="zh-CN" dirty="0"/>
              <a:t>revision date?</a:t>
            </a:r>
          </a:p>
          <a:p>
            <a:pPr lvl="1"/>
            <a:r>
              <a:rPr lang="en-US" altLang="zh-CN" dirty="0"/>
              <a:t>YANG doesn't require YANG module </a:t>
            </a:r>
            <a:r>
              <a:rPr lang="en-US" altLang="zh-CN" dirty="0" smtClean="0"/>
              <a:t>revision date to </a:t>
            </a:r>
            <a:r>
              <a:rPr lang="en-US" altLang="zh-CN" dirty="0"/>
              <a:t>be mandatory </a:t>
            </a:r>
            <a:endParaRPr lang="en-US" altLang="zh-CN" dirty="0" smtClean="0"/>
          </a:p>
          <a:p>
            <a:pPr lvl="1"/>
            <a:r>
              <a:rPr lang="en-US" altLang="zh-CN" dirty="0"/>
              <a:t>A YANG package represents an exact YANG schema</a:t>
            </a:r>
            <a:r>
              <a:rPr lang="en-US" altLang="zh-CN" dirty="0" smtClean="0"/>
              <a:t>, so the </a:t>
            </a:r>
            <a:r>
              <a:rPr lang="en-US" altLang="zh-CN" dirty="0"/>
              <a:t>YANG module revision must be </a:t>
            </a:r>
            <a:r>
              <a:rPr lang="en-US" altLang="zh-CN" dirty="0" smtClean="0"/>
              <a:t>specified</a:t>
            </a:r>
          </a:p>
          <a:p>
            <a:pPr lvl="1"/>
            <a:r>
              <a:rPr lang="en-US" altLang="zh-CN" dirty="0" smtClean="0"/>
              <a:t>One </a:t>
            </a:r>
            <a:r>
              <a:rPr lang="en-US" altLang="zh-CN" dirty="0"/>
              <a:t>option would be to define the </a:t>
            </a:r>
            <a:r>
              <a:rPr lang="en-US" altLang="zh-CN" dirty="0" smtClean="0"/>
              <a:t>behavior that </a:t>
            </a:r>
            <a:r>
              <a:rPr lang="en-US" altLang="zh-CN" dirty="0"/>
              <a:t>if a module revision is not specified , i.e. it only matches a module with no revision date</a:t>
            </a:r>
            <a:endParaRPr lang="en-US" altLang="zh-CN" dirty="0" smtClean="0"/>
          </a:p>
          <a:p>
            <a:r>
              <a:rPr lang="en-US" altLang="zh-CN" dirty="0" smtClean="0"/>
              <a:t>Related</a:t>
            </a:r>
            <a:r>
              <a:rPr lang="en-US" altLang="zh-CN" dirty="0"/>
              <a:t>: Is it okay for namespace to be optional, noting that it is mandatory in YANG library?</a:t>
            </a:r>
            <a:endParaRPr lang="en-US" altLang="zh-CN" dirty="0" smtClean="0"/>
          </a:p>
          <a:p>
            <a:r>
              <a:rPr lang="en-US" altLang="zh-CN" b="1" dirty="0"/>
              <a:t>Proposal: Require every module has a revision date, keep XML namespace as </a:t>
            </a:r>
            <a:r>
              <a:rPr lang="en-US" altLang="zh-CN" b="1" dirty="0" smtClean="0"/>
              <a:t>optional</a:t>
            </a:r>
          </a:p>
          <a:p>
            <a:endParaRPr lang="en-US" altLang="zh-CN" b="1" dirty="0"/>
          </a:p>
          <a:p>
            <a:pPr marL="0" indent="0">
              <a:buNone/>
            </a:pPr>
            <a:r>
              <a:rPr lang="en-US" altLang="zh-CN" dirty="0">
                <a:hlinkClick r:id="rId3"/>
              </a:rPr>
              <a:t>https://github.com/netmod-wg/yang-ver-dt/issues/30</a:t>
            </a:r>
            <a:endParaRPr lang="en-US" altLang="zh-CN" b="1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3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timestamp </a:t>
            </a:r>
            <a:r>
              <a:rPr lang="en-US" altLang="zh-CN" dirty="0"/>
              <a:t>or a </a:t>
            </a:r>
            <a:r>
              <a:rPr lang="en-US" altLang="zh-CN" dirty="0" smtClean="0"/>
              <a:t>date (</a:t>
            </a:r>
            <a:r>
              <a:rPr lang="en-US" altLang="zh-CN" dirty="0"/>
              <a:t>GitHub Issue #30)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The YANG packages draft allows a timestamp to be associated with a </a:t>
            </a:r>
            <a:r>
              <a:rPr lang="en-US" altLang="zh-CN" dirty="0" smtClean="0"/>
              <a:t>document</a:t>
            </a:r>
          </a:p>
          <a:p>
            <a:r>
              <a:rPr lang="en-US" altLang="zh-CN" dirty="0" smtClean="0"/>
              <a:t>Should </a:t>
            </a:r>
            <a:r>
              <a:rPr lang="en-US" altLang="zh-CN" dirty="0"/>
              <a:t>a package have a timestamp or a date?</a:t>
            </a:r>
          </a:p>
          <a:p>
            <a:pPr lvl="1"/>
            <a:r>
              <a:rPr lang="en-US" altLang="zh-CN" dirty="0" smtClean="0"/>
              <a:t>Packages </a:t>
            </a:r>
            <a:r>
              <a:rPr lang="en-US" altLang="zh-CN" dirty="0"/>
              <a:t>could potentially </a:t>
            </a:r>
            <a:r>
              <a:rPr lang="en-US" altLang="zh-CN" dirty="0" smtClean="0"/>
              <a:t>update </a:t>
            </a:r>
            <a:r>
              <a:rPr lang="en-US" altLang="zh-CN" dirty="0"/>
              <a:t>more quickly than modules (e.g. it they were updated automatically as part of a build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Perhaps </a:t>
            </a:r>
            <a:r>
              <a:rPr lang="en-US" altLang="zh-CN" dirty="0"/>
              <a:t>a revision date is sufficient? Although, if not being used as the package version, there would be no guarantees that this would uniquely identify a package</a:t>
            </a:r>
            <a:endParaRPr lang="en-US" altLang="zh-CN" dirty="0" smtClean="0"/>
          </a:p>
          <a:p>
            <a:r>
              <a:rPr lang="en-US" altLang="zh-CN" b="1" dirty="0" smtClean="0"/>
              <a:t>Proposal: Retain </a:t>
            </a:r>
            <a:r>
              <a:rPr lang="en-US" altLang="zh-CN" b="1" dirty="0"/>
              <a:t>timestamp to avoid any potential confusion with a revision-date used as a package </a:t>
            </a:r>
            <a:r>
              <a:rPr lang="en-US" altLang="zh-CN" b="1" dirty="0" smtClean="0"/>
              <a:t>version</a:t>
            </a:r>
          </a:p>
          <a:p>
            <a:pPr marL="0" indent="0">
              <a:buNone/>
            </a:pPr>
            <a:endParaRPr lang="en-US" altLang="zh-CN" b="1" dirty="0" smtClean="0"/>
          </a:p>
          <a:p>
            <a:pPr marL="0" indent="0">
              <a:buNone/>
            </a:pPr>
            <a:r>
              <a:rPr lang="en-US" altLang="zh-CN" dirty="0">
                <a:hlinkClick r:id="rId3"/>
              </a:rPr>
              <a:t>https://github.com/netmod-wg/yang-ver-dt/issues/33</a:t>
            </a:r>
            <a:endParaRPr lang="en-US" altLang="zh-CN" b="1" dirty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1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28207</TotalTime>
  <Words>1121</Words>
  <Application>Microsoft Office PowerPoint</Application>
  <PresentationFormat>宽屏</PresentationFormat>
  <Paragraphs>158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MS PGothic</vt:lpstr>
      <vt:lpstr>等线</vt:lpstr>
      <vt:lpstr>等线 Light</vt:lpstr>
      <vt:lpstr>Arial</vt:lpstr>
      <vt:lpstr>Arial Bold</vt:lpstr>
      <vt:lpstr>Calibri</vt:lpstr>
      <vt:lpstr>Calibri Light</vt:lpstr>
      <vt:lpstr>Courier New</vt:lpstr>
      <vt:lpstr>Office Theme</vt:lpstr>
      <vt:lpstr>PowerPoint 演示文稿</vt:lpstr>
      <vt:lpstr>YANG Package - Overview</vt:lpstr>
      <vt:lpstr>YANG Package – Changes since -02</vt:lpstr>
      <vt:lpstr>YANG Package Model Structure</vt:lpstr>
      <vt:lpstr>Separate the Package Definitions from the YANG Library</vt:lpstr>
      <vt:lpstr>The relationship between packages and datastores</vt:lpstr>
      <vt:lpstr>Main open issues</vt:lpstr>
      <vt:lpstr>Revision date of the YANG module in YANG package (GitHub Issue #30)</vt:lpstr>
      <vt:lpstr>A timestamp or a date (GitHub Issue #30)</vt:lpstr>
      <vt:lpstr>IANA registry for packages (GitHub Issue #31)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Wubo (lana)</cp:lastModifiedBy>
  <cp:revision>238</cp:revision>
  <cp:lastPrinted>2017-07-18T07:27:38Z</cp:lastPrinted>
  <dcterms:created xsi:type="dcterms:W3CDTF">2017-07-17T16:17:59Z</dcterms:created>
  <dcterms:modified xsi:type="dcterms:W3CDTF">2020-04-01T02:22:17Z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(3)zmEcoapWvSyM4aiRzg/m0QPo6v0QTmU31BnXb7izcZKjwIzLUKh3JKgYdXKLt1ClSlN7ePjG
hFuiwDgPFTMDPaKmfXfnZ5rsX2hQfbuRcjf7Y0wk6QLFmQPLeA2tCTtllTNS0VhMdATpfWx4
gXKNQu940yDueOk4zWb2hY5XuhBALOWK+ZevOyqYLVcE39CDeXzCJmKHPUxX1aA/QJxcmr0N
YESvZrR+927vMnH8u0</vt:lpwstr>
  </property>
  <property fmtid="{D5CDD505-2E9C-101B-9397-08002B2CF9AE}" pid="3" name="_2015_ms_pID_7253431">
    <vt:lpwstr>gaRmqj5ohHBq8pShYSITFRRM6QOzUe1KDxfGO3SuTiJ4v5urVS6zj6
R7Roh2AHZ+wWo3pSkbMb4844VcLGGEV/7LhmR3Vjpfciqav8tUrirAGekHJrY6z9SiZ+H2Wd
QZqe1iGOYW0kVMn2wAGG6g+vUQcTeCmSe3qCbpGw3bpzJizQxVOzBa9DteEH1AtBvZPQ/Kz4
5cNmsSr6bapM7XpJluiKnChkfmn607xOVu8c</vt:lpwstr>
  </property>
  <property fmtid="{D5CDD505-2E9C-101B-9397-08002B2CF9AE}" pid="4" name="_2015_ms_pID_7253432">
    <vt:lpwstr>eA==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1585621524</vt:lpwstr>
  </property>
</Properties>
</file>