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48" r:id="rId2"/>
    <p:sldId id="331" r:id="rId3"/>
    <p:sldId id="351" r:id="rId4"/>
    <p:sldId id="357" r:id="rId5"/>
    <p:sldId id="354" r:id="rId6"/>
    <p:sldId id="355" r:id="rId7"/>
    <p:sldId id="35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ázs Lengyel" initials="BL" lastIdx="4" clrIdx="0">
    <p:extLst>
      <p:ext uri="{19B8F6BF-5375-455C-9EA6-DF929625EA0E}">
        <p15:presenceInfo xmlns:p15="http://schemas.microsoft.com/office/powerpoint/2012/main" userId="S-1-5-21-1538607324-3213881460-940295383-3408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8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Discussion about exactly what tools/annotations we should support.  Key question is about whether or not we should be defining a tool.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06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rev-ext:nbc</a:t>
            </a:r>
            <a:r>
              <a:rPr lang="en-US" dirty="0"/>
              <a:t> helpful for tooling </a:t>
            </a:r>
            <a:r>
              <a:rPr lang="en-US" dirty="0" err="1"/>
              <a:t>e.g</a:t>
            </a:r>
            <a:r>
              <a:rPr lang="en-US" dirty="0"/>
              <a:t> if description changed in NBC 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3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3/29/20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3/29/20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verdt-netmod-yang-schema-compariso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YANG Schema Comparison</a:t>
            </a:r>
          </a:p>
          <a:p>
            <a:pPr algn="ctr"/>
            <a:r>
              <a:rPr lang="en-GB" sz="4000" u="sng" dirty="0">
                <a:hlinkClick r:id="rId3"/>
              </a:rPr>
              <a:t>draft-ietf-netmod-yang-schema-comparison-00</a:t>
            </a:r>
            <a:endParaRPr lang="en-GB" sz="4000" u="sng" dirty="0"/>
          </a:p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NETMOD 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April 2</a:t>
            </a:r>
            <a:r>
              <a:rPr lang="en-US" sz="2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nd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, 2020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Rob Wilton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 err="1">
                <a:latin typeface="Calibri"/>
                <a:cs typeface="Calibri"/>
              </a:rPr>
              <a:t>Reshad</a:t>
            </a:r>
            <a:r>
              <a:rPr lang="en-US" sz="2400" b="1" dirty="0">
                <a:latin typeface="Calibri"/>
                <a:cs typeface="Calibri"/>
              </a:rPr>
              <a:t> Rahman (presenting)</a:t>
            </a:r>
            <a:endParaRPr lang="en-US" sz="2400" b="1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- What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Describes algorithms to compare YANG modules and YANG schema to determine the scope of changes between different arbitrary revisions/versions</a:t>
            </a:r>
          </a:p>
          <a:p>
            <a:r>
              <a:rPr lang="en-US" dirty="0"/>
              <a:t>Defines optional YANG extensions to annotate ambiguous changes to improve the accuracy of comparison</a:t>
            </a:r>
          </a:p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document in YANG versioning DT solution – completes the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89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- Why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Revision labels and YANG Semver work in the mainline case, but not all cases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Tooling can help identify changes so new revisions can be labelled accurately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Clients are not impacted by changes in the parts of the schema they don’t 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Standard annotations can help improve the accuracy of comparison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-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Generic tree comparison algorithm defined that works on YANG schema</a:t>
            </a:r>
          </a:p>
          <a:p>
            <a:r>
              <a:rPr lang="en-US" dirty="0"/>
              <a:t>Comparison is performed via identifier (rather than </a:t>
            </a:r>
            <a:r>
              <a:rPr lang="en-US" dirty="0" err="1"/>
              <a:t>stmt</a:t>
            </a:r>
            <a:r>
              <a:rPr lang="en-US" dirty="0"/>
              <a:t> ordering), hence reordered data nodes are allowed (except RPC/action parameters)</a:t>
            </a:r>
          </a:p>
          <a:p>
            <a:r>
              <a:rPr lang="en-US" dirty="0"/>
              <a:t>Algorithm can work on individual YANG modules</a:t>
            </a:r>
          </a:p>
          <a:p>
            <a:r>
              <a:rPr lang="en-US" dirty="0"/>
              <a:t>Two variants of algorithm defined for YANG packages:</a:t>
            </a:r>
          </a:p>
          <a:p>
            <a:pPr lvl="1"/>
            <a:r>
              <a:rPr lang="en-US" dirty="0"/>
              <a:t>Standard version for calculating/checking package version number</a:t>
            </a:r>
          </a:p>
          <a:p>
            <a:pPr lvl="1"/>
            <a:r>
              <a:rPr lang="en-US" dirty="0"/>
              <a:t>Filtered version – that gives more deployment specific answer</a:t>
            </a:r>
          </a:p>
          <a:p>
            <a:r>
              <a:rPr lang="en-US" dirty="0"/>
              <a:t>YANG extension statements help refine the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5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24179-615D-4CE3-B296-B6093C2A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– Example 1</a:t>
            </a:r>
            <a:br>
              <a:rPr lang="en-US" dirty="0"/>
            </a:br>
            <a:r>
              <a:rPr lang="en-US" sz="3200" dirty="0"/>
              <a:t>Fixing a description (editorial rather than </a:t>
            </a:r>
            <a:r>
              <a:rPr lang="en-US" sz="3200" dirty="0" err="1"/>
              <a:t>nbc</a:t>
            </a:r>
            <a:r>
              <a:rPr lang="en-US" sz="3200" dirty="0"/>
              <a:t>)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586BB-D4CB-4344-B5BB-8655EF2C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0055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Original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B7D20-C039-493C-821D-888159664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81718"/>
            <a:ext cx="5157787" cy="446175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module example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import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revision 2019-11-13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</a:t>
            </a:r>
            <a:r>
              <a:rPr lang="en-GB" sz="1400" b="1" dirty="0" err="1">
                <a:latin typeface="Consolas" panose="020B0609020204030204" pitchFamily="49" charset="0"/>
              </a:rPr>
              <a:t>rev:revision-label</a:t>
            </a:r>
            <a:r>
              <a:rPr lang="en-GB" sz="1400" b="1" dirty="0">
                <a:latin typeface="Consolas" panose="020B0609020204030204" pitchFamily="49" charset="0"/>
              </a:rPr>
              <a:t> 1.0.0;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description "Initial revision"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container foo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leaf stuff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  type string;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  description "do some </a:t>
            </a:r>
            <a:r>
              <a:rPr lang="en-GB" sz="1400" b="1" dirty="0" err="1">
                <a:latin typeface="Consolas" panose="020B0609020204030204" pitchFamily="49" charset="0"/>
              </a:rPr>
              <a:t>stuf</a:t>
            </a:r>
            <a:r>
              <a:rPr lang="en-GB" sz="1400" b="1" dirty="0">
                <a:latin typeface="Consolas" panose="020B0609020204030204" pitchFamily="49" charset="0"/>
              </a:rPr>
              <a:t>";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3723C0-B840-4F09-9D50-B8B2347C7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0055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New revision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450C0-6F96-414E-BDB8-D5CF41DFB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81718"/>
            <a:ext cx="5183188" cy="436447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module example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import ...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5600" b="1" dirty="0">
              <a:latin typeface="Consolas" panose="020B06090202040302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revision 2019-11-14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rev:revision-label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1.0.1;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description "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Cleanup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descriptions";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5600" b="1" dirty="0">
              <a:latin typeface="Consolas" panose="020B06090202040302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revision 2019-11-13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latin typeface="Consolas" panose="020B0609020204030204" pitchFamily="49" charset="0"/>
              </a:rPr>
              <a:t>rev:revision-label</a:t>
            </a:r>
            <a:r>
              <a:rPr lang="en-GB" sz="5600" b="1" dirty="0">
                <a:latin typeface="Consolas" panose="020B0609020204030204" pitchFamily="49" charset="0"/>
              </a:rPr>
              <a:t> 1.0.0;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description "Initial revision";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container foo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leaf stuff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  type string;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GB" sz="5600" b="1" dirty="0">
                <a:latin typeface="Consolas" panose="020B0609020204030204" pitchFamily="49" charset="0"/>
              </a:rPr>
              <a:t>description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"Do some stuff."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    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rev-ext:editorial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"2019-11-14";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3CF69-7162-4FDD-9502-E827CFA01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22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24179-615D-4CE3-B296-B6093C2A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– Example 2</a:t>
            </a:r>
            <a:br>
              <a:rPr lang="en-US" dirty="0"/>
            </a:br>
            <a:r>
              <a:rPr lang="en-US" sz="3200" dirty="0"/>
              <a:t>Renaming container (e.g. as NBC change)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586BB-D4CB-4344-B5BB-8655EF2C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0055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Original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B7D20-C039-493C-821D-888159664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81718"/>
            <a:ext cx="5157787" cy="446175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module example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import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revision 2019-11-13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</a:t>
            </a:r>
            <a:r>
              <a:rPr lang="en-GB" sz="1400" b="1" dirty="0" err="1">
                <a:latin typeface="Consolas" panose="020B0609020204030204" pitchFamily="49" charset="0"/>
              </a:rPr>
              <a:t>rev:revision-label</a:t>
            </a:r>
            <a:r>
              <a:rPr lang="en-GB" sz="1400" b="1" dirty="0">
                <a:latin typeface="Consolas" panose="020B0609020204030204" pitchFamily="49" charset="0"/>
              </a:rPr>
              <a:t> 1.0.0;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description "Initial revision"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container foo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leaf stuff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  type string;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  description "do some </a:t>
            </a:r>
            <a:r>
              <a:rPr lang="en-GB" sz="1400" b="1" dirty="0" err="1">
                <a:latin typeface="Consolas" panose="020B0609020204030204" pitchFamily="49" charset="0"/>
              </a:rPr>
              <a:t>stuf</a:t>
            </a:r>
            <a:r>
              <a:rPr lang="en-GB" sz="1400" b="1" dirty="0">
                <a:latin typeface="Consolas" panose="020B0609020204030204" pitchFamily="49" charset="0"/>
              </a:rPr>
              <a:t>";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400" b="1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3723C0-B840-4F09-9D50-B8B2347C7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0055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New revision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450C0-6F96-414E-BDB8-D5CF41DFB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81718"/>
            <a:ext cx="5183188" cy="436447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module example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import ...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5600" b="1" dirty="0">
              <a:latin typeface="Consolas" panose="020B06090202040302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revision 2019-11-14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rev:revision-label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2.0.0;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rev:nbc-changes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description "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Cleanup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module after review";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5600" b="1" dirty="0">
              <a:latin typeface="Consolas" panose="020B06090202040302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revision 2019-11-13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latin typeface="Consolas" panose="020B0609020204030204" pitchFamily="49" charset="0"/>
              </a:rPr>
              <a:t>rev:revision-label</a:t>
            </a:r>
            <a:r>
              <a:rPr lang="en-GB" sz="5600" b="1" dirty="0">
                <a:latin typeface="Consolas" panose="020B0609020204030204" pitchFamily="49" charset="0"/>
              </a:rPr>
              <a:t> 1.0.0;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description "Initial revision";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container bar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GB" sz="5600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rev-ext:renamed-from</a:t>
            </a:r>
            <a:r>
              <a:rPr lang="en-GB" sz="5600" b="1" dirty="0">
                <a:solidFill>
                  <a:srgbClr val="0070C0"/>
                </a:solidFill>
                <a:latin typeface="Consolas" panose="020B0609020204030204" pitchFamily="49" charset="0"/>
              </a:rPr>
              <a:t> “foo";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leaf stuff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  type string;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  description "do some </a:t>
            </a:r>
            <a:r>
              <a:rPr lang="en-GB" sz="5600" b="1" dirty="0" err="1">
                <a:latin typeface="Consolas" panose="020B0609020204030204" pitchFamily="49" charset="0"/>
              </a:rPr>
              <a:t>stuf</a:t>
            </a:r>
            <a:r>
              <a:rPr lang="en-GB" sz="5600" b="1" dirty="0">
                <a:latin typeface="Consolas" panose="020B0609020204030204" pitchFamily="49" charset="0"/>
              </a:rPr>
              <a:t>";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5600" b="1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3CF69-7162-4FDD-9502-E827CFA01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45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YANG Schema Comparison – Next steps?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691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Could/should the extensions be defined in the module-versioning draft (i.e. </a:t>
            </a:r>
            <a:r>
              <a:rPr lang="en-US" dirty="0" err="1"/>
              <a:t>ietf</a:t>
            </a:r>
            <a:r>
              <a:rPr lang="en-US" dirty="0"/>
              <a:t>-yang-revisions)? Pro: all extensions in 1 place. Con: might slow down module-versioning.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Refine exactly what extension annotations are needed/useful?</a:t>
            </a:r>
          </a:p>
          <a:p>
            <a:pPr lvl="1"/>
            <a:r>
              <a:rPr lang="en-US" dirty="0"/>
              <a:t>Do we need “</a:t>
            </a:r>
            <a:r>
              <a:rPr lang="en-US" dirty="0" err="1"/>
              <a:t>rev-ext:nbc</a:t>
            </a:r>
            <a:r>
              <a:rPr lang="en-US" dirty="0"/>
              <a:t>”? We believe it is needed to help tooling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Does “renamed-from” need to also specify a revision label?</a:t>
            </a:r>
          </a:p>
          <a:p>
            <a:pPr lvl="1"/>
            <a:r>
              <a:rPr lang="en-US" dirty="0"/>
              <a:t>Probably only useful in corner cases, e.g. if the original identifier gets reused for a different meaning/purpose</a:t>
            </a:r>
          </a:p>
          <a:p>
            <a:pPr lvl="1"/>
            <a:r>
              <a:rPr lang="en-US" dirty="0"/>
              <a:t>Probably could be deferred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Does “renamed-from” need to support rename/move between modules?</a:t>
            </a:r>
          </a:p>
          <a:p>
            <a:pPr lvl="1"/>
            <a:r>
              <a:rPr lang="en-US" dirty="0"/>
              <a:t>Could be useful when comparing schemas</a:t>
            </a:r>
          </a:p>
          <a:p>
            <a:pPr lvl="1"/>
            <a:r>
              <a:rPr lang="en-US" dirty="0"/>
              <a:t>Not very common?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69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22634</TotalTime>
  <Words>683</Words>
  <Application>Microsoft Macintosh PowerPoint</Application>
  <PresentationFormat>Widescreen</PresentationFormat>
  <Paragraphs>128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Bold</vt:lpstr>
      <vt:lpstr>Calibri</vt:lpstr>
      <vt:lpstr>Calibri Light</vt:lpstr>
      <vt:lpstr>Consolas</vt:lpstr>
      <vt:lpstr>Office Theme</vt:lpstr>
      <vt:lpstr>PowerPoint Presentation</vt:lpstr>
      <vt:lpstr>YANG Schema Comparison - What</vt:lpstr>
      <vt:lpstr>YANG Schema Comparison - Why</vt:lpstr>
      <vt:lpstr>YANG Schema Comparison - Details</vt:lpstr>
      <vt:lpstr>YANG Schema Comparison – Example 1 Fixing a description (editorial rather than nbc)</vt:lpstr>
      <vt:lpstr>YANG Schema Comparison – Example 2 Renaming container (e.g. as NBC change)</vt:lpstr>
      <vt:lpstr>YANG Schema Comparison – Next steps?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Reshad Rahman (rrahman)</cp:lastModifiedBy>
  <cp:revision>170</cp:revision>
  <cp:lastPrinted>2017-07-18T07:27:38Z</cp:lastPrinted>
  <dcterms:created xsi:type="dcterms:W3CDTF">2017-07-17T16:17:59Z</dcterms:created>
  <dcterms:modified xsi:type="dcterms:W3CDTF">2020-03-31T17:02:47Z</dcterms:modified>
</cp:coreProperties>
</file>