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CA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C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CA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CA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A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CA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4" TargetMode="External"/><Relationship Id="rId2" Type="http://schemas.openxmlformats.org/officeDocument/2006/relationships/hyperlink" Target="https://github.com/netmod-wg/yang-ver-dt/issues/75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23880" y="1122480"/>
            <a:ext cx="9142560" cy="238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CA" sz="60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Module Versioning: Imports</a:t>
            </a:r>
            <a:endParaRPr lang="en-CA" sz="60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523880" y="3602160"/>
            <a:ext cx="9142560" cy="16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IETF NETMOD Interim </a:t>
            </a:r>
            <a:br/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Dec 14, 2020</a:t>
            </a:r>
            <a:endParaRPr lang="en-CA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Introduction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CA" sz="2800" spc="-1" dirty="0">
                <a:solidFill>
                  <a:srgbClr val="000000"/>
                </a:solidFill>
                <a:latin typeface="Calibri"/>
                <a:ea typeface="DejaVu Sans"/>
              </a:rPr>
              <a:t>Two</a:t>
            </a:r>
            <a:r>
              <a:rPr lang="en-CA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issues related to versioning and imports:</a:t>
            </a:r>
            <a:endParaRPr lang="en-CA" sz="2800" b="0" strike="noStrike" spc="-1" dirty="0">
              <a:latin typeface="Arial"/>
            </a:endParaRPr>
          </a:p>
          <a:p>
            <a:pPr marL="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CA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1) Impact of NBC changes on imports. Do we need import by revision-or-derived-compatible?</a:t>
            </a:r>
          </a:p>
          <a:p>
            <a:pPr marL="673200" lvl="1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u="sng" spc="-1" dirty="0">
                <a:solidFill>
                  <a:srgbClr val="0563C1"/>
                </a:solidFill>
                <a:latin typeface="Calibri"/>
                <a:hlinkClick r:id="rId2"/>
              </a:rPr>
              <a:t>https://github.com/netmod-wg/yang-ver-dt/issues/75</a:t>
            </a:r>
            <a:endParaRPr lang="en-CA" spc="-1" dirty="0"/>
          </a:p>
          <a:p>
            <a:pPr marL="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CA" sz="2800" spc="-1" dirty="0">
                <a:solidFill>
                  <a:srgbClr val="000000"/>
                </a:solidFill>
                <a:latin typeface="Calibri"/>
                <a:ea typeface="DejaVu Sans"/>
              </a:rPr>
              <a:t>2) </a:t>
            </a:r>
            <a:r>
              <a:rPr lang="en-CA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Impact of changing an import statement -&gt; BC or NBC?</a:t>
            </a:r>
            <a:endParaRPr lang="en-CA" sz="2800" b="0" strike="noStrike" spc="-1" dirty="0">
              <a:latin typeface="Arial"/>
            </a:endParaRPr>
          </a:p>
          <a:p>
            <a:pPr marL="673200" lvl="1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b="0" u="sng" strike="noStrike" spc="-1" dirty="0">
                <a:solidFill>
                  <a:srgbClr val="0563C1"/>
                </a:solidFill>
                <a:uFillTx/>
                <a:latin typeface="Calibri"/>
                <a:ea typeface="DejaVu Sans"/>
                <a:hlinkClick r:id="rId3"/>
              </a:rPr>
              <a:t>https://github.com/netmod-wg/yang-ver-dt/issues/4</a:t>
            </a:r>
            <a:endParaRPr lang="en-CA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CA" sz="1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CA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Impact of NBC changes on imports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Import sub-statement extension “</a:t>
            </a:r>
            <a:r>
              <a:rPr lang="en-CA" sz="2400" b="0" i="1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revision-or-derived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” was introduced in module-versioning to alleviate the restrictions of import by date.  It 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reduces the set of importable revisions to those which are derived from a particular revision</a:t>
            </a:r>
            <a:endParaRPr lang="en-CA" sz="2400" b="0" strike="noStrike" spc="-1" dirty="0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Consider module A (1.0.0) which imports module B using “2.0.0 or derived” and that there is no revision-label with MAJOR version &gt; 2. This means A will be importing rev 2.Y.Z of module B.</a:t>
            </a:r>
            <a:endParaRPr lang="en-CA" sz="2400" b="0" strike="noStrike" spc="-1" dirty="0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If new revision 3.0.0 of module B is created (NBC changes), module A may end up importing 3.0.0 and this </a:t>
            </a:r>
            <a:r>
              <a:rPr lang="en-CA" sz="2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could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break clients using module A. It’s also possible module A does not want the changes made in 3.0.0 of module B.</a:t>
            </a:r>
            <a:endParaRPr lang="en-CA" sz="2400" b="0" strike="noStrike" spc="-1" dirty="0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Should we also have another extension “</a:t>
            </a:r>
            <a:r>
              <a:rPr lang="en-CA" sz="2400" b="0" i="1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revision-or-derived-compatible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” to limit the import set to BC revisions? </a:t>
            </a:r>
            <a:r>
              <a:rPr lang="en-CA" sz="2400" b="0" strike="noStrike" spc="-1" dirty="0" err="1">
                <a:solidFill>
                  <a:srgbClr val="000000"/>
                </a:solidFill>
                <a:latin typeface="Calibri"/>
                <a:ea typeface="Noto Sans CJK SC"/>
              </a:rPr>
              <a:t>e.g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 “2.0.0 or derived compatible” would limit the imported version to 2.Y.Z, 3.0.0 would NOT be a candidate. Note that this would be done by looking at the revision history: revisions after 2.0.0 which are marked NBC via the </a:t>
            </a:r>
            <a:r>
              <a:rPr lang="en-CA" sz="2400" b="0" i="1" strike="noStrike" spc="-1" dirty="0" err="1">
                <a:solidFill>
                  <a:srgbClr val="000000"/>
                </a:solidFill>
                <a:latin typeface="Calibri"/>
                <a:ea typeface="Noto Sans CJK SC"/>
              </a:rPr>
              <a:t>rev:nbc-changes</a:t>
            </a:r>
            <a:r>
              <a:rPr lang="en-CA" sz="2400" b="0" strike="noStrike" spc="-1" dirty="0">
                <a:solidFill>
                  <a:srgbClr val="000000"/>
                </a:solidFill>
                <a:latin typeface="Calibri"/>
                <a:ea typeface="Noto Sans CJK SC"/>
              </a:rPr>
              <a:t> extension would be excluded.</a:t>
            </a:r>
            <a:endParaRPr lang="en-CA" sz="2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Reminder on import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38080" y="1825560"/>
            <a:ext cx="1118592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CA" sz="2000" b="0" u="sng" strike="noStrike" spc="-1" dirty="0">
                <a:solidFill>
                  <a:srgbClr val="000000"/>
                </a:solidFill>
                <a:uFillTx/>
                <a:latin typeface="Calibri"/>
                <a:ea typeface="Noto Sans CJK SC"/>
              </a:rPr>
              <a:t>RFC7950:</a:t>
            </a:r>
            <a:endParaRPr lang="en-CA" sz="2000" b="0" strike="noStrike" spc="-1" dirty="0">
              <a:latin typeface="Arial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endParaRPr lang="en-CA" sz="1600" b="0" strike="noStrike" spc="-1" dirty="0">
              <a:solidFill>
                <a:srgbClr val="000000"/>
              </a:solidFill>
              <a:latin typeface="Courier New" panose="02070309020205020404" pitchFamily="49" charset="0"/>
              <a:ea typeface="Noto Sans CJK SC"/>
              <a:cs typeface="Courier New" panose="02070309020205020404" pitchFamily="49" charset="0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import module-b {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  revision-date 2018-04-02; // specific revision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}</a:t>
            </a:r>
            <a:endParaRPr lang="en-CA" sz="1400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en-CA" sz="2000" b="0" u="sng" strike="noStrike" spc="-1" dirty="0">
                <a:solidFill>
                  <a:srgbClr val="000000"/>
                </a:solidFill>
                <a:uFillTx/>
                <a:latin typeface="Calibri"/>
                <a:ea typeface="Noto Sans CJK SC"/>
              </a:rPr>
              <a:t>draft-</a:t>
            </a:r>
            <a:r>
              <a:rPr lang="en-CA" sz="2000" b="0" u="sng" strike="noStrike" spc="-1" dirty="0" err="1">
                <a:solidFill>
                  <a:srgbClr val="000000"/>
                </a:solidFill>
                <a:uFillTx/>
                <a:latin typeface="Calibri"/>
                <a:ea typeface="Noto Sans CJK SC"/>
              </a:rPr>
              <a:t>ietf</a:t>
            </a:r>
            <a:r>
              <a:rPr lang="en-CA" sz="2000" b="0" u="sng" strike="noStrike" spc="-1" dirty="0">
                <a:solidFill>
                  <a:srgbClr val="000000"/>
                </a:solidFill>
                <a:uFillTx/>
                <a:latin typeface="Calibri"/>
                <a:ea typeface="Noto Sans CJK SC"/>
              </a:rPr>
              <a:t>-</a:t>
            </a:r>
            <a:r>
              <a:rPr lang="en-CA" sz="2000" b="0" u="sng" strike="noStrike" spc="-1" dirty="0" err="1">
                <a:solidFill>
                  <a:srgbClr val="000000"/>
                </a:solidFill>
                <a:uFillTx/>
                <a:latin typeface="Calibri"/>
                <a:ea typeface="Noto Sans CJK SC"/>
              </a:rPr>
              <a:t>netmod</a:t>
            </a:r>
            <a:r>
              <a:rPr lang="en-CA" sz="2000" b="0" u="sng" strike="noStrike" spc="-1" dirty="0">
                <a:solidFill>
                  <a:srgbClr val="000000"/>
                </a:solidFill>
                <a:uFillTx/>
                <a:latin typeface="Calibri"/>
                <a:ea typeface="Noto Sans CJK SC"/>
              </a:rPr>
              <a:t>-module-versioning:</a:t>
            </a:r>
            <a:endParaRPr lang="en-CA" sz="2000" b="0" strike="noStrike" spc="-1" dirty="0">
              <a:latin typeface="Arial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endParaRPr lang="en-CA" sz="1400" b="0" strike="noStrike" spc="-1" dirty="0">
              <a:solidFill>
                <a:srgbClr val="000000"/>
              </a:solidFill>
              <a:latin typeface="Courier New" panose="02070309020205020404" pitchFamily="49" charset="0"/>
              <a:ea typeface="Noto Sans CJK SC"/>
              <a:cs typeface="Courier New" panose="02070309020205020404" pitchFamily="49" charset="0"/>
            </a:endParaRPr>
          </a:p>
          <a:p>
            <a:pPr marL="72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import module-b {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    revision-or-derived 2.0.0 ; // revision 2.0.0 or any descendent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}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en-CA" sz="2000" b="0" u="sng" strike="noStrike" spc="-1" dirty="0">
                <a:solidFill>
                  <a:srgbClr val="000000"/>
                </a:solidFill>
                <a:uFillTx/>
                <a:latin typeface="Calibri"/>
                <a:ea typeface="Noto Sans CJK SC"/>
              </a:rPr>
              <a:t>What we are considering:</a:t>
            </a:r>
            <a:endParaRPr lang="en-CA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</a:pPr>
            <a:endParaRPr lang="en-CA" sz="1200" b="0" strike="noStrike" spc="-1" dirty="0">
              <a:solidFill>
                <a:srgbClr val="000000"/>
              </a:solidFill>
              <a:latin typeface="Courier New" panose="02070309020205020404" pitchFamily="49" charset="0"/>
              <a:ea typeface="Noto Sans CJK SC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import module-b {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    revision-or-derived-compatible 2.0.0; // revision 2.0.0 or any descendent compatible with 2.0.0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en-CA" sz="1400" b="0" strike="noStrike" spc="-1" dirty="0">
                <a:solidFill>
                  <a:srgbClr val="000000"/>
                </a:solidFill>
                <a:latin typeface="Courier New" panose="02070309020205020404" pitchFamily="49" charset="0"/>
                <a:ea typeface="Noto Sans CJK SC"/>
                <a:cs typeface="Courier New" panose="02070309020205020404" pitchFamily="49" charset="0"/>
              </a:rPr>
              <a:t>}</a:t>
            </a:r>
            <a:endParaRPr lang="en-CA" sz="1400" b="0" strike="noStrike" spc="-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Symbol" charset="2"/>
              <a:buChar char=""/>
            </a:pPr>
            <a:endParaRPr lang="en-CA" sz="2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Example 1: obsoleting if-index from ietf-interfaces 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Consider scenario where if-index is deprecated and eventually obsoleted. Adding the obsolete status is an NBC change, and ietf-interfaces would e.g. go from version 2.x.y to 3.0.0 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With “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revision-or-derived 2.0.0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”, all importing modules would be able to import the new version automatically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With “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revision-or-derived-compatible 2.0.0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”, all importing modules would be stuck importing 2.x.y. They would need to be modified to be able to import 3.0.0</a:t>
            </a:r>
            <a:endParaRPr lang="en-CA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Example 2: changing a type in an imported module 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Module B 2.0.0 has a grouping containing node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vpn-id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as an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integer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. Module A uses that grouping.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 3.0.0 of module B,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vpn-id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is modified to be a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string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Some servers/implementations may want to keep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vpn-id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as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integer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while others may desire the new 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string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 definition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With “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revision-or-derived 2.0.0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”, all importing modules would get the new definition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With “</a:t>
            </a:r>
            <a:r>
              <a:rPr lang="en-CA" sz="2400" b="0" i="1" strike="noStrike" spc="-1">
                <a:solidFill>
                  <a:srgbClr val="000000"/>
                </a:solidFill>
                <a:latin typeface="Calibri"/>
                <a:ea typeface="DejaVu Sans"/>
              </a:rPr>
              <a:t>revision-or-derived-compatible 2.0.0</a:t>
            </a: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”, all importing modules would keep the old definition</a:t>
            </a:r>
            <a:endParaRPr lang="en-CA" sz="24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Both statements are useful. Module A could be branched accordingly.</a:t>
            </a:r>
            <a:endParaRPr lang="en-CA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revision-or-derived-compatible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838080" y="1825560"/>
            <a:ext cx="528120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Pros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No accidental breakage to an importing module due to an NBC change in an imported module i.e. the owner of an importing module has control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We know exactly what major version is being used and the impact of changing the major version is clear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Can be used for reactive repair of including module if newer version of included module breaks the including module (e.g grouping removed) or is not desired.</a:t>
            </a:r>
            <a:endParaRPr lang="en-CA" sz="2000" b="0" strike="noStrike" spc="-1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6238080" y="1800000"/>
            <a:ext cx="528120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Cons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If import of an NBC revision is desired, this requires modification of many importing modules. This is similar to import by date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Do not automatically get NBC fixes made to imported modules</a:t>
            </a:r>
            <a:endParaRPr lang="en-CA" sz="2000" b="0" strike="noStrike" spc="-1">
              <a:latin typeface="Arial"/>
            </a:endParaRPr>
          </a:p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>
                <a:solidFill>
                  <a:srgbClr val="000000"/>
                </a:solidFill>
                <a:latin typeface="Calibri"/>
                <a:ea typeface="Noto Sans CJK SC"/>
              </a:rPr>
              <a:t>Potentially confusing to have 2 flavours of the import by derived substatement. Module owners may pick one not fully understanding the implications </a:t>
            </a:r>
            <a:endParaRPr lang="en-CA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Impact of changing import stmt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Consider module A (1.0.0) which imports module B using “2.0.0 or derived” and that there are revision-labels with MAJOR version 2 and 3. This means A will import rev 2.Y.Z or 3.Y.Z of module B.</a:t>
            </a:r>
            <a:endParaRPr lang="en-CA" sz="2000" b="0" strike="noStrike" spc="-1" dirty="0">
              <a:latin typeface="Arial"/>
            </a:endParaRPr>
          </a:p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If module A is modified to importing module B using “3.0.0 or derived”, is this a BC or NBC change?</a:t>
            </a:r>
            <a:endParaRPr lang="en-CA" sz="2000" b="0" strike="noStrike" spc="-1" dirty="0">
              <a:latin typeface="Arial"/>
            </a:endParaRPr>
          </a:p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Authors/contributors believe that a change to an import statement should always considered to be a BC change to the importing module. </a:t>
            </a:r>
            <a:endParaRPr lang="en-CA" sz="2000" b="0" strike="noStrike" spc="-1" dirty="0">
              <a:latin typeface="Arial"/>
            </a:endParaRPr>
          </a:p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 revision label of a module represents the schema defined in </a:t>
            </a:r>
            <a:r>
              <a:rPr lang="en-CA" sz="2000" b="1" i="1" u="sng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that</a:t>
            </a:r>
            <a:r>
              <a:rPr lang="en-CA" sz="2000" b="0" i="1" u="sng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module</a:t>
            </a: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. </a:t>
            </a:r>
            <a:endParaRPr lang="en-CA" sz="2000" b="0" strike="noStrike" spc="-1" dirty="0">
              <a:latin typeface="Arial"/>
            </a:endParaRPr>
          </a:p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Clients know all the module versions in the schema (via YANG packages or YANG Library). The NBC change in module B is reported in the schema, no need to also change the version of module A</a:t>
            </a:r>
            <a:endParaRPr lang="en-CA" sz="2000" b="0" strike="noStrike" spc="-1" dirty="0">
              <a:latin typeface="Arial"/>
            </a:endParaRPr>
          </a:p>
          <a:p>
            <a:pPr marL="324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 revision-label of the corresponding YANG package is updated according to the impact on the package’s schema.</a:t>
            </a:r>
            <a:endParaRPr lang="en-CA" sz="2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en-CA" sz="4400" b="0" strike="noStrike" spc="-1">
                <a:solidFill>
                  <a:srgbClr val="000000"/>
                </a:solidFill>
                <a:latin typeface="Calibri Light"/>
                <a:ea typeface="DejaVu Sans"/>
              </a:rPr>
              <a:t>Impact of changing import stmt (other option considered)</a:t>
            </a:r>
            <a:endParaRPr lang="en-CA" sz="4400" b="0" strike="noStrike" spc="-1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838080" y="1825560"/>
            <a:ext cx="10514160" cy="434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52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We also considered changing the version of module A depending on the BC/NBC impact but have the following concerns:</a:t>
            </a:r>
            <a:endParaRPr lang="en-CA" sz="2400" b="0" strike="noStrike" spc="-1">
              <a:latin typeface="Arial"/>
            </a:endParaRPr>
          </a:p>
          <a:p>
            <a:pPr marL="39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Potential ripple effect, e.g. if module A includes module B which includes C etc etc, changing one import statement at the bottom could lead to many modules having their version updated to reflect NBC change.</a:t>
            </a:r>
            <a:endParaRPr lang="en-CA" sz="2400" b="0" strike="noStrike" spc="-1">
              <a:latin typeface="Arial"/>
            </a:endParaRPr>
          </a:p>
          <a:p>
            <a:pPr marL="39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CA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There is no need to reflect the NBC change on including modules since clients have to look at the whole schema</a:t>
            </a:r>
            <a:endParaRPr lang="en-CA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930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Jan Lindblad (jlindbla)</dc:creator>
  <dc:description/>
  <cp:lastModifiedBy>Sterne, Jason (Nokia - CA/Ottawa)</cp:lastModifiedBy>
  <cp:revision>65</cp:revision>
  <dcterms:created xsi:type="dcterms:W3CDTF">2020-12-04T11:23:08Z</dcterms:created>
  <dcterms:modified xsi:type="dcterms:W3CDTF">2020-12-10T14:07:14Z</dcterms:modified>
  <dc:language>en-CA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7</vt:i4>
  </property>
</Properties>
</file>