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5A1B8-B783-6B4F-AEFF-A15CF4D67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F4822F-DADC-8843-B77F-D00B5EB17B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FEC48-8EBC-E343-B80B-4F5C76E3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C6345-E4F3-0E4C-96EF-DD4118BE7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3B91A-8AC0-CA45-9C5A-A669B5412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87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48C6B-C478-DD43-BE47-53B06616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28777E-5099-6D46-914E-61F865DFDB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0F1DC-0F84-7942-AF24-7F7CD9DEB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CB7E1-B882-BE4B-933B-5E7231FCA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C3059-9AF5-BD4A-B363-F2781A40F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82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5BE813-3367-E342-BCA1-E1D23A9984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F4440E-F11D-DF42-9771-ADA0BA7B3B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E6C55-92F1-0E40-AF96-98CD71C80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9DFC6-36AA-0844-A47C-4BE4C358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003A7-248B-2A47-A2C7-687569C3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04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BD54-297C-F742-A3F8-A3A3A9502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69C62-0504-874D-87F0-71C4DE156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2A94-0B9D-1A4E-9D69-904A6BD8B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BE07B-7890-9E46-B17C-7E9EB36B2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2FF51-E03B-9E4A-A6F2-37928AAF2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51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0F3C5-9B2D-0E46-AAF3-1CEC59DBE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28551-F6C4-BF46-86C1-113A88CE49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F2F8C0-DAF5-114A-83DB-BA5ED4015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A1927-7475-9B4B-A7E9-5FABDB7F4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74276-9E1D-A04B-82E9-3E049DD7C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45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F890B-06C0-1D4D-A432-FCE9F6EFD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17113-7034-BF4D-BB95-095A8D6A79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0912D6-C97C-2A43-860A-F22BF56E2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E96220-848D-4A41-878A-F3666CF44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45C90D-B615-3A4A-B71A-04CEBF707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3F8E7F-990E-9B48-AF59-6A1AA6A49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97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651E4-9C73-DA48-802F-D4F4CEE3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049C3A-5F8A-5943-BA46-19CB1B7C59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6D5264-A724-5548-8026-69D355EFEB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A555E8-D827-D34D-97DB-D23BCB9890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41513A-1A35-9946-ACE9-76BAB677A2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1F98EC-15DD-1D42-82AF-C2333E1BA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794C2A-490D-694E-82EC-598E9270B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8189CA-BFD6-4E43-A141-DEBAB3489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59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A2450-33EC-DA43-836D-07040EB54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7F0F92-EACF-2543-8F79-F852C9A14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374550-6421-9F4E-B826-BE354A0D1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F47AE6-4145-AF44-8524-1A1899DDC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509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04B757-0DEC-5745-8F28-97B43CB31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36284C-80AC-CF41-8E76-31FC69385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C5406C-1EA7-4E4B-A81B-F071152DB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31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F079-407E-DF46-90F9-4AA95B085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B9EC4-FBBD-D741-8527-964B22E6A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7E0EB-6CB4-C347-981C-0F57BC1A8F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EEE89D-FD81-4842-B17D-054CBBA78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D1A2B2-B47B-994C-8060-373271C08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36210-24D3-7A4A-9AC3-7E0C8EF4E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31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9CD48-AB83-E345-9C8A-28A1E323C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F51A6C-E1DD-C54E-9FD1-427EA7982A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C71785-018E-F64F-A2F2-0ED08ED9CD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D94841-D83D-B640-B930-2D7B2489E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39132-4A3E-A34B-892B-4224790C6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7732ED-5918-7F4C-B260-6DAF7E6E0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47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9A05F3-8C5F-F141-853A-98266C5B2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763E3-0DE5-DF4F-B5EF-9F057A6B6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36F66-0A2D-9A48-8E56-2E1F3BA201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1D45F-2FFF-1B43-BED5-ED2F9A107D54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3FF64-F018-FF43-AAD8-AFA418154A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1F3D3-CB1D-DD4D-96CB-34CF68DFFE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4629B-B549-E94E-B107-58E48D75C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30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E8C6D-A927-B644-8FF1-9CB1F80AD8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Module Versioning: Whitespace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728FF3-FB29-0943-940F-D150856A7E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IETF NETMOD Interim </a:t>
            </a:r>
            <a:br>
              <a:rPr lang="en-US" dirty="0"/>
            </a:br>
            <a:r>
              <a:rPr lang="en-US" dirty="0"/>
              <a:t>Dec 14, 2020</a:t>
            </a:r>
          </a:p>
        </p:txBody>
      </p:sp>
    </p:spTree>
    <p:extLst>
      <p:ext uri="{BB962C8B-B14F-4D97-AF65-F5344CB8AC3E}">
        <p14:creationId xmlns:p14="http://schemas.microsoft.com/office/powerpoint/2010/main" val="2095944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96AD0-0286-C340-A1C1-A03644C6C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6B948-A69D-F74C-AF2E-67CAB8CA9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In current YANG, modules versions are </a:t>
            </a:r>
            <a:r>
              <a:rPr lang="en-US" u="sng" dirty="0"/>
              <a:t>identified</a:t>
            </a:r>
            <a:r>
              <a:rPr lang="en-US" dirty="0"/>
              <a:t> by date.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No semantic meaning attached to date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1800" dirty="0">
                <a:latin typeface="Courier" pitchFamily="2" charset="0"/>
              </a:rPr>
              <a:t>revision 2020-12-14 { description "Changed X, Y, added Z.";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With YANG semantic versioning, changes are categorized into</a:t>
            </a:r>
          </a:p>
          <a:p>
            <a:r>
              <a:rPr lang="en-US" dirty="0"/>
              <a:t>Non-backwards compatible changes (step first digit)</a:t>
            </a:r>
          </a:p>
          <a:p>
            <a:r>
              <a:rPr lang="en-US" dirty="0"/>
              <a:t>Backwards compatible changes (step second digit)</a:t>
            </a:r>
          </a:p>
          <a:p>
            <a:r>
              <a:rPr lang="en-US" dirty="0"/>
              <a:t>Editorial changes with no functional difference (step third digit)</a:t>
            </a:r>
          </a:p>
          <a:p>
            <a:pPr marL="0" indent="0">
              <a:buNone/>
            </a:pPr>
            <a:r>
              <a:rPr lang="en-GB" dirty="0">
                <a:latin typeface="Courier" pitchFamily="2" charset="0"/>
              </a:rPr>
              <a:t>	</a:t>
            </a:r>
            <a:r>
              <a:rPr lang="en-GB" sz="1800" dirty="0" err="1">
                <a:latin typeface="Courier" pitchFamily="2" charset="0"/>
              </a:rPr>
              <a:t>semver:module-version</a:t>
            </a:r>
            <a:r>
              <a:rPr lang="en-GB" sz="1800" dirty="0">
                <a:latin typeface="Courier" pitchFamily="2" charset="0"/>
              </a:rPr>
              <a:t> "2.2.1";</a:t>
            </a:r>
            <a:endParaRPr lang="en-US" sz="1800" dirty="0"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685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96AD0-0286-C340-A1C1-A03644C6C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6B948-A69D-F74C-AF2E-67CAB8CA9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should changes to "insignificant whitespace" be categorized?</a:t>
            </a:r>
          </a:p>
          <a:p>
            <a:r>
              <a:rPr lang="en-US" dirty="0"/>
              <a:t>A: Like any other editorial change (step third digit)</a:t>
            </a:r>
          </a:p>
          <a:p>
            <a:r>
              <a:rPr lang="en-US" dirty="0"/>
              <a:t>B: Versioning should not detect such changes (don't step any digit)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B, define "insignificant whitespace":</a:t>
            </a:r>
          </a:p>
          <a:p>
            <a:r>
              <a:rPr lang="en-US" dirty="0"/>
              <a:t>Only outside YANG literals "…" and '…'?</a:t>
            </a:r>
          </a:p>
          <a:p>
            <a:r>
              <a:rPr lang="en-US" dirty="0"/>
              <a:t>Indentation? Blank lines? UTF8 characters with whitespace attribute?</a:t>
            </a:r>
          </a:p>
          <a:p>
            <a:r>
              <a:rPr lang="en-US" dirty="0"/>
              <a:t>Are YANG comments whitespace?</a:t>
            </a:r>
          </a:p>
        </p:txBody>
      </p:sp>
    </p:spTree>
    <p:extLst>
      <p:ext uri="{BB962C8B-B14F-4D97-AF65-F5344CB8AC3E}">
        <p14:creationId xmlns:p14="http://schemas.microsoft.com/office/powerpoint/2010/main" val="3630130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96AD0-0286-C340-A1C1-A03644C6C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Care? Checksums!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6B948-A69D-F74C-AF2E-67CAB8CA9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Module (and package) checksum concept introduced by </a:t>
            </a:r>
            <a:br>
              <a:rPr lang="en-US" dirty="0"/>
            </a:br>
            <a:r>
              <a:rPr lang="en-US" dirty="0"/>
              <a:t>YANG Packages Draft. </a:t>
            </a:r>
          </a:p>
          <a:p>
            <a:pPr marL="0" indent="0">
              <a:buNone/>
            </a:pPr>
            <a:r>
              <a:rPr lang="en-US" dirty="0"/>
              <a:t>In order to compute stable checksums, definition of "version" needs to be clear. </a:t>
            </a:r>
          </a:p>
          <a:p>
            <a:pPr marL="0" indent="0">
              <a:buNone/>
            </a:pPr>
            <a:r>
              <a:rPr lang="en-US" dirty="0"/>
              <a:t>Three main alternatives:</a:t>
            </a:r>
          </a:p>
          <a:p>
            <a:r>
              <a:rPr lang="en-US" dirty="0"/>
              <a:t>Checksums using existing tools</a:t>
            </a:r>
          </a:p>
          <a:p>
            <a:r>
              <a:rPr lang="en-US" dirty="0"/>
              <a:t>Checksums over whitespace-normalized YANG representation</a:t>
            </a:r>
          </a:p>
          <a:p>
            <a:r>
              <a:rPr lang="en-US" dirty="0"/>
              <a:t>No checksums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044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BFA61-BD2C-EE43-9CA5-852DFA71A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Checksums using existing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AFA5E-1C96-004F-9091-698FC5F91D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Implications</a:t>
            </a:r>
          </a:p>
          <a:p>
            <a:r>
              <a:rPr lang="en-US" dirty="0"/>
              <a:t>Treat modules as binary files</a:t>
            </a:r>
          </a:p>
          <a:p>
            <a:r>
              <a:rPr lang="en-US" dirty="0"/>
              <a:t>Any change at all is a new (possibly editorial) version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B886E-F300-8A44-9751-8C357AE040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Advantages</a:t>
            </a:r>
          </a:p>
          <a:p>
            <a:r>
              <a:rPr lang="en-US" dirty="0"/>
              <a:t>People understand checksums, file size can be used to quickly identify diffs</a:t>
            </a:r>
          </a:p>
          <a:p>
            <a:r>
              <a:rPr lang="en-US" dirty="0"/>
              <a:t>Existing checksum tools work</a:t>
            </a:r>
          </a:p>
          <a:p>
            <a:r>
              <a:rPr lang="en-US" dirty="0"/>
              <a:t>Easy to identify the most up to date module, even if only whitespace or comments differ</a:t>
            </a:r>
          </a:p>
        </p:txBody>
      </p:sp>
    </p:spTree>
    <p:extLst>
      <p:ext uri="{BB962C8B-B14F-4D97-AF65-F5344CB8AC3E}">
        <p14:creationId xmlns:p14="http://schemas.microsoft.com/office/powerpoint/2010/main" val="3747851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BFA61-BD2C-EE43-9CA5-852DFA71A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Checksums over whitespace-normalized YANG representation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AFA5E-1C96-004F-9091-698FC5F91D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Implications</a:t>
            </a:r>
          </a:p>
          <a:p>
            <a:r>
              <a:rPr lang="en-US" dirty="0"/>
              <a:t>Treat modules as text files</a:t>
            </a:r>
          </a:p>
          <a:p>
            <a:r>
              <a:rPr lang="en-US" dirty="0"/>
              <a:t>Exact whitespace normalization procedure needs to be specified and developed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B886E-F300-8A44-9751-8C357AE040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Advantages</a:t>
            </a:r>
          </a:p>
          <a:p>
            <a:r>
              <a:rPr lang="en-US" dirty="0"/>
              <a:t>Modules can be transferred as text files over FTP, some development environments with legacy line ending conventions will become usable for publishing modules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61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BFA61-BD2C-EE43-9CA5-852DFA71A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checksums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AFA5E-1C96-004F-9091-698FC5F91D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Implications</a:t>
            </a:r>
          </a:p>
          <a:p>
            <a:r>
              <a:rPr lang="en-US" dirty="0"/>
              <a:t>No need to specify whether whitespace matters or not</a:t>
            </a:r>
          </a:p>
          <a:p>
            <a:r>
              <a:rPr lang="en-US" dirty="0"/>
              <a:t>Drop checksums from YANG Packages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B886E-F300-8A44-9751-8C357AE040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Advantages</a:t>
            </a:r>
          </a:p>
          <a:p>
            <a:r>
              <a:rPr lang="en-US" dirty="0"/>
              <a:t>Less standardization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794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334</Words>
  <Application>Microsoft Macintosh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Courier</vt:lpstr>
      <vt:lpstr>Wingdings</vt:lpstr>
      <vt:lpstr>Office Theme</vt:lpstr>
      <vt:lpstr>Module Versioning: Whitespace</vt:lpstr>
      <vt:lpstr>Background</vt:lpstr>
      <vt:lpstr>Open Question</vt:lpstr>
      <vt:lpstr>Why Care? Checksums!</vt:lpstr>
      <vt:lpstr>Checksums using existing tools</vt:lpstr>
      <vt:lpstr>Checksums over whitespace-normalized YANG representation</vt:lpstr>
      <vt:lpstr>No checksums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Lindblad (jlindbla)</dc:creator>
  <cp:lastModifiedBy>Jan Lindblad (jlindbla)</cp:lastModifiedBy>
  <cp:revision>9</cp:revision>
  <dcterms:created xsi:type="dcterms:W3CDTF">2020-12-04T11:23:08Z</dcterms:created>
  <dcterms:modified xsi:type="dcterms:W3CDTF">2020-12-04T13:29:01Z</dcterms:modified>
</cp:coreProperties>
</file>