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sldIdLst>
    <p:sldId id="256" r:id="rId3"/>
    <p:sldId id="257" r:id="rId4"/>
    <p:sldId id="258" r:id="rId5"/>
    <p:sldId id="259" r:id="rId6"/>
    <p:sldId id="260" r:id="rId7"/>
    <p:sldId id="261" r:id="rId8"/>
  </p:sldIdLst>
  <p:sldSz cx="12192000" cy="6858000"/>
  <p:notesSz cx="7559675" cy="10691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7" d="100"/>
          <a:sy n="107" d="100"/>
        </p:scale>
        <p:origin x="103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09480" y="274680"/>
            <a:ext cx="10972440" cy="1142640"/>
          </a:xfrm>
          <a:prstGeom prst="rect">
            <a:avLst/>
          </a:prstGeom>
        </p:spPr>
        <p:txBody>
          <a:bodyPr lIns="0" tIns="0" rIns="0" bIns="0" anchor="ctr"/>
          <a:lstStyle/>
          <a:p>
            <a:endParaRPr lang="pt-BR" sz="1800" b="0" strike="noStrike" spc="-1">
              <a:solidFill>
                <a:srgbClr val="000000"/>
              </a:solidFill>
              <a:latin typeface="Calibri"/>
            </a:endParaRPr>
          </a:p>
        </p:txBody>
      </p:sp>
      <p:sp>
        <p:nvSpPr>
          <p:cNvPr id="27" name="PlaceHolder 2"/>
          <p:cNvSpPr>
            <a:spLocks noGrp="1"/>
          </p:cNvSpPr>
          <p:nvPr>
            <p:ph type="body"/>
          </p:nvPr>
        </p:nvSpPr>
        <p:spPr>
          <a:xfrm>
            <a:off x="609480" y="1600200"/>
            <a:ext cx="10972440" cy="2158560"/>
          </a:xfrm>
          <a:prstGeom prst="rect">
            <a:avLst/>
          </a:prstGeom>
        </p:spPr>
        <p:txBody>
          <a:bodyPr lIns="0" tIns="0" rIns="0" bIns="0">
            <a:normAutofit/>
          </a:bodyPr>
          <a:lstStyle/>
          <a:p>
            <a:endParaRPr lang="pt-BR" sz="3200" b="0" strike="noStrike" spc="-1">
              <a:solidFill>
                <a:srgbClr val="000000"/>
              </a:solidFill>
              <a:latin typeface="Calibri"/>
            </a:endParaRPr>
          </a:p>
        </p:txBody>
      </p:sp>
      <p:sp>
        <p:nvSpPr>
          <p:cNvPr id="28" name="PlaceHolder 3"/>
          <p:cNvSpPr>
            <a:spLocks noGrp="1"/>
          </p:cNvSpPr>
          <p:nvPr>
            <p:ph type="body"/>
          </p:nvPr>
        </p:nvSpPr>
        <p:spPr>
          <a:xfrm>
            <a:off x="609480" y="3964320"/>
            <a:ext cx="10972440" cy="2158560"/>
          </a:xfrm>
          <a:prstGeom prst="rect">
            <a:avLst/>
          </a:prstGeom>
        </p:spPr>
        <p:txBody>
          <a:bodyPr lIns="0" tIns="0" rIns="0" bIns="0">
            <a:normAutofit/>
          </a:bodyPr>
          <a:lstStyle/>
          <a:p>
            <a:endParaRPr lang="pt-BR" sz="3200" b="0" strike="noStrike" spc="-1">
              <a:solidFill>
                <a:srgbClr val="000000"/>
              </a:solidFill>
              <a:latin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09480" y="274680"/>
            <a:ext cx="10972440" cy="1142640"/>
          </a:xfrm>
          <a:prstGeom prst="rect">
            <a:avLst/>
          </a:prstGeom>
        </p:spPr>
        <p:txBody>
          <a:bodyPr lIns="0" tIns="0" rIns="0" bIns="0" anchor="ctr"/>
          <a:lstStyle/>
          <a:p>
            <a:endParaRPr lang="pt-BR" sz="1800" b="0" strike="noStrike" spc="-1">
              <a:solidFill>
                <a:srgbClr val="000000"/>
              </a:solidFill>
              <a:latin typeface="Calibri"/>
            </a:endParaRPr>
          </a:p>
        </p:txBody>
      </p:sp>
      <p:sp>
        <p:nvSpPr>
          <p:cNvPr id="30" name="PlaceHolder 2"/>
          <p:cNvSpPr>
            <a:spLocks noGrp="1"/>
          </p:cNvSpPr>
          <p:nvPr>
            <p:ph type="body"/>
          </p:nvPr>
        </p:nvSpPr>
        <p:spPr>
          <a:xfrm>
            <a:off x="609480" y="1600200"/>
            <a:ext cx="5354280" cy="2158560"/>
          </a:xfrm>
          <a:prstGeom prst="rect">
            <a:avLst/>
          </a:prstGeom>
        </p:spPr>
        <p:txBody>
          <a:bodyPr lIns="0" tIns="0" rIns="0" bIns="0">
            <a:normAutofit/>
          </a:bodyPr>
          <a:lstStyle/>
          <a:p>
            <a:endParaRPr lang="pt-BR" sz="3200" b="0" strike="noStrike" spc="-1">
              <a:solidFill>
                <a:srgbClr val="000000"/>
              </a:solidFill>
              <a:latin typeface="Calibri"/>
            </a:endParaRPr>
          </a:p>
        </p:txBody>
      </p:sp>
      <p:sp>
        <p:nvSpPr>
          <p:cNvPr id="31" name="PlaceHolder 3"/>
          <p:cNvSpPr>
            <a:spLocks noGrp="1"/>
          </p:cNvSpPr>
          <p:nvPr>
            <p:ph type="body"/>
          </p:nvPr>
        </p:nvSpPr>
        <p:spPr>
          <a:xfrm>
            <a:off x="6231960" y="1600200"/>
            <a:ext cx="5354280" cy="2158560"/>
          </a:xfrm>
          <a:prstGeom prst="rect">
            <a:avLst/>
          </a:prstGeom>
        </p:spPr>
        <p:txBody>
          <a:bodyPr lIns="0" tIns="0" rIns="0" bIns="0">
            <a:normAutofit/>
          </a:bodyPr>
          <a:lstStyle/>
          <a:p>
            <a:endParaRPr lang="pt-BR" sz="3200" b="0" strike="noStrike" spc="-1">
              <a:solidFill>
                <a:srgbClr val="000000"/>
              </a:solidFill>
              <a:latin typeface="Calibri"/>
            </a:endParaRPr>
          </a:p>
        </p:txBody>
      </p:sp>
      <p:sp>
        <p:nvSpPr>
          <p:cNvPr id="32" name="PlaceHolder 4"/>
          <p:cNvSpPr>
            <a:spLocks noGrp="1"/>
          </p:cNvSpPr>
          <p:nvPr>
            <p:ph type="body"/>
          </p:nvPr>
        </p:nvSpPr>
        <p:spPr>
          <a:xfrm>
            <a:off x="609480" y="3964320"/>
            <a:ext cx="5354280" cy="2158560"/>
          </a:xfrm>
          <a:prstGeom prst="rect">
            <a:avLst/>
          </a:prstGeom>
        </p:spPr>
        <p:txBody>
          <a:bodyPr lIns="0" tIns="0" rIns="0" bIns="0">
            <a:normAutofit/>
          </a:bodyPr>
          <a:lstStyle/>
          <a:p>
            <a:endParaRPr lang="pt-BR" sz="3200" b="0" strike="noStrike" spc="-1">
              <a:solidFill>
                <a:srgbClr val="000000"/>
              </a:solidFill>
              <a:latin typeface="Calibri"/>
            </a:endParaRPr>
          </a:p>
        </p:txBody>
      </p:sp>
      <p:sp>
        <p:nvSpPr>
          <p:cNvPr id="33" name="PlaceHolder 5"/>
          <p:cNvSpPr>
            <a:spLocks noGrp="1"/>
          </p:cNvSpPr>
          <p:nvPr>
            <p:ph type="body"/>
          </p:nvPr>
        </p:nvSpPr>
        <p:spPr>
          <a:xfrm>
            <a:off x="6231960" y="3964320"/>
            <a:ext cx="5354280" cy="2158560"/>
          </a:xfrm>
          <a:prstGeom prst="rect">
            <a:avLst/>
          </a:prstGeom>
        </p:spPr>
        <p:txBody>
          <a:bodyPr lIns="0" tIns="0" rIns="0" bIns="0">
            <a:normAutofit/>
          </a:bodyPr>
          <a:lstStyle/>
          <a:p>
            <a:endParaRPr lang="pt-BR" sz="3200" b="0" strike="noStrike" spc="-1">
              <a:solidFill>
                <a:srgbClr val="000000"/>
              </a:solidFill>
              <a:latin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609480" y="274680"/>
            <a:ext cx="10972440" cy="1142640"/>
          </a:xfrm>
          <a:prstGeom prst="rect">
            <a:avLst/>
          </a:prstGeom>
        </p:spPr>
        <p:txBody>
          <a:bodyPr lIns="0" tIns="0" rIns="0" bIns="0" anchor="ctr"/>
          <a:lstStyle/>
          <a:p>
            <a:endParaRPr lang="pt-BR" sz="1800" b="0" strike="noStrike" spc="-1">
              <a:solidFill>
                <a:srgbClr val="000000"/>
              </a:solidFill>
              <a:latin typeface="Calibri"/>
            </a:endParaRPr>
          </a:p>
        </p:txBody>
      </p:sp>
      <p:sp>
        <p:nvSpPr>
          <p:cNvPr id="35" name="PlaceHolder 2"/>
          <p:cNvSpPr>
            <a:spLocks noGrp="1"/>
          </p:cNvSpPr>
          <p:nvPr>
            <p:ph type="body"/>
          </p:nvPr>
        </p:nvSpPr>
        <p:spPr>
          <a:xfrm>
            <a:off x="609480" y="1600200"/>
            <a:ext cx="3533040" cy="2158560"/>
          </a:xfrm>
          <a:prstGeom prst="rect">
            <a:avLst/>
          </a:prstGeom>
        </p:spPr>
        <p:txBody>
          <a:bodyPr lIns="0" tIns="0" rIns="0" bIns="0">
            <a:normAutofit/>
          </a:bodyPr>
          <a:lstStyle/>
          <a:p>
            <a:endParaRPr lang="pt-BR" sz="3200" b="0" strike="noStrike" spc="-1">
              <a:solidFill>
                <a:srgbClr val="000000"/>
              </a:solidFill>
              <a:latin typeface="Calibri"/>
            </a:endParaRPr>
          </a:p>
        </p:txBody>
      </p:sp>
      <p:sp>
        <p:nvSpPr>
          <p:cNvPr id="36" name="PlaceHolder 3"/>
          <p:cNvSpPr>
            <a:spLocks noGrp="1"/>
          </p:cNvSpPr>
          <p:nvPr>
            <p:ph type="body"/>
          </p:nvPr>
        </p:nvSpPr>
        <p:spPr>
          <a:xfrm>
            <a:off x="4319640" y="1600200"/>
            <a:ext cx="3533040" cy="2158560"/>
          </a:xfrm>
          <a:prstGeom prst="rect">
            <a:avLst/>
          </a:prstGeom>
        </p:spPr>
        <p:txBody>
          <a:bodyPr lIns="0" tIns="0" rIns="0" bIns="0">
            <a:normAutofit/>
          </a:bodyPr>
          <a:lstStyle/>
          <a:p>
            <a:endParaRPr lang="pt-BR" sz="3200" b="0" strike="noStrike" spc="-1">
              <a:solidFill>
                <a:srgbClr val="000000"/>
              </a:solidFill>
              <a:latin typeface="Calibri"/>
            </a:endParaRPr>
          </a:p>
        </p:txBody>
      </p:sp>
      <p:sp>
        <p:nvSpPr>
          <p:cNvPr id="37" name="PlaceHolder 4"/>
          <p:cNvSpPr>
            <a:spLocks noGrp="1"/>
          </p:cNvSpPr>
          <p:nvPr>
            <p:ph type="body"/>
          </p:nvPr>
        </p:nvSpPr>
        <p:spPr>
          <a:xfrm>
            <a:off x="8029800" y="1600200"/>
            <a:ext cx="3533040" cy="2158560"/>
          </a:xfrm>
          <a:prstGeom prst="rect">
            <a:avLst/>
          </a:prstGeom>
        </p:spPr>
        <p:txBody>
          <a:bodyPr lIns="0" tIns="0" rIns="0" bIns="0">
            <a:normAutofit/>
          </a:bodyPr>
          <a:lstStyle/>
          <a:p>
            <a:endParaRPr lang="pt-BR" sz="3200" b="0" strike="noStrike" spc="-1">
              <a:solidFill>
                <a:srgbClr val="000000"/>
              </a:solidFill>
              <a:latin typeface="Calibri"/>
            </a:endParaRPr>
          </a:p>
        </p:txBody>
      </p:sp>
      <p:sp>
        <p:nvSpPr>
          <p:cNvPr id="38" name="PlaceHolder 5"/>
          <p:cNvSpPr>
            <a:spLocks noGrp="1"/>
          </p:cNvSpPr>
          <p:nvPr>
            <p:ph type="body"/>
          </p:nvPr>
        </p:nvSpPr>
        <p:spPr>
          <a:xfrm>
            <a:off x="609480" y="3964320"/>
            <a:ext cx="3533040" cy="2158560"/>
          </a:xfrm>
          <a:prstGeom prst="rect">
            <a:avLst/>
          </a:prstGeom>
        </p:spPr>
        <p:txBody>
          <a:bodyPr lIns="0" tIns="0" rIns="0" bIns="0">
            <a:normAutofit/>
          </a:bodyPr>
          <a:lstStyle/>
          <a:p>
            <a:endParaRPr lang="pt-BR" sz="3200" b="0" strike="noStrike" spc="-1">
              <a:solidFill>
                <a:srgbClr val="000000"/>
              </a:solidFill>
              <a:latin typeface="Calibri"/>
            </a:endParaRPr>
          </a:p>
        </p:txBody>
      </p:sp>
      <p:sp>
        <p:nvSpPr>
          <p:cNvPr id="39" name="PlaceHolder 6"/>
          <p:cNvSpPr>
            <a:spLocks noGrp="1"/>
          </p:cNvSpPr>
          <p:nvPr>
            <p:ph type="body"/>
          </p:nvPr>
        </p:nvSpPr>
        <p:spPr>
          <a:xfrm>
            <a:off x="4319640" y="3964320"/>
            <a:ext cx="3533040" cy="2158560"/>
          </a:xfrm>
          <a:prstGeom prst="rect">
            <a:avLst/>
          </a:prstGeom>
        </p:spPr>
        <p:txBody>
          <a:bodyPr lIns="0" tIns="0" rIns="0" bIns="0">
            <a:normAutofit/>
          </a:bodyPr>
          <a:lstStyle/>
          <a:p>
            <a:endParaRPr lang="pt-BR" sz="3200" b="0" strike="noStrike" spc="-1">
              <a:solidFill>
                <a:srgbClr val="000000"/>
              </a:solidFill>
              <a:latin typeface="Calibri"/>
            </a:endParaRPr>
          </a:p>
        </p:txBody>
      </p:sp>
      <p:sp>
        <p:nvSpPr>
          <p:cNvPr id="40" name="PlaceHolder 7"/>
          <p:cNvSpPr>
            <a:spLocks noGrp="1"/>
          </p:cNvSpPr>
          <p:nvPr>
            <p:ph type="body"/>
          </p:nvPr>
        </p:nvSpPr>
        <p:spPr>
          <a:xfrm>
            <a:off x="8029800" y="3964320"/>
            <a:ext cx="3533040" cy="2158560"/>
          </a:xfrm>
          <a:prstGeom prst="rect">
            <a:avLst/>
          </a:prstGeom>
        </p:spPr>
        <p:txBody>
          <a:bodyPr lIns="0" tIns="0" rIns="0" bIns="0">
            <a:normAutofit/>
          </a:bodyPr>
          <a:lstStyle/>
          <a:p>
            <a:endParaRPr lang="pt-BR" sz="3200" b="0" strike="noStrike" spc="-1">
              <a:solidFill>
                <a:srgbClr val="000000"/>
              </a:solidFill>
              <a:latin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609480" y="274680"/>
            <a:ext cx="10972440" cy="1142640"/>
          </a:xfrm>
          <a:prstGeom prst="rect">
            <a:avLst/>
          </a:prstGeom>
        </p:spPr>
        <p:txBody>
          <a:bodyPr lIns="0" tIns="0" rIns="0" bIns="0" anchor="ctr"/>
          <a:lstStyle/>
          <a:p>
            <a:endParaRPr lang="pt-BR" sz="1800" b="0" strike="noStrike" spc="-1">
              <a:solidFill>
                <a:srgbClr val="000000"/>
              </a:solidFill>
              <a:latin typeface="Calibri"/>
            </a:endParaRPr>
          </a:p>
        </p:txBody>
      </p:sp>
      <p:sp>
        <p:nvSpPr>
          <p:cNvPr id="47" name="PlaceHolder 2"/>
          <p:cNvSpPr>
            <a:spLocks noGrp="1"/>
          </p:cNvSpPr>
          <p:nvPr>
            <p:ph type="subTitle"/>
          </p:nvPr>
        </p:nvSpPr>
        <p:spPr>
          <a:xfrm>
            <a:off x="609480" y="1600200"/>
            <a:ext cx="10972440" cy="4525560"/>
          </a:xfrm>
          <a:prstGeom prst="rect">
            <a:avLst/>
          </a:prstGeom>
        </p:spPr>
        <p:txBody>
          <a:bodyPr lIns="0" tIns="0" rIns="0" bIns="0" anchor="ctr"/>
          <a:lstStyle/>
          <a:p>
            <a:pPr algn="ctr"/>
            <a:endParaRPr lang="fr-FR"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609480" y="274680"/>
            <a:ext cx="10972440" cy="1142640"/>
          </a:xfrm>
          <a:prstGeom prst="rect">
            <a:avLst/>
          </a:prstGeom>
        </p:spPr>
        <p:txBody>
          <a:bodyPr lIns="0" tIns="0" rIns="0" bIns="0" anchor="ctr"/>
          <a:lstStyle/>
          <a:p>
            <a:endParaRPr lang="pt-BR" sz="1800" b="0" strike="noStrike" spc="-1">
              <a:solidFill>
                <a:srgbClr val="000000"/>
              </a:solidFill>
              <a:latin typeface="Calibri"/>
            </a:endParaRPr>
          </a:p>
        </p:txBody>
      </p:sp>
      <p:sp>
        <p:nvSpPr>
          <p:cNvPr id="49" name="PlaceHolder 2"/>
          <p:cNvSpPr>
            <a:spLocks noGrp="1"/>
          </p:cNvSpPr>
          <p:nvPr>
            <p:ph type="body"/>
          </p:nvPr>
        </p:nvSpPr>
        <p:spPr>
          <a:xfrm>
            <a:off x="609480" y="1600200"/>
            <a:ext cx="10972440" cy="4525560"/>
          </a:xfrm>
          <a:prstGeom prst="rect">
            <a:avLst/>
          </a:prstGeom>
        </p:spPr>
        <p:txBody>
          <a:bodyPr lIns="0" tIns="0" rIns="0" bIns="0">
            <a:normAutofit/>
          </a:bodyPr>
          <a:lstStyle/>
          <a:p>
            <a:endParaRPr lang="pt-BR" sz="3200" b="0" strike="noStrike" spc="-1">
              <a:solidFill>
                <a:srgbClr val="000000"/>
              </a:solidFill>
              <a:latin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609480" y="274680"/>
            <a:ext cx="10972440" cy="1142640"/>
          </a:xfrm>
          <a:prstGeom prst="rect">
            <a:avLst/>
          </a:prstGeom>
        </p:spPr>
        <p:txBody>
          <a:bodyPr lIns="0" tIns="0" rIns="0" bIns="0" anchor="ctr"/>
          <a:lstStyle/>
          <a:p>
            <a:endParaRPr lang="pt-BR" sz="1800" b="0" strike="noStrike" spc="-1">
              <a:solidFill>
                <a:srgbClr val="000000"/>
              </a:solidFill>
              <a:latin typeface="Calibri"/>
            </a:endParaRPr>
          </a:p>
        </p:txBody>
      </p:sp>
      <p:sp>
        <p:nvSpPr>
          <p:cNvPr id="51" name="PlaceHolder 2"/>
          <p:cNvSpPr>
            <a:spLocks noGrp="1"/>
          </p:cNvSpPr>
          <p:nvPr>
            <p:ph type="body"/>
          </p:nvPr>
        </p:nvSpPr>
        <p:spPr>
          <a:xfrm>
            <a:off x="609480" y="1600200"/>
            <a:ext cx="5354280" cy="4525560"/>
          </a:xfrm>
          <a:prstGeom prst="rect">
            <a:avLst/>
          </a:prstGeom>
        </p:spPr>
        <p:txBody>
          <a:bodyPr lIns="0" tIns="0" rIns="0" bIns="0">
            <a:normAutofit/>
          </a:bodyPr>
          <a:lstStyle/>
          <a:p>
            <a:endParaRPr lang="pt-BR" sz="3200" b="0" strike="noStrike" spc="-1">
              <a:solidFill>
                <a:srgbClr val="000000"/>
              </a:solidFill>
              <a:latin typeface="Calibri"/>
            </a:endParaRPr>
          </a:p>
        </p:txBody>
      </p:sp>
      <p:sp>
        <p:nvSpPr>
          <p:cNvPr id="52" name="PlaceHolder 3"/>
          <p:cNvSpPr>
            <a:spLocks noGrp="1"/>
          </p:cNvSpPr>
          <p:nvPr>
            <p:ph type="body"/>
          </p:nvPr>
        </p:nvSpPr>
        <p:spPr>
          <a:xfrm>
            <a:off x="6231960" y="1600200"/>
            <a:ext cx="5354280" cy="4525560"/>
          </a:xfrm>
          <a:prstGeom prst="rect">
            <a:avLst/>
          </a:prstGeom>
        </p:spPr>
        <p:txBody>
          <a:bodyPr lIns="0" tIns="0" rIns="0" bIns="0">
            <a:normAutofit/>
          </a:bodyPr>
          <a:lstStyle/>
          <a:p>
            <a:endParaRPr lang="pt-BR" sz="3200" b="0" strike="noStrike" spc="-1">
              <a:solidFill>
                <a:srgbClr val="000000"/>
              </a:solidFill>
              <a:latin typeface="Calibri"/>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609480" y="274680"/>
            <a:ext cx="10972440" cy="1142640"/>
          </a:xfrm>
          <a:prstGeom prst="rect">
            <a:avLst/>
          </a:prstGeom>
        </p:spPr>
        <p:txBody>
          <a:bodyPr lIns="0" tIns="0" rIns="0" bIns="0" anchor="ctr"/>
          <a:lstStyle/>
          <a:p>
            <a:endParaRPr lang="pt-BR" sz="1800" b="0" strike="noStrike" spc="-1">
              <a:solidFill>
                <a:srgbClr val="000000"/>
              </a:solidFill>
              <a:latin typeface="Calibri"/>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609480" y="274680"/>
            <a:ext cx="10972440" cy="5297760"/>
          </a:xfrm>
          <a:prstGeom prst="rect">
            <a:avLst/>
          </a:prstGeom>
        </p:spPr>
        <p:txBody>
          <a:bodyPr lIns="0" tIns="0" rIns="0" bIns="0" anchor="ctr"/>
          <a:lstStyle/>
          <a:p>
            <a:pPr algn="ctr"/>
            <a:endParaRPr lang="fr-FR"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609480" y="274680"/>
            <a:ext cx="10972440" cy="1142640"/>
          </a:xfrm>
          <a:prstGeom prst="rect">
            <a:avLst/>
          </a:prstGeom>
        </p:spPr>
        <p:txBody>
          <a:bodyPr lIns="0" tIns="0" rIns="0" bIns="0" anchor="ctr"/>
          <a:lstStyle/>
          <a:p>
            <a:endParaRPr lang="pt-BR" sz="1800" b="0" strike="noStrike" spc="-1">
              <a:solidFill>
                <a:srgbClr val="000000"/>
              </a:solidFill>
              <a:latin typeface="Calibri"/>
            </a:endParaRPr>
          </a:p>
        </p:txBody>
      </p:sp>
      <p:sp>
        <p:nvSpPr>
          <p:cNvPr id="56" name="PlaceHolder 2"/>
          <p:cNvSpPr>
            <a:spLocks noGrp="1"/>
          </p:cNvSpPr>
          <p:nvPr>
            <p:ph type="body"/>
          </p:nvPr>
        </p:nvSpPr>
        <p:spPr>
          <a:xfrm>
            <a:off x="609480" y="1600200"/>
            <a:ext cx="5354280" cy="2158560"/>
          </a:xfrm>
          <a:prstGeom prst="rect">
            <a:avLst/>
          </a:prstGeom>
        </p:spPr>
        <p:txBody>
          <a:bodyPr lIns="0" tIns="0" rIns="0" bIns="0">
            <a:normAutofit/>
          </a:bodyPr>
          <a:lstStyle/>
          <a:p>
            <a:endParaRPr lang="pt-BR" sz="3200" b="0" strike="noStrike" spc="-1">
              <a:solidFill>
                <a:srgbClr val="000000"/>
              </a:solidFill>
              <a:latin typeface="Calibri"/>
            </a:endParaRPr>
          </a:p>
        </p:txBody>
      </p:sp>
      <p:sp>
        <p:nvSpPr>
          <p:cNvPr id="57" name="PlaceHolder 3"/>
          <p:cNvSpPr>
            <a:spLocks noGrp="1"/>
          </p:cNvSpPr>
          <p:nvPr>
            <p:ph type="body"/>
          </p:nvPr>
        </p:nvSpPr>
        <p:spPr>
          <a:xfrm>
            <a:off x="6231960" y="1600200"/>
            <a:ext cx="5354280" cy="4525560"/>
          </a:xfrm>
          <a:prstGeom prst="rect">
            <a:avLst/>
          </a:prstGeom>
        </p:spPr>
        <p:txBody>
          <a:bodyPr lIns="0" tIns="0" rIns="0" bIns="0">
            <a:normAutofit/>
          </a:bodyPr>
          <a:lstStyle/>
          <a:p>
            <a:endParaRPr lang="pt-BR" sz="3200" b="0" strike="noStrike" spc="-1">
              <a:solidFill>
                <a:srgbClr val="000000"/>
              </a:solidFill>
              <a:latin typeface="Calibri"/>
            </a:endParaRPr>
          </a:p>
        </p:txBody>
      </p:sp>
      <p:sp>
        <p:nvSpPr>
          <p:cNvPr id="58" name="PlaceHolder 4"/>
          <p:cNvSpPr>
            <a:spLocks noGrp="1"/>
          </p:cNvSpPr>
          <p:nvPr>
            <p:ph type="body"/>
          </p:nvPr>
        </p:nvSpPr>
        <p:spPr>
          <a:xfrm>
            <a:off x="609480" y="3964320"/>
            <a:ext cx="5354280" cy="2158560"/>
          </a:xfrm>
          <a:prstGeom prst="rect">
            <a:avLst/>
          </a:prstGeom>
        </p:spPr>
        <p:txBody>
          <a:bodyPr lIns="0" tIns="0" rIns="0" bIns="0">
            <a:normAutofit/>
          </a:bodyPr>
          <a:lstStyle/>
          <a:p>
            <a:endParaRPr lang="pt-BR" sz="3200" b="0" strike="noStrike" spc="-1">
              <a:solidFill>
                <a:srgbClr val="000000"/>
              </a:solidFill>
              <a:latin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09480" y="274680"/>
            <a:ext cx="10972440" cy="1142640"/>
          </a:xfrm>
          <a:prstGeom prst="rect">
            <a:avLst/>
          </a:prstGeom>
        </p:spPr>
        <p:txBody>
          <a:bodyPr lIns="0" tIns="0" rIns="0" bIns="0" anchor="ctr"/>
          <a:lstStyle/>
          <a:p>
            <a:endParaRPr lang="pt-BR" sz="1800" b="0" strike="noStrike" spc="-1">
              <a:solidFill>
                <a:srgbClr val="000000"/>
              </a:solidFill>
              <a:latin typeface="Calibri"/>
            </a:endParaRPr>
          </a:p>
        </p:txBody>
      </p:sp>
      <p:sp>
        <p:nvSpPr>
          <p:cNvPr id="6" name="PlaceHolder 2"/>
          <p:cNvSpPr>
            <a:spLocks noGrp="1"/>
          </p:cNvSpPr>
          <p:nvPr>
            <p:ph type="subTitle"/>
          </p:nvPr>
        </p:nvSpPr>
        <p:spPr>
          <a:xfrm>
            <a:off x="609480" y="1600200"/>
            <a:ext cx="10972440" cy="4525560"/>
          </a:xfrm>
          <a:prstGeom prst="rect">
            <a:avLst/>
          </a:prstGeom>
        </p:spPr>
        <p:txBody>
          <a:bodyPr lIns="0" tIns="0" rIns="0" bIns="0" anchor="ctr"/>
          <a:lstStyle/>
          <a:p>
            <a:pPr algn="ctr"/>
            <a:endParaRPr lang="fr-FR"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609480" y="274680"/>
            <a:ext cx="10972440" cy="1142640"/>
          </a:xfrm>
          <a:prstGeom prst="rect">
            <a:avLst/>
          </a:prstGeom>
        </p:spPr>
        <p:txBody>
          <a:bodyPr lIns="0" tIns="0" rIns="0" bIns="0" anchor="ctr"/>
          <a:lstStyle/>
          <a:p>
            <a:endParaRPr lang="pt-BR" sz="1800" b="0" strike="noStrike" spc="-1">
              <a:solidFill>
                <a:srgbClr val="000000"/>
              </a:solidFill>
              <a:latin typeface="Calibri"/>
            </a:endParaRPr>
          </a:p>
        </p:txBody>
      </p:sp>
      <p:sp>
        <p:nvSpPr>
          <p:cNvPr id="60" name="PlaceHolder 2"/>
          <p:cNvSpPr>
            <a:spLocks noGrp="1"/>
          </p:cNvSpPr>
          <p:nvPr>
            <p:ph type="body"/>
          </p:nvPr>
        </p:nvSpPr>
        <p:spPr>
          <a:xfrm>
            <a:off x="609480" y="1600200"/>
            <a:ext cx="5354280" cy="4525560"/>
          </a:xfrm>
          <a:prstGeom prst="rect">
            <a:avLst/>
          </a:prstGeom>
        </p:spPr>
        <p:txBody>
          <a:bodyPr lIns="0" tIns="0" rIns="0" bIns="0">
            <a:normAutofit/>
          </a:bodyPr>
          <a:lstStyle/>
          <a:p>
            <a:endParaRPr lang="pt-BR" sz="3200" b="0" strike="noStrike" spc="-1">
              <a:solidFill>
                <a:srgbClr val="000000"/>
              </a:solidFill>
              <a:latin typeface="Calibri"/>
            </a:endParaRPr>
          </a:p>
        </p:txBody>
      </p:sp>
      <p:sp>
        <p:nvSpPr>
          <p:cNvPr id="61" name="PlaceHolder 3"/>
          <p:cNvSpPr>
            <a:spLocks noGrp="1"/>
          </p:cNvSpPr>
          <p:nvPr>
            <p:ph type="body"/>
          </p:nvPr>
        </p:nvSpPr>
        <p:spPr>
          <a:xfrm>
            <a:off x="6231960" y="1600200"/>
            <a:ext cx="5354280" cy="2158560"/>
          </a:xfrm>
          <a:prstGeom prst="rect">
            <a:avLst/>
          </a:prstGeom>
        </p:spPr>
        <p:txBody>
          <a:bodyPr lIns="0" tIns="0" rIns="0" bIns="0">
            <a:normAutofit/>
          </a:bodyPr>
          <a:lstStyle/>
          <a:p>
            <a:endParaRPr lang="pt-BR" sz="3200" b="0" strike="noStrike" spc="-1">
              <a:solidFill>
                <a:srgbClr val="000000"/>
              </a:solidFill>
              <a:latin typeface="Calibri"/>
            </a:endParaRPr>
          </a:p>
        </p:txBody>
      </p:sp>
      <p:sp>
        <p:nvSpPr>
          <p:cNvPr id="62" name="PlaceHolder 4"/>
          <p:cNvSpPr>
            <a:spLocks noGrp="1"/>
          </p:cNvSpPr>
          <p:nvPr>
            <p:ph type="body"/>
          </p:nvPr>
        </p:nvSpPr>
        <p:spPr>
          <a:xfrm>
            <a:off x="6231960" y="3964320"/>
            <a:ext cx="5354280" cy="2158560"/>
          </a:xfrm>
          <a:prstGeom prst="rect">
            <a:avLst/>
          </a:prstGeom>
        </p:spPr>
        <p:txBody>
          <a:bodyPr lIns="0" tIns="0" rIns="0" bIns="0">
            <a:normAutofit/>
          </a:bodyPr>
          <a:lstStyle/>
          <a:p>
            <a:endParaRPr lang="pt-BR" sz="3200" b="0" strike="noStrike" spc="-1">
              <a:solidFill>
                <a:srgbClr val="000000"/>
              </a:solidFill>
              <a:latin typeface="Calibri"/>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609480" y="274680"/>
            <a:ext cx="10972440" cy="1142640"/>
          </a:xfrm>
          <a:prstGeom prst="rect">
            <a:avLst/>
          </a:prstGeom>
        </p:spPr>
        <p:txBody>
          <a:bodyPr lIns="0" tIns="0" rIns="0" bIns="0" anchor="ctr"/>
          <a:lstStyle/>
          <a:p>
            <a:endParaRPr lang="pt-BR" sz="1800" b="0" strike="noStrike" spc="-1">
              <a:solidFill>
                <a:srgbClr val="000000"/>
              </a:solidFill>
              <a:latin typeface="Calibri"/>
            </a:endParaRPr>
          </a:p>
        </p:txBody>
      </p:sp>
      <p:sp>
        <p:nvSpPr>
          <p:cNvPr id="64" name="PlaceHolder 2"/>
          <p:cNvSpPr>
            <a:spLocks noGrp="1"/>
          </p:cNvSpPr>
          <p:nvPr>
            <p:ph type="body"/>
          </p:nvPr>
        </p:nvSpPr>
        <p:spPr>
          <a:xfrm>
            <a:off x="609480" y="1600200"/>
            <a:ext cx="5354280" cy="2158560"/>
          </a:xfrm>
          <a:prstGeom prst="rect">
            <a:avLst/>
          </a:prstGeom>
        </p:spPr>
        <p:txBody>
          <a:bodyPr lIns="0" tIns="0" rIns="0" bIns="0">
            <a:normAutofit/>
          </a:bodyPr>
          <a:lstStyle/>
          <a:p>
            <a:endParaRPr lang="pt-BR" sz="3200" b="0" strike="noStrike" spc="-1">
              <a:solidFill>
                <a:srgbClr val="000000"/>
              </a:solidFill>
              <a:latin typeface="Calibri"/>
            </a:endParaRPr>
          </a:p>
        </p:txBody>
      </p:sp>
      <p:sp>
        <p:nvSpPr>
          <p:cNvPr id="65" name="PlaceHolder 3"/>
          <p:cNvSpPr>
            <a:spLocks noGrp="1"/>
          </p:cNvSpPr>
          <p:nvPr>
            <p:ph type="body"/>
          </p:nvPr>
        </p:nvSpPr>
        <p:spPr>
          <a:xfrm>
            <a:off x="6231960" y="1600200"/>
            <a:ext cx="5354280" cy="2158560"/>
          </a:xfrm>
          <a:prstGeom prst="rect">
            <a:avLst/>
          </a:prstGeom>
        </p:spPr>
        <p:txBody>
          <a:bodyPr lIns="0" tIns="0" rIns="0" bIns="0">
            <a:normAutofit/>
          </a:bodyPr>
          <a:lstStyle/>
          <a:p>
            <a:endParaRPr lang="pt-BR" sz="3200" b="0" strike="noStrike" spc="-1">
              <a:solidFill>
                <a:srgbClr val="000000"/>
              </a:solidFill>
              <a:latin typeface="Calibri"/>
            </a:endParaRPr>
          </a:p>
        </p:txBody>
      </p:sp>
      <p:sp>
        <p:nvSpPr>
          <p:cNvPr id="66" name="PlaceHolder 4"/>
          <p:cNvSpPr>
            <a:spLocks noGrp="1"/>
          </p:cNvSpPr>
          <p:nvPr>
            <p:ph type="body"/>
          </p:nvPr>
        </p:nvSpPr>
        <p:spPr>
          <a:xfrm>
            <a:off x="609480" y="3964320"/>
            <a:ext cx="10972440" cy="2158560"/>
          </a:xfrm>
          <a:prstGeom prst="rect">
            <a:avLst/>
          </a:prstGeom>
        </p:spPr>
        <p:txBody>
          <a:bodyPr lIns="0" tIns="0" rIns="0" bIns="0">
            <a:normAutofit/>
          </a:bodyPr>
          <a:lstStyle/>
          <a:p>
            <a:endParaRPr lang="pt-BR" sz="3200" b="0" strike="noStrike" spc="-1">
              <a:solidFill>
                <a:srgbClr val="000000"/>
              </a:solidFill>
              <a:latin typeface="Calibri"/>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609480" y="274680"/>
            <a:ext cx="10972440" cy="1142640"/>
          </a:xfrm>
          <a:prstGeom prst="rect">
            <a:avLst/>
          </a:prstGeom>
        </p:spPr>
        <p:txBody>
          <a:bodyPr lIns="0" tIns="0" rIns="0" bIns="0" anchor="ctr"/>
          <a:lstStyle/>
          <a:p>
            <a:endParaRPr lang="pt-BR" sz="1800" b="0" strike="noStrike" spc="-1">
              <a:solidFill>
                <a:srgbClr val="000000"/>
              </a:solidFill>
              <a:latin typeface="Calibri"/>
            </a:endParaRPr>
          </a:p>
        </p:txBody>
      </p:sp>
      <p:sp>
        <p:nvSpPr>
          <p:cNvPr id="68" name="PlaceHolder 2"/>
          <p:cNvSpPr>
            <a:spLocks noGrp="1"/>
          </p:cNvSpPr>
          <p:nvPr>
            <p:ph type="body"/>
          </p:nvPr>
        </p:nvSpPr>
        <p:spPr>
          <a:xfrm>
            <a:off x="609480" y="1600200"/>
            <a:ext cx="10972440" cy="2158560"/>
          </a:xfrm>
          <a:prstGeom prst="rect">
            <a:avLst/>
          </a:prstGeom>
        </p:spPr>
        <p:txBody>
          <a:bodyPr lIns="0" tIns="0" rIns="0" bIns="0">
            <a:normAutofit/>
          </a:bodyPr>
          <a:lstStyle/>
          <a:p>
            <a:endParaRPr lang="pt-BR" sz="3200" b="0" strike="noStrike" spc="-1">
              <a:solidFill>
                <a:srgbClr val="000000"/>
              </a:solidFill>
              <a:latin typeface="Calibri"/>
            </a:endParaRPr>
          </a:p>
        </p:txBody>
      </p:sp>
      <p:sp>
        <p:nvSpPr>
          <p:cNvPr id="69" name="PlaceHolder 3"/>
          <p:cNvSpPr>
            <a:spLocks noGrp="1"/>
          </p:cNvSpPr>
          <p:nvPr>
            <p:ph type="body"/>
          </p:nvPr>
        </p:nvSpPr>
        <p:spPr>
          <a:xfrm>
            <a:off x="609480" y="3964320"/>
            <a:ext cx="10972440" cy="2158560"/>
          </a:xfrm>
          <a:prstGeom prst="rect">
            <a:avLst/>
          </a:prstGeom>
        </p:spPr>
        <p:txBody>
          <a:bodyPr lIns="0" tIns="0" rIns="0" bIns="0">
            <a:normAutofit/>
          </a:bodyPr>
          <a:lstStyle/>
          <a:p>
            <a:endParaRPr lang="pt-BR" sz="3200" b="0" strike="noStrike" spc="-1">
              <a:solidFill>
                <a:srgbClr val="000000"/>
              </a:solidFill>
              <a:latin typeface="Calibri"/>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609480" y="274680"/>
            <a:ext cx="10972440" cy="1142640"/>
          </a:xfrm>
          <a:prstGeom prst="rect">
            <a:avLst/>
          </a:prstGeom>
        </p:spPr>
        <p:txBody>
          <a:bodyPr lIns="0" tIns="0" rIns="0" bIns="0" anchor="ctr"/>
          <a:lstStyle/>
          <a:p>
            <a:endParaRPr lang="pt-BR" sz="1800" b="0" strike="noStrike" spc="-1">
              <a:solidFill>
                <a:srgbClr val="000000"/>
              </a:solidFill>
              <a:latin typeface="Calibri"/>
            </a:endParaRPr>
          </a:p>
        </p:txBody>
      </p:sp>
      <p:sp>
        <p:nvSpPr>
          <p:cNvPr id="71" name="PlaceHolder 2"/>
          <p:cNvSpPr>
            <a:spLocks noGrp="1"/>
          </p:cNvSpPr>
          <p:nvPr>
            <p:ph type="body"/>
          </p:nvPr>
        </p:nvSpPr>
        <p:spPr>
          <a:xfrm>
            <a:off x="609480" y="1600200"/>
            <a:ext cx="5354280" cy="2158560"/>
          </a:xfrm>
          <a:prstGeom prst="rect">
            <a:avLst/>
          </a:prstGeom>
        </p:spPr>
        <p:txBody>
          <a:bodyPr lIns="0" tIns="0" rIns="0" bIns="0">
            <a:normAutofit/>
          </a:bodyPr>
          <a:lstStyle/>
          <a:p>
            <a:endParaRPr lang="pt-BR" sz="3200" b="0" strike="noStrike" spc="-1">
              <a:solidFill>
                <a:srgbClr val="000000"/>
              </a:solidFill>
              <a:latin typeface="Calibri"/>
            </a:endParaRPr>
          </a:p>
        </p:txBody>
      </p:sp>
      <p:sp>
        <p:nvSpPr>
          <p:cNvPr id="72" name="PlaceHolder 3"/>
          <p:cNvSpPr>
            <a:spLocks noGrp="1"/>
          </p:cNvSpPr>
          <p:nvPr>
            <p:ph type="body"/>
          </p:nvPr>
        </p:nvSpPr>
        <p:spPr>
          <a:xfrm>
            <a:off x="6231960" y="1600200"/>
            <a:ext cx="5354280" cy="2158560"/>
          </a:xfrm>
          <a:prstGeom prst="rect">
            <a:avLst/>
          </a:prstGeom>
        </p:spPr>
        <p:txBody>
          <a:bodyPr lIns="0" tIns="0" rIns="0" bIns="0">
            <a:normAutofit/>
          </a:bodyPr>
          <a:lstStyle/>
          <a:p>
            <a:endParaRPr lang="pt-BR" sz="3200" b="0" strike="noStrike" spc="-1">
              <a:solidFill>
                <a:srgbClr val="000000"/>
              </a:solidFill>
              <a:latin typeface="Calibri"/>
            </a:endParaRPr>
          </a:p>
        </p:txBody>
      </p:sp>
      <p:sp>
        <p:nvSpPr>
          <p:cNvPr id="73" name="PlaceHolder 4"/>
          <p:cNvSpPr>
            <a:spLocks noGrp="1"/>
          </p:cNvSpPr>
          <p:nvPr>
            <p:ph type="body"/>
          </p:nvPr>
        </p:nvSpPr>
        <p:spPr>
          <a:xfrm>
            <a:off x="609480" y="3964320"/>
            <a:ext cx="5354280" cy="2158560"/>
          </a:xfrm>
          <a:prstGeom prst="rect">
            <a:avLst/>
          </a:prstGeom>
        </p:spPr>
        <p:txBody>
          <a:bodyPr lIns="0" tIns="0" rIns="0" bIns="0">
            <a:normAutofit/>
          </a:bodyPr>
          <a:lstStyle/>
          <a:p>
            <a:endParaRPr lang="pt-BR" sz="3200" b="0" strike="noStrike" spc="-1">
              <a:solidFill>
                <a:srgbClr val="000000"/>
              </a:solidFill>
              <a:latin typeface="Calibri"/>
            </a:endParaRPr>
          </a:p>
        </p:txBody>
      </p:sp>
      <p:sp>
        <p:nvSpPr>
          <p:cNvPr id="74" name="PlaceHolder 5"/>
          <p:cNvSpPr>
            <a:spLocks noGrp="1"/>
          </p:cNvSpPr>
          <p:nvPr>
            <p:ph type="body"/>
          </p:nvPr>
        </p:nvSpPr>
        <p:spPr>
          <a:xfrm>
            <a:off x="6231960" y="3964320"/>
            <a:ext cx="5354280" cy="2158560"/>
          </a:xfrm>
          <a:prstGeom prst="rect">
            <a:avLst/>
          </a:prstGeom>
        </p:spPr>
        <p:txBody>
          <a:bodyPr lIns="0" tIns="0" rIns="0" bIns="0">
            <a:normAutofit/>
          </a:bodyPr>
          <a:lstStyle/>
          <a:p>
            <a:endParaRPr lang="pt-BR" sz="3200" b="0" strike="noStrike" spc="-1">
              <a:solidFill>
                <a:srgbClr val="000000"/>
              </a:solidFill>
              <a:latin typeface="Calibri"/>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609480" y="274680"/>
            <a:ext cx="10972440" cy="1142640"/>
          </a:xfrm>
          <a:prstGeom prst="rect">
            <a:avLst/>
          </a:prstGeom>
        </p:spPr>
        <p:txBody>
          <a:bodyPr lIns="0" tIns="0" rIns="0" bIns="0" anchor="ctr"/>
          <a:lstStyle/>
          <a:p>
            <a:endParaRPr lang="pt-BR" sz="1800" b="0" strike="noStrike" spc="-1">
              <a:solidFill>
                <a:srgbClr val="000000"/>
              </a:solidFill>
              <a:latin typeface="Calibri"/>
            </a:endParaRPr>
          </a:p>
        </p:txBody>
      </p:sp>
      <p:sp>
        <p:nvSpPr>
          <p:cNvPr id="76" name="PlaceHolder 2"/>
          <p:cNvSpPr>
            <a:spLocks noGrp="1"/>
          </p:cNvSpPr>
          <p:nvPr>
            <p:ph type="body"/>
          </p:nvPr>
        </p:nvSpPr>
        <p:spPr>
          <a:xfrm>
            <a:off x="609480" y="1600200"/>
            <a:ext cx="3533040" cy="2158560"/>
          </a:xfrm>
          <a:prstGeom prst="rect">
            <a:avLst/>
          </a:prstGeom>
        </p:spPr>
        <p:txBody>
          <a:bodyPr lIns="0" tIns="0" rIns="0" bIns="0">
            <a:normAutofit/>
          </a:bodyPr>
          <a:lstStyle/>
          <a:p>
            <a:endParaRPr lang="pt-BR" sz="3200" b="0" strike="noStrike" spc="-1">
              <a:solidFill>
                <a:srgbClr val="000000"/>
              </a:solidFill>
              <a:latin typeface="Calibri"/>
            </a:endParaRPr>
          </a:p>
        </p:txBody>
      </p:sp>
      <p:sp>
        <p:nvSpPr>
          <p:cNvPr id="77" name="PlaceHolder 3"/>
          <p:cNvSpPr>
            <a:spLocks noGrp="1"/>
          </p:cNvSpPr>
          <p:nvPr>
            <p:ph type="body"/>
          </p:nvPr>
        </p:nvSpPr>
        <p:spPr>
          <a:xfrm>
            <a:off x="4319640" y="1600200"/>
            <a:ext cx="3533040" cy="2158560"/>
          </a:xfrm>
          <a:prstGeom prst="rect">
            <a:avLst/>
          </a:prstGeom>
        </p:spPr>
        <p:txBody>
          <a:bodyPr lIns="0" tIns="0" rIns="0" bIns="0">
            <a:normAutofit/>
          </a:bodyPr>
          <a:lstStyle/>
          <a:p>
            <a:endParaRPr lang="pt-BR" sz="3200" b="0" strike="noStrike" spc="-1">
              <a:solidFill>
                <a:srgbClr val="000000"/>
              </a:solidFill>
              <a:latin typeface="Calibri"/>
            </a:endParaRPr>
          </a:p>
        </p:txBody>
      </p:sp>
      <p:sp>
        <p:nvSpPr>
          <p:cNvPr id="78" name="PlaceHolder 4"/>
          <p:cNvSpPr>
            <a:spLocks noGrp="1"/>
          </p:cNvSpPr>
          <p:nvPr>
            <p:ph type="body"/>
          </p:nvPr>
        </p:nvSpPr>
        <p:spPr>
          <a:xfrm>
            <a:off x="8029800" y="1600200"/>
            <a:ext cx="3533040" cy="2158560"/>
          </a:xfrm>
          <a:prstGeom prst="rect">
            <a:avLst/>
          </a:prstGeom>
        </p:spPr>
        <p:txBody>
          <a:bodyPr lIns="0" tIns="0" rIns="0" bIns="0">
            <a:normAutofit/>
          </a:bodyPr>
          <a:lstStyle/>
          <a:p>
            <a:endParaRPr lang="pt-BR" sz="3200" b="0" strike="noStrike" spc="-1">
              <a:solidFill>
                <a:srgbClr val="000000"/>
              </a:solidFill>
              <a:latin typeface="Calibri"/>
            </a:endParaRPr>
          </a:p>
        </p:txBody>
      </p:sp>
      <p:sp>
        <p:nvSpPr>
          <p:cNvPr id="79" name="PlaceHolder 5"/>
          <p:cNvSpPr>
            <a:spLocks noGrp="1"/>
          </p:cNvSpPr>
          <p:nvPr>
            <p:ph type="body"/>
          </p:nvPr>
        </p:nvSpPr>
        <p:spPr>
          <a:xfrm>
            <a:off x="609480" y="3964320"/>
            <a:ext cx="3533040" cy="2158560"/>
          </a:xfrm>
          <a:prstGeom prst="rect">
            <a:avLst/>
          </a:prstGeom>
        </p:spPr>
        <p:txBody>
          <a:bodyPr lIns="0" tIns="0" rIns="0" bIns="0">
            <a:normAutofit/>
          </a:bodyPr>
          <a:lstStyle/>
          <a:p>
            <a:endParaRPr lang="pt-BR" sz="3200" b="0" strike="noStrike" spc="-1">
              <a:solidFill>
                <a:srgbClr val="000000"/>
              </a:solidFill>
              <a:latin typeface="Calibri"/>
            </a:endParaRPr>
          </a:p>
        </p:txBody>
      </p:sp>
      <p:sp>
        <p:nvSpPr>
          <p:cNvPr id="80" name="PlaceHolder 6"/>
          <p:cNvSpPr>
            <a:spLocks noGrp="1"/>
          </p:cNvSpPr>
          <p:nvPr>
            <p:ph type="body"/>
          </p:nvPr>
        </p:nvSpPr>
        <p:spPr>
          <a:xfrm>
            <a:off x="4319640" y="3964320"/>
            <a:ext cx="3533040" cy="2158560"/>
          </a:xfrm>
          <a:prstGeom prst="rect">
            <a:avLst/>
          </a:prstGeom>
        </p:spPr>
        <p:txBody>
          <a:bodyPr lIns="0" tIns="0" rIns="0" bIns="0">
            <a:normAutofit/>
          </a:bodyPr>
          <a:lstStyle/>
          <a:p>
            <a:endParaRPr lang="pt-BR" sz="3200" b="0" strike="noStrike" spc="-1">
              <a:solidFill>
                <a:srgbClr val="000000"/>
              </a:solidFill>
              <a:latin typeface="Calibri"/>
            </a:endParaRPr>
          </a:p>
        </p:txBody>
      </p:sp>
      <p:sp>
        <p:nvSpPr>
          <p:cNvPr id="81" name="PlaceHolder 7"/>
          <p:cNvSpPr>
            <a:spLocks noGrp="1"/>
          </p:cNvSpPr>
          <p:nvPr>
            <p:ph type="body"/>
          </p:nvPr>
        </p:nvSpPr>
        <p:spPr>
          <a:xfrm>
            <a:off x="8029800" y="3964320"/>
            <a:ext cx="3533040" cy="2158560"/>
          </a:xfrm>
          <a:prstGeom prst="rect">
            <a:avLst/>
          </a:prstGeom>
        </p:spPr>
        <p:txBody>
          <a:bodyPr lIns="0" tIns="0" rIns="0" bIns="0">
            <a:normAutofit/>
          </a:bodyPr>
          <a:lstStyle/>
          <a:p>
            <a:endParaRPr lang="pt-BR" sz="3200" b="0" strike="noStrike" spc="-1">
              <a:solidFill>
                <a:srgbClr val="000000"/>
              </a:solidFill>
              <a:latin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09480" y="274680"/>
            <a:ext cx="10972440" cy="1142640"/>
          </a:xfrm>
          <a:prstGeom prst="rect">
            <a:avLst/>
          </a:prstGeom>
        </p:spPr>
        <p:txBody>
          <a:bodyPr lIns="0" tIns="0" rIns="0" bIns="0" anchor="ctr"/>
          <a:lstStyle/>
          <a:p>
            <a:endParaRPr lang="pt-BR" sz="1800" b="0" strike="noStrike" spc="-1">
              <a:solidFill>
                <a:srgbClr val="000000"/>
              </a:solidFill>
              <a:latin typeface="Calibri"/>
            </a:endParaRPr>
          </a:p>
        </p:txBody>
      </p:sp>
      <p:sp>
        <p:nvSpPr>
          <p:cNvPr id="8" name="PlaceHolder 2"/>
          <p:cNvSpPr>
            <a:spLocks noGrp="1"/>
          </p:cNvSpPr>
          <p:nvPr>
            <p:ph type="body"/>
          </p:nvPr>
        </p:nvSpPr>
        <p:spPr>
          <a:xfrm>
            <a:off x="609480" y="1600200"/>
            <a:ext cx="10972440" cy="4525560"/>
          </a:xfrm>
          <a:prstGeom prst="rect">
            <a:avLst/>
          </a:prstGeom>
        </p:spPr>
        <p:txBody>
          <a:bodyPr lIns="0" tIns="0" rIns="0" bIns="0">
            <a:normAutofit/>
          </a:bodyPr>
          <a:lstStyle/>
          <a:p>
            <a:endParaRPr lang="pt-BR" sz="3200" b="0" strike="noStrike" spc="-1">
              <a:solidFill>
                <a:srgbClr val="000000"/>
              </a:solidFill>
              <a:latin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09480" y="274680"/>
            <a:ext cx="10972440" cy="1142640"/>
          </a:xfrm>
          <a:prstGeom prst="rect">
            <a:avLst/>
          </a:prstGeom>
        </p:spPr>
        <p:txBody>
          <a:bodyPr lIns="0" tIns="0" rIns="0" bIns="0" anchor="ctr"/>
          <a:lstStyle/>
          <a:p>
            <a:endParaRPr lang="pt-BR" sz="1800" b="0" strike="noStrike" spc="-1">
              <a:solidFill>
                <a:srgbClr val="000000"/>
              </a:solidFill>
              <a:latin typeface="Calibri"/>
            </a:endParaRPr>
          </a:p>
        </p:txBody>
      </p:sp>
      <p:sp>
        <p:nvSpPr>
          <p:cNvPr id="10" name="PlaceHolder 2"/>
          <p:cNvSpPr>
            <a:spLocks noGrp="1"/>
          </p:cNvSpPr>
          <p:nvPr>
            <p:ph type="body"/>
          </p:nvPr>
        </p:nvSpPr>
        <p:spPr>
          <a:xfrm>
            <a:off x="609480" y="1600200"/>
            <a:ext cx="5354280" cy="4525560"/>
          </a:xfrm>
          <a:prstGeom prst="rect">
            <a:avLst/>
          </a:prstGeom>
        </p:spPr>
        <p:txBody>
          <a:bodyPr lIns="0" tIns="0" rIns="0" bIns="0">
            <a:normAutofit/>
          </a:bodyPr>
          <a:lstStyle/>
          <a:p>
            <a:endParaRPr lang="pt-BR" sz="3200" b="0" strike="noStrike" spc="-1">
              <a:solidFill>
                <a:srgbClr val="000000"/>
              </a:solidFill>
              <a:latin typeface="Calibri"/>
            </a:endParaRPr>
          </a:p>
        </p:txBody>
      </p:sp>
      <p:sp>
        <p:nvSpPr>
          <p:cNvPr id="11" name="PlaceHolder 3"/>
          <p:cNvSpPr>
            <a:spLocks noGrp="1"/>
          </p:cNvSpPr>
          <p:nvPr>
            <p:ph type="body"/>
          </p:nvPr>
        </p:nvSpPr>
        <p:spPr>
          <a:xfrm>
            <a:off x="6231960" y="1600200"/>
            <a:ext cx="5354280" cy="4525560"/>
          </a:xfrm>
          <a:prstGeom prst="rect">
            <a:avLst/>
          </a:prstGeom>
        </p:spPr>
        <p:txBody>
          <a:bodyPr lIns="0" tIns="0" rIns="0" bIns="0">
            <a:normAutofit/>
          </a:bodyPr>
          <a:lstStyle/>
          <a:p>
            <a:endParaRPr lang="pt-BR" sz="3200" b="0" strike="noStrike" spc="-1">
              <a:solidFill>
                <a:srgbClr val="000000"/>
              </a:solidFill>
              <a:latin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609480" y="274680"/>
            <a:ext cx="10972440" cy="1142640"/>
          </a:xfrm>
          <a:prstGeom prst="rect">
            <a:avLst/>
          </a:prstGeom>
        </p:spPr>
        <p:txBody>
          <a:bodyPr lIns="0" tIns="0" rIns="0" bIns="0" anchor="ctr"/>
          <a:lstStyle/>
          <a:p>
            <a:endParaRPr lang="pt-BR" sz="1800" b="0" strike="noStrike" spc="-1">
              <a:solidFill>
                <a:srgbClr val="000000"/>
              </a:solidFill>
              <a:latin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609480" y="274680"/>
            <a:ext cx="10972440" cy="5297760"/>
          </a:xfrm>
          <a:prstGeom prst="rect">
            <a:avLst/>
          </a:prstGeom>
        </p:spPr>
        <p:txBody>
          <a:bodyPr lIns="0" tIns="0" rIns="0" bIns="0" anchor="ctr"/>
          <a:lstStyle/>
          <a:p>
            <a:pPr algn="ctr"/>
            <a:endParaRPr lang="fr-FR"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09480" y="274680"/>
            <a:ext cx="10972440" cy="1142640"/>
          </a:xfrm>
          <a:prstGeom prst="rect">
            <a:avLst/>
          </a:prstGeom>
        </p:spPr>
        <p:txBody>
          <a:bodyPr lIns="0" tIns="0" rIns="0" bIns="0" anchor="ctr"/>
          <a:lstStyle/>
          <a:p>
            <a:endParaRPr lang="pt-BR" sz="1800" b="0" strike="noStrike" spc="-1">
              <a:solidFill>
                <a:srgbClr val="000000"/>
              </a:solidFill>
              <a:latin typeface="Calibri"/>
            </a:endParaRPr>
          </a:p>
        </p:txBody>
      </p:sp>
      <p:sp>
        <p:nvSpPr>
          <p:cNvPr id="15" name="PlaceHolder 2"/>
          <p:cNvSpPr>
            <a:spLocks noGrp="1"/>
          </p:cNvSpPr>
          <p:nvPr>
            <p:ph type="body"/>
          </p:nvPr>
        </p:nvSpPr>
        <p:spPr>
          <a:xfrm>
            <a:off x="609480" y="1600200"/>
            <a:ext cx="5354280" cy="2158560"/>
          </a:xfrm>
          <a:prstGeom prst="rect">
            <a:avLst/>
          </a:prstGeom>
        </p:spPr>
        <p:txBody>
          <a:bodyPr lIns="0" tIns="0" rIns="0" bIns="0">
            <a:normAutofit/>
          </a:bodyPr>
          <a:lstStyle/>
          <a:p>
            <a:endParaRPr lang="pt-BR" sz="3200" b="0" strike="noStrike" spc="-1">
              <a:solidFill>
                <a:srgbClr val="000000"/>
              </a:solidFill>
              <a:latin typeface="Calibri"/>
            </a:endParaRPr>
          </a:p>
        </p:txBody>
      </p:sp>
      <p:sp>
        <p:nvSpPr>
          <p:cNvPr id="16" name="PlaceHolder 3"/>
          <p:cNvSpPr>
            <a:spLocks noGrp="1"/>
          </p:cNvSpPr>
          <p:nvPr>
            <p:ph type="body"/>
          </p:nvPr>
        </p:nvSpPr>
        <p:spPr>
          <a:xfrm>
            <a:off x="6231960" y="1600200"/>
            <a:ext cx="5354280" cy="4525560"/>
          </a:xfrm>
          <a:prstGeom prst="rect">
            <a:avLst/>
          </a:prstGeom>
        </p:spPr>
        <p:txBody>
          <a:bodyPr lIns="0" tIns="0" rIns="0" bIns="0">
            <a:normAutofit/>
          </a:bodyPr>
          <a:lstStyle/>
          <a:p>
            <a:endParaRPr lang="pt-BR" sz="3200" b="0" strike="noStrike" spc="-1">
              <a:solidFill>
                <a:srgbClr val="000000"/>
              </a:solidFill>
              <a:latin typeface="Calibri"/>
            </a:endParaRPr>
          </a:p>
        </p:txBody>
      </p:sp>
      <p:sp>
        <p:nvSpPr>
          <p:cNvPr id="17" name="PlaceHolder 4"/>
          <p:cNvSpPr>
            <a:spLocks noGrp="1"/>
          </p:cNvSpPr>
          <p:nvPr>
            <p:ph type="body"/>
          </p:nvPr>
        </p:nvSpPr>
        <p:spPr>
          <a:xfrm>
            <a:off x="609480" y="3964320"/>
            <a:ext cx="5354280" cy="2158560"/>
          </a:xfrm>
          <a:prstGeom prst="rect">
            <a:avLst/>
          </a:prstGeom>
        </p:spPr>
        <p:txBody>
          <a:bodyPr lIns="0" tIns="0" rIns="0" bIns="0">
            <a:normAutofit/>
          </a:bodyPr>
          <a:lstStyle/>
          <a:p>
            <a:endParaRPr lang="pt-BR" sz="3200" b="0" strike="noStrike" spc="-1">
              <a:solidFill>
                <a:srgbClr val="000000"/>
              </a:solidFill>
              <a:latin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609480" y="274680"/>
            <a:ext cx="10972440" cy="1142640"/>
          </a:xfrm>
          <a:prstGeom prst="rect">
            <a:avLst/>
          </a:prstGeom>
        </p:spPr>
        <p:txBody>
          <a:bodyPr lIns="0" tIns="0" rIns="0" bIns="0" anchor="ctr"/>
          <a:lstStyle/>
          <a:p>
            <a:endParaRPr lang="pt-BR" sz="1800" b="0" strike="noStrike" spc="-1">
              <a:solidFill>
                <a:srgbClr val="000000"/>
              </a:solidFill>
              <a:latin typeface="Calibri"/>
            </a:endParaRPr>
          </a:p>
        </p:txBody>
      </p:sp>
      <p:sp>
        <p:nvSpPr>
          <p:cNvPr id="19" name="PlaceHolder 2"/>
          <p:cNvSpPr>
            <a:spLocks noGrp="1"/>
          </p:cNvSpPr>
          <p:nvPr>
            <p:ph type="body"/>
          </p:nvPr>
        </p:nvSpPr>
        <p:spPr>
          <a:xfrm>
            <a:off x="609480" y="1600200"/>
            <a:ext cx="5354280" cy="4525560"/>
          </a:xfrm>
          <a:prstGeom prst="rect">
            <a:avLst/>
          </a:prstGeom>
        </p:spPr>
        <p:txBody>
          <a:bodyPr lIns="0" tIns="0" rIns="0" bIns="0">
            <a:normAutofit/>
          </a:bodyPr>
          <a:lstStyle/>
          <a:p>
            <a:endParaRPr lang="pt-BR" sz="3200" b="0" strike="noStrike" spc="-1">
              <a:solidFill>
                <a:srgbClr val="000000"/>
              </a:solidFill>
              <a:latin typeface="Calibri"/>
            </a:endParaRPr>
          </a:p>
        </p:txBody>
      </p:sp>
      <p:sp>
        <p:nvSpPr>
          <p:cNvPr id="20" name="PlaceHolder 3"/>
          <p:cNvSpPr>
            <a:spLocks noGrp="1"/>
          </p:cNvSpPr>
          <p:nvPr>
            <p:ph type="body"/>
          </p:nvPr>
        </p:nvSpPr>
        <p:spPr>
          <a:xfrm>
            <a:off x="6231960" y="1600200"/>
            <a:ext cx="5354280" cy="2158560"/>
          </a:xfrm>
          <a:prstGeom prst="rect">
            <a:avLst/>
          </a:prstGeom>
        </p:spPr>
        <p:txBody>
          <a:bodyPr lIns="0" tIns="0" rIns="0" bIns="0">
            <a:normAutofit/>
          </a:bodyPr>
          <a:lstStyle/>
          <a:p>
            <a:endParaRPr lang="pt-BR" sz="3200" b="0" strike="noStrike" spc="-1">
              <a:solidFill>
                <a:srgbClr val="000000"/>
              </a:solidFill>
              <a:latin typeface="Calibri"/>
            </a:endParaRPr>
          </a:p>
        </p:txBody>
      </p:sp>
      <p:sp>
        <p:nvSpPr>
          <p:cNvPr id="21" name="PlaceHolder 4"/>
          <p:cNvSpPr>
            <a:spLocks noGrp="1"/>
          </p:cNvSpPr>
          <p:nvPr>
            <p:ph type="body"/>
          </p:nvPr>
        </p:nvSpPr>
        <p:spPr>
          <a:xfrm>
            <a:off x="6231960" y="3964320"/>
            <a:ext cx="5354280" cy="2158560"/>
          </a:xfrm>
          <a:prstGeom prst="rect">
            <a:avLst/>
          </a:prstGeom>
        </p:spPr>
        <p:txBody>
          <a:bodyPr lIns="0" tIns="0" rIns="0" bIns="0">
            <a:normAutofit/>
          </a:bodyPr>
          <a:lstStyle/>
          <a:p>
            <a:endParaRPr lang="pt-BR" sz="3200" b="0" strike="noStrike" spc="-1">
              <a:solidFill>
                <a:srgbClr val="000000"/>
              </a:solidFill>
              <a:latin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609480" y="274680"/>
            <a:ext cx="10972440" cy="1142640"/>
          </a:xfrm>
          <a:prstGeom prst="rect">
            <a:avLst/>
          </a:prstGeom>
        </p:spPr>
        <p:txBody>
          <a:bodyPr lIns="0" tIns="0" rIns="0" bIns="0" anchor="ctr"/>
          <a:lstStyle/>
          <a:p>
            <a:endParaRPr lang="pt-BR" sz="1800" b="0" strike="noStrike" spc="-1">
              <a:solidFill>
                <a:srgbClr val="000000"/>
              </a:solidFill>
              <a:latin typeface="Calibri"/>
            </a:endParaRPr>
          </a:p>
        </p:txBody>
      </p:sp>
      <p:sp>
        <p:nvSpPr>
          <p:cNvPr id="23" name="PlaceHolder 2"/>
          <p:cNvSpPr>
            <a:spLocks noGrp="1"/>
          </p:cNvSpPr>
          <p:nvPr>
            <p:ph type="body"/>
          </p:nvPr>
        </p:nvSpPr>
        <p:spPr>
          <a:xfrm>
            <a:off x="609480" y="1600200"/>
            <a:ext cx="5354280" cy="2158560"/>
          </a:xfrm>
          <a:prstGeom prst="rect">
            <a:avLst/>
          </a:prstGeom>
        </p:spPr>
        <p:txBody>
          <a:bodyPr lIns="0" tIns="0" rIns="0" bIns="0">
            <a:normAutofit/>
          </a:bodyPr>
          <a:lstStyle/>
          <a:p>
            <a:endParaRPr lang="pt-BR" sz="3200" b="0" strike="noStrike" spc="-1">
              <a:solidFill>
                <a:srgbClr val="000000"/>
              </a:solidFill>
              <a:latin typeface="Calibri"/>
            </a:endParaRPr>
          </a:p>
        </p:txBody>
      </p:sp>
      <p:sp>
        <p:nvSpPr>
          <p:cNvPr id="24" name="PlaceHolder 3"/>
          <p:cNvSpPr>
            <a:spLocks noGrp="1"/>
          </p:cNvSpPr>
          <p:nvPr>
            <p:ph type="body"/>
          </p:nvPr>
        </p:nvSpPr>
        <p:spPr>
          <a:xfrm>
            <a:off x="6231960" y="1600200"/>
            <a:ext cx="5354280" cy="2158560"/>
          </a:xfrm>
          <a:prstGeom prst="rect">
            <a:avLst/>
          </a:prstGeom>
        </p:spPr>
        <p:txBody>
          <a:bodyPr lIns="0" tIns="0" rIns="0" bIns="0">
            <a:normAutofit/>
          </a:bodyPr>
          <a:lstStyle/>
          <a:p>
            <a:endParaRPr lang="pt-BR" sz="3200" b="0" strike="noStrike" spc="-1">
              <a:solidFill>
                <a:srgbClr val="000000"/>
              </a:solidFill>
              <a:latin typeface="Calibri"/>
            </a:endParaRPr>
          </a:p>
        </p:txBody>
      </p:sp>
      <p:sp>
        <p:nvSpPr>
          <p:cNvPr id="25" name="PlaceHolder 4"/>
          <p:cNvSpPr>
            <a:spLocks noGrp="1"/>
          </p:cNvSpPr>
          <p:nvPr>
            <p:ph type="body"/>
          </p:nvPr>
        </p:nvSpPr>
        <p:spPr>
          <a:xfrm>
            <a:off x="609480" y="3964320"/>
            <a:ext cx="10972440" cy="2158560"/>
          </a:xfrm>
          <a:prstGeom prst="rect">
            <a:avLst/>
          </a:prstGeom>
        </p:spPr>
        <p:txBody>
          <a:bodyPr lIns="0" tIns="0" rIns="0" bIns="0">
            <a:normAutofit/>
          </a:bodyPr>
          <a:lstStyle/>
          <a:p>
            <a:endParaRPr lang="pt-BR" sz="3200" b="0" strike="noStrike" spc="-1">
              <a:solidFill>
                <a:srgbClr val="000000"/>
              </a:solidFill>
              <a:latin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914400" y="2130480"/>
            <a:ext cx="10362960" cy="1469520"/>
          </a:xfrm>
          <a:prstGeom prst="rect">
            <a:avLst/>
          </a:prstGeom>
        </p:spPr>
        <p:txBody>
          <a:bodyPr anchor="ctr"/>
          <a:lstStyle/>
          <a:p>
            <a:pPr algn="ctr">
              <a:lnSpc>
                <a:spcPct val="100000"/>
              </a:lnSpc>
            </a:pPr>
            <a:r>
              <a:rPr lang="pt-BR" sz="4400" b="0" strike="noStrike" spc="-1">
                <a:solidFill>
                  <a:srgbClr val="000000"/>
                </a:solidFill>
                <a:latin typeface="Calibri"/>
              </a:rPr>
              <a:t>Clique para editar o título mestre</a:t>
            </a:r>
          </a:p>
        </p:txBody>
      </p:sp>
      <p:sp>
        <p:nvSpPr>
          <p:cNvPr id="6" name="PlaceHolder 2"/>
          <p:cNvSpPr>
            <a:spLocks noGrp="1"/>
          </p:cNvSpPr>
          <p:nvPr>
            <p:ph type="dt"/>
          </p:nvPr>
        </p:nvSpPr>
        <p:spPr>
          <a:xfrm>
            <a:off x="609480" y="6356520"/>
            <a:ext cx="2844360" cy="364680"/>
          </a:xfrm>
          <a:prstGeom prst="rect">
            <a:avLst/>
          </a:prstGeom>
        </p:spPr>
        <p:txBody>
          <a:bodyPr anchor="ctr"/>
          <a:lstStyle/>
          <a:p>
            <a:pPr>
              <a:lnSpc>
                <a:spcPct val="100000"/>
              </a:lnSpc>
            </a:pPr>
            <a:fld id="{9C209A9C-49DE-445F-B678-3A75204037BE}" type="datetime1">
              <a:rPr lang="fr-FR" sz="1200" b="0" strike="noStrike" spc="-1">
                <a:solidFill>
                  <a:srgbClr val="8B8B8B"/>
                </a:solidFill>
                <a:latin typeface="Calibri"/>
              </a:rPr>
              <a:t>27/02/2020</a:t>
            </a:fld>
            <a:endParaRPr lang="fr-FR" sz="1200" b="0" strike="noStrike" spc="-1">
              <a:latin typeface="Times New Roman"/>
            </a:endParaRPr>
          </a:p>
        </p:txBody>
      </p:sp>
      <p:sp>
        <p:nvSpPr>
          <p:cNvPr id="2" name="PlaceHolder 3"/>
          <p:cNvSpPr>
            <a:spLocks noGrp="1"/>
          </p:cNvSpPr>
          <p:nvPr>
            <p:ph type="ftr"/>
          </p:nvPr>
        </p:nvSpPr>
        <p:spPr>
          <a:xfrm>
            <a:off x="4165560" y="6356520"/>
            <a:ext cx="3860280" cy="364680"/>
          </a:xfrm>
          <a:prstGeom prst="rect">
            <a:avLst/>
          </a:prstGeom>
        </p:spPr>
        <p:txBody>
          <a:bodyPr anchor="ctr"/>
          <a:lstStyle/>
          <a:p>
            <a:pPr algn="ctr">
              <a:lnSpc>
                <a:spcPct val="100000"/>
              </a:lnSpc>
            </a:pPr>
            <a:r>
              <a:rPr lang="fr-FR" sz="1200" b="0" strike="noStrike" spc="-1">
                <a:solidFill>
                  <a:srgbClr val="8B8B8B"/>
                </a:solidFill>
                <a:latin typeface="Calibri"/>
              </a:rPr>
              <a:t>IETF98 - 42nd NMRG</a:t>
            </a:r>
            <a:endParaRPr lang="fr-FR" sz="1200" b="0" strike="noStrike" spc="-1">
              <a:latin typeface="Times New Roman"/>
            </a:endParaRPr>
          </a:p>
        </p:txBody>
      </p:sp>
      <p:sp>
        <p:nvSpPr>
          <p:cNvPr id="3" name="PlaceHolder 4"/>
          <p:cNvSpPr>
            <a:spLocks noGrp="1"/>
          </p:cNvSpPr>
          <p:nvPr>
            <p:ph type="sldNum"/>
          </p:nvPr>
        </p:nvSpPr>
        <p:spPr>
          <a:xfrm>
            <a:off x="8737560" y="6356520"/>
            <a:ext cx="2844360" cy="364680"/>
          </a:xfrm>
          <a:prstGeom prst="rect">
            <a:avLst/>
          </a:prstGeom>
        </p:spPr>
        <p:txBody>
          <a:bodyPr anchor="ctr"/>
          <a:lstStyle/>
          <a:p>
            <a:pPr algn="r">
              <a:lnSpc>
                <a:spcPct val="100000"/>
              </a:lnSpc>
            </a:pPr>
            <a:fld id="{EC733CF0-4586-4970-9FBC-3E1C463492F3}" type="slidenum">
              <a:rPr lang="fr-FR" sz="1200" b="0" strike="noStrike" spc="-1">
                <a:solidFill>
                  <a:srgbClr val="8B8B8B"/>
                </a:solidFill>
                <a:latin typeface="Calibri"/>
              </a:rPr>
              <a:t>‹N°›</a:t>
            </a:fld>
            <a:endParaRPr lang="fr-FR" sz="1200" b="0" strike="noStrike" spc="-1">
              <a:latin typeface="Times New Roman"/>
            </a:endParaRPr>
          </a:p>
        </p:txBody>
      </p:sp>
      <p:sp>
        <p:nvSpPr>
          <p:cNvPr id="4" name="PlaceHolder 5"/>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pt-BR" sz="3200" b="0" strike="noStrike" spc="-1">
                <a:solidFill>
                  <a:srgbClr val="000000"/>
                </a:solidFill>
                <a:latin typeface="Calibri"/>
              </a:rPr>
              <a:t>Cliquez pour éditer le format du plan de texte</a:t>
            </a:r>
          </a:p>
          <a:p>
            <a:pPr marL="864000" lvl="1" indent="-324000">
              <a:spcBef>
                <a:spcPts val="1134"/>
              </a:spcBef>
              <a:buClr>
                <a:srgbClr val="000000"/>
              </a:buClr>
              <a:buSzPct val="75000"/>
              <a:buFont typeface="Symbol" charset="2"/>
              <a:buChar char=""/>
            </a:pPr>
            <a:r>
              <a:rPr lang="pt-BR" sz="2400" b="0" strike="noStrike" spc="-1">
                <a:solidFill>
                  <a:srgbClr val="000000"/>
                </a:solidFill>
                <a:latin typeface="Calibri"/>
              </a:rPr>
              <a:t>Second niveau de plan</a:t>
            </a:r>
          </a:p>
          <a:p>
            <a:pPr marL="1296000" lvl="2" indent="-288000">
              <a:spcBef>
                <a:spcPts val="850"/>
              </a:spcBef>
              <a:buClr>
                <a:srgbClr val="000000"/>
              </a:buClr>
              <a:buSzPct val="45000"/>
              <a:buFont typeface="Wingdings" charset="2"/>
              <a:buChar char=""/>
            </a:pPr>
            <a:r>
              <a:rPr lang="pt-BR" sz="2000" b="0" strike="noStrike" spc="-1">
                <a:solidFill>
                  <a:srgbClr val="000000"/>
                </a:solidFill>
                <a:latin typeface="Calibri"/>
              </a:rPr>
              <a:t>Troisième niveau de plan</a:t>
            </a:r>
          </a:p>
          <a:p>
            <a:pPr marL="1728000" lvl="3" indent="-216000">
              <a:spcBef>
                <a:spcPts val="567"/>
              </a:spcBef>
              <a:buClr>
                <a:srgbClr val="000000"/>
              </a:buClr>
              <a:buSzPct val="75000"/>
              <a:buFont typeface="Symbol" charset="2"/>
              <a:buChar char=""/>
            </a:pPr>
            <a:r>
              <a:rPr lang="pt-BR" sz="2000" b="0" strike="noStrike" spc="-1">
                <a:solidFill>
                  <a:srgbClr val="000000"/>
                </a:solidFill>
                <a:latin typeface="Calibri"/>
              </a:rPr>
              <a:t>Quatrième niveau de plan</a:t>
            </a:r>
          </a:p>
          <a:p>
            <a:pPr marL="2160000" lvl="4" indent="-216000">
              <a:spcBef>
                <a:spcPts val="283"/>
              </a:spcBef>
              <a:buClr>
                <a:srgbClr val="000000"/>
              </a:buClr>
              <a:buSzPct val="45000"/>
              <a:buFont typeface="Wingdings" charset="2"/>
              <a:buChar char=""/>
            </a:pPr>
            <a:r>
              <a:rPr lang="pt-BR" sz="2000" b="0" strike="noStrike" spc="-1">
                <a:solidFill>
                  <a:srgbClr val="000000"/>
                </a:solidFill>
                <a:latin typeface="Calibri"/>
              </a:rPr>
              <a:t>Cinquième niveau de plan</a:t>
            </a:r>
          </a:p>
          <a:p>
            <a:pPr marL="2592000" lvl="5" indent="-216000">
              <a:spcBef>
                <a:spcPts val="283"/>
              </a:spcBef>
              <a:buClr>
                <a:srgbClr val="000000"/>
              </a:buClr>
              <a:buSzPct val="45000"/>
              <a:buFont typeface="Wingdings" charset="2"/>
              <a:buChar char=""/>
            </a:pPr>
            <a:r>
              <a:rPr lang="pt-BR" sz="2000" b="0" strike="noStrike" spc="-1">
                <a:solidFill>
                  <a:srgbClr val="000000"/>
                </a:solidFill>
                <a:latin typeface="Calibri"/>
              </a:rPr>
              <a:t>Sixième niveau de plan</a:t>
            </a:r>
          </a:p>
          <a:p>
            <a:pPr marL="3024000" lvl="6" indent="-216000">
              <a:spcBef>
                <a:spcPts val="283"/>
              </a:spcBef>
              <a:buClr>
                <a:srgbClr val="000000"/>
              </a:buClr>
              <a:buSzPct val="45000"/>
              <a:buFont typeface="Wingdings" charset="2"/>
              <a:buChar char=""/>
            </a:pPr>
            <a:r>
              <a:rPr lang="pt-BR" sz="2000" b="0" strike="noStrike" spc="-1">
                <a:solidFill>
                  <a:srgbClr val="000000"/>
                </a:solidFill>
                <a:latin typeface="Calibri"/>
              </a:rPr>
              <a:t>Septième niveau de plan</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609480" y="274680"/>
            <a:ext cx="10972440" cy="1142640"/>
          </a:xfrm>
          <a:prstGeom prst="rect">
            <a:avLst/>
          </a:prstGeom>
        </p:spPr>
        <p:txBody>
          <a:bodyPr anchor="ctr"/>
          <a:lstStyle/>
          <a:p>
            <a:pPr algn="ctr">
              <a:lnSpc>
                <a:spcPct val="100000"/>
              </a:lnSpc>
            </a:pPr>
            <a:r>
              <a:rPr lang="pt-BR" sz="4400" b="0" strike="noStrike" spc="-1">
                <a:solidFill>
                  <a:srgbClr val="000000"/>
                </a:solidFill>
                <a:latin typeface="Calibri"/>
              </a:rPr>
              <a:t>Clique para editar o título mestre</a:t>
            </a:r>
          </a:p>
        </p:txBody>
      </p:sp>
      <p:sp>
        <p:nvSpPr>
          <p:cNvPr id="42" name="PlaceHolder 2"/>
          <p:cNvSpPr>
            <a:spLocks noGrp="1"/>
          </p:cNvSpPr>
          <p:nvPr>
            <p:ph type="body"/>
          </p:nvPr>
        </p:nvSpPr>
        <p:spPr>
          <a:xfrm>
            <a:off x="609480" y="1600200"/>
            <a:ext cx="10972440" cy="4525560"/>
          </a:xfrm>
          <a:prstGeom prst="rect">
            <a:avLst/>
          </a:prstGeom>
        </p:spPr>
        <p:txBody>
          <a:bodyPr/>
          <a:lstStyle/>
          <a:p>
            <a:pPr marL="343080" indent="-342720">
              <a:lnSpc>
                <a:spcPct val="100000"/>
              </a:lnSpc>
              <a:spcBef>
                <a:spcPts val="641"/>
              </a:spcBef>
              <a:buClr>
                <a:srgbClr val="000000"/>
              </a:buClr>
              <a:buFont typeface="Arial"/>
              <a:buChar char="•"/>
            </a:pPr>
            <a:r>
              <a:rPr lang="pt-BR" sz="3200" b="0" strike="noStrike" spc="-1">
                <a:solidFill>
                  <a:srgbClr val="000000"/>
                </a:solidFill>
                <a:latin typeface="Calibri"/>
              </a:rPr>
              <a:t>Clique para editar o texto mestre</a:t>
            </a:r>
          </a:p>
          <a:p>
            <a:pPr marL="743040" lvl="1" indent="-285480">
              <a:lnSpc>
                <a:spcPct val="100000"/>
              </a:lnSpc>
              <a:spcBef>
                <a:spcPts val="561"/>
              </a:spcBef>
              <a:buClr>
                <a:srgbClr val="000000"/>
              </a:buClr>
              <a:buFont typeface="Arial"/>
              <a:buChar char="–"/>
            </a:pPr>
            <a:r>
              <a:rPr lang="pt-BR" sz="2800" b="0" strike="noStrike" spc="-1">
                <a:solidFill>
                  <a:srgbClr val="000000"/>
                </a:solidFill>
                <a:latin typeface="Calibri"/>
              </a:rPr>
              <a:t>Segundo nível</a:t>
            </a:r>
          </a:p>
          <a:p>
            <a:pPr marL="1143000" lvl="2" indent="-228240">
              <a:lnSpc>
                <a:spcPct val="100000"/>
              </a:lnSpc>
              <a:spcBef>
                <a:spcPts val="479"/>
              </a:spcBef>
              <a:buClr>
                <a:srgbClr val="000000"/>
              </a:buClr>
              <a:buFont typeface="Arial"/>
              <a:buChar char="•"/>
            </a:pPr>
            <a:r>
              <a:rPr lang="pt-BR" sz="2400" b="0" strike="noStrike" spc="-1">
                <a:solidFill>
                  <a:srgbClr val="000000"/>
                </a:solidFill>
                <a:latin typeface="Calibri"/>
              </a:rPr>
              <a:t>Terceiro nível</a:t>
            </a:r>
          </a:p>
          <a:p>
            <a:pPr marL="1600200" lvl="3" indent="-228240">
              <a:lnSpc>
                <a:spcPct val="100000"/>
              </a:lnSpc>
              <a:spcBef>
                <a:spcPts val="400"/>
              </a:spcBef>
              <a:buClr>
                <a:srgbClr val="000000"/>
              </a:buClr>
              <a:buFont typeface="Arial"/>
              <a:buChar char="–"/>
            </a:pPr>
            <a:r>
              <a:rPr lang="pt-BR" sz="2000" b="0" strike="noStrike" spc="-1">
                <a:solidFill>
                  <a:srgbClr val="000000"/>
                </a:solidFill>
                <a:latin typeface="Calibri"/>
              </a:rPr>
              <a:t>Quarto nível</a:t>
            </a:r>
          </a:p>
          <a:p>
            <a:pPr marL="2057400" lvl="4" indent="-228240">
              <a:lnSpc>
                <a:spcPct val="100000"/>
              </a:lnSpc>
              <a:spcBef>
                <a:spcPts val="400"/>
              </a:spcBef>
              <a:buClr>
                <a:srgbClr val="000000"/>
              </a:buClr>
              <a:buFont typeface="Arial"/>
              <a:buChar char="»"/>
            </a:pPr>
            <a:r>
              <a:rPr lang="pt-BR" sz="2000" b="0" strike="noStrike" spc="-1">
                <a:solidFill>
                  <a:srgbClr val="000000"/>
                </a:solidFill>
                <a:latin typeface="Calibri"/>
              </a:rPr>
              <a:t>Quinto nível</a:t>
            </a:r>
          </a:p>
        </p:txBody>
      </p:sp>
      <p:sp>
        <p:nvSpPr>
          <p:cNvPr id="43" name="PlaceHolder 3"/>
          <p:cNvSpPr>
            <a:spLocks noGrp="1"/>
          </p:cNvSpPr>
          <p:nvPr>
            <p:ph type="dt"/>
          </p:nvPr>
        </p:nvSpPr>
        <p:spPr>
          <a:xfrm>
            <a:off x="609480" y="6356520"/>
            <a:ext cx="2844360" cy="364680"/>
          </a:xfrm>
          <a:prstGeom prst="rect">
            <a:avLst/>
          </a:prstGeom>
        </p:spPr>
        <p:txBody>
          <a:bodyPr anchor="ctr"/>
          <a:lstStyle/>
          <a:p>
            <a:pPr>
              <a:lnSpc>
                <a:spcPct val="100000"/>
              </a:lnSpc>
            </a:pPr>
            <a:fld id="{EDE6BCF1-2C75-4BC7-B645-C0383C9E3653}" type="datetime1">
              <a:rPr lang="fr-FR" sz="1200" b="0" strike="noStrike" spc="-1">
                <a:solidFill>
                  <a:srgbClr val="8B8B8B"/>
                </a:solidFill>
                <a:latin typeface="Calibri"/>
              </a:rPr>
              <a:t>27/02/2020</a:t>
            </a:fld>
            <a:endParaRPr lang="fr-FR" sz="1200" b="0" strike="noStrike" spc="-1">
              <a:latin typeface="Times New Roman"/>
            </a:endParaRPr>
          </a:p>
        </p:txBody>
      </p:sp>
      <p:sp>
        <p:nvSpPr>
          <p:cNvPr id="44" name="PlaceHolder 4"/>
          <p:cNvSpPr>
            <a:spLocks noGrp="1"/>
          </p:cNvSpPr>
          <p:nvPr>
            <p:ph type="ftr"/>
          </p:nvPr>
        </p:nvSpPr>
        <p:spPr>
          <a:xfrm>
            <a:off x="4165560" y="6356520"/>
            <a:ext cx="3860280" cy="364680"/>
          </a:xfrm>
          <a:prstGeom prst="rect">
            <a:avLst/>
          </a:prstGeom>
        </p:spPr>
        <p:txBody>
          <a:bodyPr anchor="ctr"/>
          <a:lstStyle/>
          <a:p>
            <a:pPr algn="ctr">
              <a:lnSpc>
                <a:spcPct val="100000"/>
              </a:lnSpc>
            </a:pPr>
            <a:r>
              <a:rPr lang="fr-FR" sz="1200" b="0" strike="noStrike" spc="-1">
                <a:solidFill>
                  <a:srgbClr val="8B8B8B"/>
                </a:solidFill>
                <a:latin typeface="Calibri"/>
              </a:rPr>
              <a:t>IETF 100 – NMRG 45</a:t>
            </a:r>
            <a:endParaRPr lang="fr-FR" sz="1200" b="0" strike="noStrike" spc="-1">
              <a:latin typeface="Times New Roman"/>
            </a:endParaRPr>
          </a:p>
        </p:txBody>
      </p:sp>
      <p:sp>
        <p:nvSpPr>
          <p:cNvPr id="45" name="PlaceHolder 5"/>
          <p:cNvSpPr>
            <a:spLocks noGrp="1"/>
          </p:cNvSpPr>
          <p:nvPr>
            <p:ph type="sldNum"/>
          </p:nvPr>
        </p:nvSpPr>
        <p:spPr>
          <a:xfrm>
            <a:off x="8737560" y="6356520"/>
            <a:ext cx="2844360" cy="364680"/>
          </a:xfrm>
          <a:prstGeom prst="rect">
            <a:avLst/>
          </a:prstGeom>
        </p:spPr>
        <p:txBody>
          <a:bodyPr anchor="ctr"/>
          <a:lstStyle/>
          <a:p>
            <a:pPr algn="r">
              <a:lnSpc>
                <a:spcPct val="100000"/>
              </a:lnSpc>
            </a:pPr>
            <a:fld id="{A4EB2CFE-0805-41AB-881C-A33704D6AA87}" type="slidenum">
              <a:rPr lang="fr-FR" sz="1200" b="0" strike="noStrike" spc="-1">
                <a:solidFill>
                  <a:srgbClr val="8B8B8B"/>
                </a:solidFill>
                <a:latin typeface="Calibri"/>
              </a:rPr>
              <a:t>‹N°›</a:t>
            </a:fld>
            <a:endParaRPr lang="fr-FR" sz="12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rfc-editor.org/rfc/rfc7418.html"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hyperlink" Target="https://www.ietf.org/privacy-policy/" TargetMode="External"/><Relationship Id="rId2" Type="http://schemas.openxmlformats.org/officeDocument/2006/relationships/hyperlink" Target="https://www.ietf.org/contact/ombudsteam/" TargetMode="Externa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Shape 1"/>
          <p:cNvSpPr txBox="1"/>
          <p:nvPr/>
        </p:nvSpPr>
        <p:spPr>
          <a:xfrm>
            <a:off x="914400" y="1512000"/>
            <a:ext cx="10362960" cy="1469520"/>
          </a:xfrm>
          <a:prstGeom prst="rect">
            <a:avLst/>
          </a:prstGeom>
          <a:noFill/>
          <a:ln>
            <a:noFill/>
          </a:ln>
        </p:spPr>
        <p:txBody>
          <a:bodyPr anchor="ctr"/>
          <a:lstStyle/>
          <a:p>
            <a:pPr algn="ctr">
              <a:lnSpc>
                <a:spcPct val="100000"/>
              </a:lnSpc>
            </a:pPr>
            <a:r>
              <a:rPr lang="pt-BR" sz="4800" b="1" strike="noStrike" spc="-1">
                <a:solidFill>
                  <a:srgbClr val="000000"/>
                </a:solidFill>
                <a:latin typeface="Calibri"/>
              </a:rPr>
              <a:t>NMRG Virtual Meeting</a:t>
            </a:r>
            <a:r>
              <a:t/>
            </a:r>
            <a:br/>
            <a:r>
              <a:rPr lang="pt-BR" sz="4800" b="1" strike="noStrike" spc="-1">
                <a:solidFill>
                  <a:srgbClr val="7030A0"/>
                </a:solidFill>
                <a:latin typeface="Calibri"/>
              </a:rPr>
              <a:t> 28 February 2020</a:t>
            </a:r>
            <a:endParaRPr lang="pt-BR" sz="4800" b="0" strike="noStrike" spc="-1">
              <a:solidFill>
                <a:srgbClr val="000000"/>
              </a:solidFill>
              <a:latin typeface="Calibri"/>
            </a:endParaRPr>
          </a:p>
        </p:txBody>
      </p:sp>
      <p:sp>
        <p:nvSpPr>
          <p:cNvPr id="83" name="TextShape 2"/>
          <p:cNvSpPr txBox="1"/>
          <p:nvPr/>
        </p:nvSpPr>
        <p:spPr>
          <a:xfrm>
            <a:off x="1828800" y="4509000"/>
            <a:ext cx="8534160" cy="697320"/>
          </a:xfrm>
          <a:prstGeom prst="rect">
            <a:avLst/>
          </a:prstGeom>
          <a:noFill/>
          <a:ln>
            <a:noFill/>
          </a:ln>
        </p:spPr>
        <p:txBody>
          <a:bodyPr/>
          <a:lstStyle/>
          <a:p>
            <a:pPr algn="ctr">
              <a:lnSpc>
                <a:spcPct val="100000"/>
              </a:lnSpc>
              <a:spcBef>
                <a:spcPts val="641"/>
              </a:spcBef>
            </a:pPr>
            <a:r>
              <a:rPr lang="fr-FR" sz="3200" b="0" strike="noStrike" spc="-1">
                <a:solidFill>
                  <a:srgbClr val="8B8B8B"/>
                </a:solidFill>
                <a:latin typeface="Calibri"/>
              </a:rPr>
              <a:t>Jérôme François, Laurent Ciavaglia</a:t>
            </a:r>
            <a:endParaRPr lang="fr-FR" sz="3200" b="0" strike="noStrike" spc="-1">
              <a:latin typeface="Arial"/>
            </a:endParaRPr>
          </a:p>
        </p:txBody>
      </p:sp>
      <p:pic>
        <p:nvPicPr>
          <p:cNvPr id="84" name="Picture 4"/>
          <p:cNvPicPr/>
          <p:nvPr/>
        </p:nvPicPr>
        <p:blipFill>
          <a:blip r:embed="rId2"/>
          <a:stretch/>
        </p:blipFill>
        <p:spPr>
          <a:xfrm>
            <a:off x="5591880" y="5494320"/>
            <a:ext cx="1007640" cy="72036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extShape 1"/>
          <p:cNvSpPr txBox="1"/>
          <p:nvPr/>
        </p:nvSpPr>
        <p:spPr>
          <a:xfrm>
            <a:off x="609480" y="274680"/>
            <a:ext cx="10972440" cy="1142640"/>
          </a:xfrm>
          <a:prstGeom prst="rect">
            <a:avLst/>
          </a:prstGeom>
          <a:noFill/>
          <a:ln>
            <a:noFill/>
          </a:ln>
        </p:spPr>
        <p:txBody>
          <a:bodyPr anchor="ctr"/>
          <a:lstStyle/>
          <a:p>
            <a:pPr algn="ctr">
              <a:lnSpc>
                <a:spcPct val="100000"/>
              </a:lnSpc>
            </a:pPr>
            <a:r>
              <a:rPr lang="pt-BR" sz="4400" b="0" strike="noStrike" spc="-1">
                <a:solidFill>
                  <a:srgbClr val="7030A0"/>
                </a:solidFill>
                <a:latin typeface="Calibri"/>
              </a:rPr>
              <a:t>Goals of the IRTF</a:t>
            </a:r>
            <a:endParaRPr lang="pt-BR" sz="4400" b="0" strike="noStrike" spc="-1">
              <a:solidFill>
                <a:srgbClr val="000000"/>
              </a:solidFill>
              <a:latin typeface="Calibri"/>
            </a:endParaRPr>
          </a:p>
        </p:txBody>
      </p:sp>
      <p:sp>
        <p:nvSpPr>
          <p:cNvPr id="86" name="TextShape 2"/>
          <p:cNvSpPr txBox="1"/>
          <p:nvPr/>
        </p:nvSpPr>
        <p:spPr>
          <a:xfrm>
            <a:off x="983520" y="1556640"/>
            <a:ext cx="10224720" cy="4104000"/>
          </a:xfrm>
          <a:prstGeom prst="rect">
            <a:avLst/>
          </a:prstGeom>
          <a:noFill/>
          <a:ln>
            <a:noFill/>
          </a:ln>
        </p:spPr>
        <p:txBody>
          <a:bodyPr>
            <a:normAutofit/>
          </a:bodyPr>
          <a:lstStyle/>
          <a:p>
            <a:pPr>
              <a:lnSpc>
                <a:spcPct val="100000"/>
              </a:lnSpc>
              <a:spcBef>
                <a:spcPts val="400"/>
              </a:spcBef>
            </a:pPr>
            <a:r>
              <a:rPr lang="pt-BR" sz="2000" b="1" strike="noStrike" spc="-1">
                <a:solidFill>
                  <a:srgbClr val="000000"/>
                </a:solidFill>
                <a:latin typeface="Calibri"/>
              </a:rPr>
              <a:t>The IRTF conducts research; it is not a standards development organization</a:t>
            </a:r>
            <a:endParaRPr lang="pt-BR" sz="2000" b="0" strike="noStrike" spc="-1">
              <a:solidFill>
                <a:srgbClr val="000000"/>
              </a:solidFill>
              <a:latin typeface="Calibri"/>
            </a:endParaRPr>
          </a:p>
          <a:p>
            <a:pPr>
              <a:lnSpc>
                <a:spcPct val="100000"/>
              </a:lnSpc>
              <a:spcBef>
                <a:spcPts val="400"/>
              </a:spcBef>
            </a:pPr>
            <a:endParaRPr lang="pt-BR" sz="2000" b="0" strike="noStrike" spc="-1">
              <a:solidFill>
                <a:srgbClr val="000000"/>
              </a:solidFill>
              <a:latin typeface="Calibri"/>
            </a:endParaRPr>
          </a:p>
          <a:p>
            <a:pPr>
              <a:lnSpc>
                <a:spcPct val="100000"/>
              </a:lnSpc>
              <a:spcBef>
                <a:spcPts val="400"/>
              </a:spcBef>
            </a:pPr>
            <a:r>
              <a:rPr lang="pt-BR" sz="2000" b="0" strike="noStrike" spc="-1">
                <a:solidFill>
                  <a:srgbClr val="000000"/>
                </a:solidFill>
                <a:latin typeface="Calibri"/>
              </a:rPr>
              <a:t>The Internet Research Task Force (IRTF) focuses on longer term research issues related to the Internet while the parallel organization, the IETF, focuses on shorter term issues of engineering and standards making.</a:t>
            </a:r>
          </a:p>
          <a:p>
            <a:pPr>
              <a:lnSpc>
                <a:spcPct val="100000"/>
              </a:lnSpc>
              <a:spcBef>
                <a:spcPts val="400"/>
              </a:spcBef>
            </a:pPr>
            <a:endParaRPr lang="pt-BR" sz="2000" b="0" strike="noStrike" spc="-1">
              <a:solidFill>
                <a:srgbClr val="000000"/>
              </a:solidFill>
              <a:latin typeface="Calibri"/>
            </a:endParaRPr>
          </a:p>
          <a:p>
            <a:pPr>
              <a:lnSpc>
                <a:spcPct val="100000"/>
              </a:lnSpc>
              <a:spcBef>
                <a:spcPts val="400"/>
              </a:spcBef>
            </a:pPr>
            <a:r>
              <a:rPr lang="pt-BR" sz="2000" b="0" strike="noStrike" spc="-1">
                <a:solidFill>
                  <a:srgbClr val="000000"/>
                </a:solidFill>
                <a:latin typeface="Calibri"/>
              </a:rPr>
              <a:t>While the IRTF can publish informational or experimental documents in the RFC series, its primary goal is to promote development of research collaboration and teamwork in exploring research issues related to Internet protocols, applications, architecture, and technology.</a:t>
            </a:r>
          </a:p>
          <a:p>
            <a:pPr>
              <a:lnSpc>
                <a:spcPct val="100000"/>
              </a:lnSpc>
              <a:spcBef>
                <a:spcPts val="400"/>
              </a:spcBef>
            </a:pPr>
            <a:endParaRPr lang="pt-BR" sz="2000" b="0" strike="noStrike" spc="-1">
              <a:solidFill>
                <a:srgbClr val="000000"/>
              </a:solidFill>
              <a:latin typeface="Calibri"/>
            </a:endParaRPr>
          </a:p>
          <a:p>
            <a:pPr>
              <a:lnSpc>
                <a:spcPct val="100000"/>
              </a:lnSpc>
              <a:spcBef>
                <a:spcPts val="400"/>
              </a:spcBef>
            </a:pPr>
            <a:r>
              <a:rPr lang="pt-BR" sz="2000" b="0" strike="noStrike" spc="-1">
                <a:solidFill>
                  <a:srgbClr val="000000"/>
                </a:solidFill>
                <a:latin typeface="Calibri"/>
              </a:rPr>
              <a:t>See “An IRTF Primer for IETF Participants” – </a:t>
            </a:r>
            <a:r>
              <a:rPr lang="pt-BR" sz="2000" b="0" u="sng" strike="noStrike" spc="-1">
                <a:solidFill>
                  <a:srgbClr val="0000FF"/>
                </a:solidFill>
                <a:uFillTx/>
                <a:latin typeface="Calibri"/>
                <a:hlinkClick r:id="rId2"/>
              </a:rPr>
              <a:t>RFC 7418</a:t>
            </a:r>
            <a:endParaRPr lang="pt-BR" sz="2000" b="0" strike="noStrike" spc="-1">
              <a:solidFill>
                <a:srgbClr val="000000"/>
              </a:solidFill>
              <a:latin typeface="Calibri"/>
            </a:endParaRPr>
          </a:p>
        </p:txBody>
      </p:sp>
      <p:sp>
        <p:nvSpPr>
          <p:cNvPr id="87" name="TextShape 3"/>
          <p:cNvSpPr txBox="1"/>
          <p:nvPr/>
        </p:nvSpPr>
        <p:spPr>
          <a:xfrm>
            <a:off x="8737560" y="6356520"/>
            <a:ext cx="2844360" cy="364680"/>
          </a:xfrm>
          <a:prstGeom prst="rect">
            <a:avLst/>
          </a:prstGeom>
          <a:noFill/>
          <a:ln>
            <a:noFill/>
          </a:ln>
        </p:spPr>
        <p:txBody>
          <a:bodyPr anchor="ctr"/>
          <a:lstStyle/>
          <a:p>
            <a:pPr algn="r">
              <a:lnSpc>
                <a:spcPct val="100000"/>
              </a:lnSpc>
            </a:pPr>
            <a:fld id="{24A75E5B-82D6-44FA-8369-ED3F233CA5EF}" type="slidenum">
              <a:rPr lang="fr-FR" sz="1200" b="0" strike="noStrike" spc="-1">
                <a:solidFill>
                  <a:srgbClr val="8B8B8B"/>
                </a:solidFill>
                <a:latin typeface="Calibri"/>
              </a:rPr>
              <a:t>2</a:t>
            </a:fld>
            <a:endParaRPr lang="fr-FR" sz="1200" b="0" strike="noStrike" spc="-1">
              <a:latin typeface="Times New Roman"/>
            </a:endParaRPr>
          </a:p>
        </p:txBody>
      </p:sp>
      <p:sp>
        <p:nvSpPr>
          <p:cNvPr id="88" name="TextShape 4"/>
          <p:cNvSpPr txBox="1"/>
          <p:nvPr/>
        </p:nvSpPr>
        <p:spPr>
          <a:xfrm>
            <a:off x="4165920" y="6356880"/>
            <a:ext cx="3860280" cy="364680"/>
          </a:xfrm>
          <a:prstGeom prst="rect">
            <a:avLst/>
          </a:prstGeom>
          <a:noFill/>
          <a:ln>
            <a:noFill/>
          </a:ln>
        </p:spPr>
        <p:txBody>
          <a:bodyPr anchor="ctr"/>
          <a:lstStyle/>
          <a:p>
            <a:pPr algn="ctr">
              <a:lnSpc>
                <a:spcPct val="100000"/>
              </a:lnSpc>
            </a:pPr>
            <a:r>
              <a:rPr lang="fr-FR" sz="1200" b="0" strike="noStrike" spc="-1">
                <a:solidFill>
                  <a:srgbClr val="8B8B8B"/>
                </a:solidFill>
                <a:latin typeface="Calibri"/>
              </a:rPr>
              <a:t>NMRG Virtual Meeting – February 2020</a:t>
            </a:r>
            <a:endParaRPr lang="fr-FR" sz="1200" b="0" strike="noStrike" spc="-1">
              <a:latin typeface="Times New Roman"/>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TextShape 1"/>
          <p:cNvSpPr txBox="1"/>
          <p:nvPr/>
        </p:nvSpPr>
        <p:spPr>
          <a:xfrm>
            <a:off x="609480" y="274680"/>
            <a:ext cx="10972440" cy="1142640"/>
          </a:xfrm>
          <a:prstGeom prst="rect">
            <a:avLst/>
          </a:prstGeom>
          <a:noFill/>
          <a:ln>
            <a:noFill/>
          </a:ln>
        </p:spPr>
        <p:txBody>
          <a:bodyPr anchor="ctr"/>
          <a:lstStyle/>
          <a:p>
            <a:pPr algn="ctr">
              <a:lnSpc>
                <a:spcPct val="100000"/>
              </a:lnSpc>
            </a:pPr>
            <a:r>
              <a:rPr lang="pt-BR" sz="4400" b="0" strike="noStrike" spc="-1">
                <a:solidFill>
                  <a:srgbClr val="7030A0"/>
                </a:solidFill>
                <a:latin typeface="Calibri"/>
              </a:rPr>
              <a:t>IRTF follows IETF policies</a:t>
            </a:r>
            <a:endParaRPr lang="pt-BR" sz="4400" b="0" strike="noStrike" spc="-1">
              <a:solidFill>
                <a:srgbClr val="000000"/>
              </a:solidFill>
              <a:latin typeface="Calibri"/>
            </a:endParaRPr>
          </a:p>
        </p:txBody>
      </p:sp>
      <p:sp>
        <p:nvSpPr>
          <p:cNvPr id="90" name="TextShape 2"/>
          <p:cNvSpPr txBox="1"/>
          <p:nvPr/>
        </p:nvSpPr>
        <p:spPr>
          <a:xfrm>
            <a:off x="983520" y="1340640"/>
            <a:ext cx="10224720" cy="5184360"/>
          </a:xfrm>
          <a:prstGeom prst="rect">
            <a:avLst/>
          </a:prstGeom>
          <a:noFill/>
          <a:ln>
            <a:noFill/>
          </a:ln>
        </p:spPr>
        <p:txBody>
          <a:bodyPr>
            <a:normAutofit lnSpcReduction="10000"/>
          </a:bodyPr>
          <a:lstStyle/>
          <a:p>
            <a:pPr>
              <a:lnSpc>
                <a:spcPct val="100000"/>
              </a:lnSpc>
              <a:spcBef>
                <a:spcPts val="281"/>
              </a:spcBef>
            </a:pPr>
            <a:r>
              <a:rPr lang="pt-BR" sz="1400" b="1" strike="noStrike" spc="-1">
                <a:solidFill>
                  <a:srgbClr val="000000"/>
                </a:solidFill>
                <a:latin typeface="Calibri"/>
              </a:rPr>
              <a:t>This is a reminder of IETF policies in effect on various topics such as patents or code of conduct. </a:t>
            </a:r>
            <a:endParaRPr lang="pt-BR" sz="1400" b="0" strike="noStrike" spc="-1">
              <a:solidFill>
                <a:srgbClr val="000000"/>
              </a:solidFill>
              <a:latin typeface="Calibri"/>
            </a:endParaRPr>
          </a:p>
          <a:p>
            <a:pPr>
              <a:lnSpc>
                <a:spcPct val="100000"/>
              </a:lnSpc>
              <a:spcBef>
                <a:spcPts val="281"/>
              </a:spcBef>
            </a:pPr>
            <a:endParaRPr lang="pt-BR" sz="1400" b="0" strike="noStrike" spc="-1">
              <a:solidFill>
                <a:srgbClr val="000000"/>
              </a:solidFill>
              <a:latin typeface="Calibri"/>
            </a:endParaRPr>
          </a:p>
          <a:p>
            <a:pPr>
              <a:lnSpc>
                <a:spcPct val="100000"/>
              </a:lnSpc>
              <a:spcBef>
                <a:spcPts val="281"/>
              </a:spcBef>
            </a:pPr>
            <a:r>
              <a:rPr lang="pt-BR" sz="1400" b="0" strike="noStrike" spc="-1">
                <a:solidFill>
                  <a:srgbClr val="000000"/>
                </a:solidFill>
                <a:latin typeface="Calibri"/>
              </a:rPr>
              <a:t>It is only meant to point you in the right direction. Exceptions may apply. The IETF's patent policy and the definition of an IETF "contribution" and "participation" are set forth in BCP 79; please read it carefully.</a:t>
            </a:r>
          </a:p>
          <a:p>
            <a:pPr>
              <a:lnSpc>
                <a:spcPct val="100000"/>
              </a:lnSpc>
              <a:spcBef>
                <a:spcPts val="281"/>
              </a:spcBef>
            </a:pPr>
            <a:r>
              <a:rPr lang="pt-BR" sz="1400" b="0" strike="noStrike" spc="-1">
                <a:solidFill>
                  <a:srgbClr val="000000"/>
                </a:solidFill>
                <a:latin typeface="Calibri"/>
              </a:rPr>
              <a:t> As a reminder:</a:t>
            </a:r>
          </a:p>
          <a:p>
            <a:pPr marL="743040" lvl="1" indent="-285480">
              <a:lnSpc>
                <a:spcPct val="100000"/>
              </a:lnSpc>
              <a:spcBef>
                <a:spcPts val="281"/>
              </a:spcBef>
              <a:buClr>
                <a:srgbClr val="000000"/>
              </a:buClr>
              <a:buFont typeface="Arial"/>
              <a:buChar char="–"/>
            </a:pPr>
            <a:r>
              <a:rPr lang="pt-BR" sz="1400" b="0" strike="noStrike" spc="-1">
                <a:solidFill>
                  <a:srgbClr val="000000"/>
                </a:solidFill>
                <a:latin typeface="Calibri"/>
              </a:rPr>
              <a:t>By participating in the IETF, you agree to follow IETF processes and policies.</a:t>
            </a:r>
          </a:p>
          <a:p>
            <a:pPr marL="743040" lvl="1" indent="-285480">
              <a:lnSpc>
                <a:spcPct val="100000"/>
              </a:lnSpc>
              <a:spcBef>
                <a:spcPts val="281"/>
              </a:spcBef>
              <a:buClr>
                <a:srgbClr val="000000"/>
              </a:buClr>
              <a:buFont typeface="Arial"/>
              <a:buChar char="–"/>
            </a:pPr>
            <a:r>
              <a:rPr lang="pt-BR" sz="1400" b="0" strike="noStrike" spc="-1">
                <a:solidFill>
                  <a:srgbClr val="000000"/>
                </a:solidFill>
                <a:latin typeface="Calibri"/>
              </a:rPr>
              <a:t>If you are aware that any IETF contribution is covered by patents or patent applications that are owned or controlled by you or your sponsor, you must disclose that fact, or not participate in the discussion.</a:t>
            </a:r>
          </a:p>
          <a:p>
            <a:pPr marL="743040" lvl="1" indent="-285480">
              <a:lnSpc>
                <a:spcPct val="100000"/>
              </a:lnSpc>
              <a:spcBef>
                <a:spcPts val="281"/>
              </a:spcBef>
              <a:buClr>
                <a:srgbClr val="000000"/>
              </a:buClr>
              <a:buFont typeface="Arial"/>
              <a:buChar char="–"/>
            </a:pPr>
            <a:r>
              <a:rPr lang="pt-BR" sz="1400" b="0" strike="noStrike" spc="-1">
                <a:solidFill>
                  <a:srgbClr val="000000"/>
                </a:solidFill>
                <a:latin typeface="Calibri"/>
              </a:rPr>
              <a:t>As a participant in or attendee to any IETF activity you acknowledge that written, audio, video, and photographic records of meetings may be made public.</a:t>
            </a:r>
          </a:p>
          <a:p>
            <a:pPr marL="743040" lvl="1" indent="-285480">
              <a:lnSpc>
                <a:spcPct val="100000"/>
              </a:lnSpc>
              <a:spcBef>
                <a:spcPts val="281"/>
              </a:spcBef>
              <a:buClr>
                <a:srgbClr val="000000"/>
              </a:buClr>
              <a:buFont typeface="Arial"/>
              <a:buChar char="–"/>
            </a:pPr>
            <a:r>
              <a:rPr lang="pt-BR" sz="1400" b="0" strike="noStrike" spc="-1">
                <a:solidFill>
                  <a:srgbClr val="000000"/>
                </a:solidFill>
                <a:latin typeface="Calibri"/>
              </a:rPr>
              <a:t>Personal information that you provide to IETF will be handled in accordance with the IETF Privacy Statement.</a:t>
            </a:r>
          </a:p>
          <a:p>
            <a:pPr marL="743040" lvl="1" indent="-285480">
              <a:lnSpc>
                <a:spcPct val="100000"/>
              </a:lnSpc>
              <a:spcBef>
                <a:spcPts val="281"/>
              </a:spcBef>
              <a:buClr>
                <a:srgbClr val="000000"/>
              </a:buClr>
              <a:buFont typeface="Arial"/>
              <a:buChar char="–"/>
            </a:pPr>
            <a:r>
              <a:rPr lang="pt-BR" sz="1400" b="0" strike="noStrike" spc="-1">
                <a:solidFill>
                  <a:srgbClr val="000000"/>
                </a:solidFill>
                <a:latin typeface="Calibri"/>
              </a:rPr>
              <a:t>As a participant or attendee, you agree to work respectfully with other participants; please contact the ombudsteam (</a:t>
            </a:r>
            <a:r>
              <a:rPr lang="pt-BR" sz="1400" b="0" u="sng" strike="noStrike" spc="-1">
                <a:solidFill>
                  <a:srgbClr val="0000FF"/>
                </a:solidFill>
                <a:uFillTx/>
                <a:latin typeface="Calibri"/>
                <a:hlinkClick r:id="rId2"/>
              </a:rPr>
              <a:t>https://www.ietf.org/contact/ombudsteam/</a:t>
            </a:r>
            <a:r>
              <a:rPr lang="pt-BR" sz="1400" b="0" strike="noStrike" spc="-1">
                <a:solidFill>
                  <a:srgbClr val="000000"/>
                </a:solidFill>
                <a:latin typeface="Calibri"/>
              </a:rPr>
              <a:t>) if you have questions or concerns about this.</a:t>
            </a:r>
          </a:p>
          <a:p>
            <a:pPr>
              <a:lnSpc>
                <a:spcPct val="100000"/>
              </a:lnSpc>
              <a:spcBef>
                <a:spcPts val="281"/>
              </a:spcBef>
            </a:pPr>
            <a:endParaRPr lang="pt-BR" sz="1400" b="0" strike="noStrike" spc="-1">
              <a:solidFill>
                <a:srgbClr val="000000"/>
              </a:solidFill>
              <a:latin typeface="Calibri"/>
            </a:endParaRPr>
          </a:p>
          <a:p>
            <a:pPr>
              <a:lnSpc>
                <a:spcPct val="100000"/>
              </a:lnSpc>
              <a:spcBef>
                <a:spcPts val="281"/>
              </a:spcBef>
            </a:pPr>
            <a:r>
              <a:rPr lang="pt-BR" sz="1400" b="0" strike="noStrike" spc="-1">
                <a:solidFill>
                  <a:srgbClr val="000000"/>
                </a:solidFill>
                <a:latin typeface="Calibri"/>
              </a:rPr>
              <a:t>Definitive information is in the documents listed below and other IETF BCPs. For advice, please talk to WG chairs or ADs:</a:t>
            </a:r>
          </a:p>
          <a:p>
            <a:pPr marL="743040" lvl="1" indent="-285480">
              <a:lnSpc>
                <a:spcPct val="100000"/>
              </a:lnSpc>
              <a:spcBef>
                <a:spcPts val="281"/>
              </a:spcBef>
              <a:buClr>
                <a:srgbClr val="000000"/>
              </a:buClr>
              <a:buFont typeface="Arial"/>
              <a:buChar char="–"/>
            </a:pPr>
            <a:r>
              <a:rPr lang="pt-BR" sz="1400" b="0" strike="noStrike" spc="-1">
                <a:solidFill>
                  <a:srgbClr val="000000"/>
                </a:solidFill>
                <a:latin typeface="Calibri"/>
              </a:rPr>
              <a:t>BCP 9 (Internet Standards Process)</a:t>
            </a:r>
          </a:p>
          <a:p>
            <a:pPr marL="743040" lvl="1" indent="-285480">
              <a:lnSpc>
                <a:spcPct val="100000"/>
              </a:lnSpc>
              <a:spcBef>
                <a:spcPts val="281"/>
              </a:spcBef>
              <a:buClr>
                <a:srgbClr val="000000"/>
              </a:buClr>
              <a:buFont typeface="Arial"/>
              <a:buChar char="–"/>
            </a:pPr>
            <a:r>
              <a:rPr lang="pt-BR" sz="1400" b="0" strike="noStrike" spc="-1">
                <a:solidFill>
                  <a:srgbClr val="000000"/>
                </a:solidFill>
                <a:latin typeface="Calibri"/>
              </a:rPr>
              <a:t>BCP 25 (Working Group processes)</a:t>
            </a:r>
          </a:p>
          <a:p>
            <a:pPr marL="743040" lvl="1" indent="-285480">
              <a:lnSpc>
                <a:spcPct val="100000"/>
              </a:lnSpc>
              <a:spcBef>
                <a:spcPts val="281"/>
              </a:spcBef>
              <a:buClr>
                <a:srgbClr val="000000"/>
              </a:buClr>
              <a:buFont typeface="Arial"/>
              <a:buChar char="–"/>
            </a:pPr>
            <a:r>
              <a:rPr lang="pt-BR" sz="1400" b="0" strike="noStrike" spc="-1">
                <a:solidFill>
                  <a:srgbClr val="000000"/>
                </a:solidFill>
                <a:latin typeface="Calibri"/>
              </a:rPr>
              <a:t>BCP 25 (Anti-Harassment Procedures) </a:t>
            </a:r>
          </a:p>
          <a:p>
            <a:pPr marL="743040" lvl="1" indent="-285480">
              <a:lnSpc>
                <a:spcPct val="100000"/>
              </a:lnSpc>
              <a:spcBef>
                <a:spcPts val="281"/>
              </a:spcBef>
              <a:buClr>
                <a:srgbClr val="000000"/>
              </a:buClr>
              <a:buFont typeface="Arial"/>
              <a:buChar char="–"/>
            </a:pPr>
            <a:r>
              <a:rPr lang="pt-BR" sz="1400" b="0" strike="noStrike" spc="-1">
                <a:solidFill>
                  <a:srgbClr val="000000"/>
                </a:solidFill>
                <a:latin typeface="Calibri"/>
              </a:rPr>
              <a:t>BCP 54 (Code of Conduct)</a:t>
            </a:r>
          </a:p>
          <a:p>
            <a:pPr marL="743040" lvl="1" indent="-285480">
              <a:lnSpc>
                <a:spcPct val="100000"/>
              </a:lnSpc>
              <a:spcBef>
                <a:spcPts val="281"/>
              </a:spcBef>
              <a:buClr>
                <a:srgbClr val="000000"/>
              </a:buClr>
              <a:buFont typeface="Arial"/>
              <a:buChar char="–"/>
            </a:pPr>
            <a:r>
              <a:rPr lang="pt-BR" sz="1400" b="0" strike="noStrike" spc="-1">
                <a:solidFill>
                  <a:srgbClr val="000000"/>
                </a:solidFill>
                <a:latin typeface="Calibri"/>
              </a:rPr>
              <a:t>BCP 78 (Copyright)</a:t>
            </a:r>
          </a:p>
          <a:p>
            <a:pPr marL="743040" lvl="1" indent="-285480">
              <a:lnSpc>
                <a:spcPct val="100000"/>
              </a:lnSpc>
              <a:spcBef>
                <a:spcPts val="281"/>
              </a:spcBef>
              <a:buClr>
                <a:srgbClr val="000000"/>
              </a:buClr>
              <a:buFont typeface="Arial"/>
              <a:buChar char="–"/>
            </a:pPr>
            <a:r>
              <a:rPr lang="pt-BR" sz="1400" b="0" strike="noStrike" spc="-1">
                <a:solidFill>
                  <a:srgbClr val="000000"/>
                </a:solidFill>
                <a:latin typeface="Calibri"/>
              </a:rPr>
              <a:t>BCP 79 (Patents, Participation)</a:t>
            </a:r>
          </a:p>
          <a:p>
            <a:pPr marL="743040" lvl="1" indent="-285480">
              <a:lnSpc>
                <a:spcPct val="100000"/>
              </a:lnSpc>
              <a:spcBef>
                <a:spcPts val="281"/>
              </a:spcBef>
              <a:buClr>
                <a:srgbClr val="000000"/>
              </a:buClr>
              <a:buFont typeface="Arial"/>
              <a:buChar char="–"/>
            </a:pPr>
            <a:r>
              <a:rPr lang="pt-BR" sz="1400" b="0" u="sng" strike="noStrike" spc="-1">
                <a:solidFill>
                  <a:srgbClr val="0000FF"/>
                </a:solidFill>
                <a:uFillTx/>
                <a:latin typeface="Calibri"/>
                <a:hlinkClick r:id="rId3"/>
              </a:rPr>
              <a:t>https://www.ietf.org/privacy-policy/</a:t>
            </a:r>
            <a:r>
              <a:rPr lang="pt-BR" sz="1400" b="0" strike="noStrike" spc="-1">
                <a:solidFill>
                  <a:srgbClr val="000000"/>
                </a:solidFill>
                <a:latin typeface="Calibri"/>
              </a:rPr>
              <a:t> (Privacy Policy)</a:t>
            </a:r>
          </a:p>
        </p:txBody>
      </p:sp>
      <p:sp>
        <p:nvSpPr>
          <p:cNvPr id="91" name="TextShape 3"/>
          <p:cNvSpPr txBox="1"/>
          <p:nvPr/>
        </p:nvSpPr>
        <p:spPr>
          <a:xfrm>
            <a:off x="8737560" y="6356520"/>
            <a:ext cx="2844360" cy="364680"/>
          </a:xfrm>
          <a:prstGeom prst="rect">
            <a:avLst/>
          </a:prstGeom>
          <a:noFill/>
          <a:ln>
            <a:noFill/>
          </a:ln>
        </p:spPr>
        <p:txBody>
          <a:bodyPr anchor="ctr"/>
          <a:lstStyle/>
          <a:p>
            <a:pPr algn="r">
              <a:lnSpc>
                <a:spcPct val="100000"/>
              </a:lnSpc>
            </a:pPr>
            <a:fld id="{F40E354A-6611-46A3-9BE0-4E605A6234C9}" type="slidenum">
              <a:rPr lang="fr-FR" sz="1200" b="0" strike="noStrike" spc="-1">
                <a:solidFill>
                  <a:srgbClr val="8B8B8B"/>
                </a:solidFill>
                <a:latin typeface="Calibri"/>
              </a:rPr>
              <a:t>3</a:t>
            </a:fld>
            <a:endParaRPr lang="fr-FR" sz="1200" b="0" strike="noStrike" spc="-1">
              <a:latin typeface="Times New Roman"/>
            </a:endParaRPr>
          </a:p>
        </p:txBody>
      </p:sp>
      <p:sp>
        <p:nvSpPr>
          <p:cNvPr id="92" name="TextShape 4"/>
          <p:cNvSpPr txBox="1"/>
          <p:nvPr/>
        </p:nvSpPr>
        <p:spPr>
          <a:xfrm>
            <a:off x="4165920" y="6356880"/>
            <a:ext cx="3860280" cy="364680"/>
          </a:xfrm>
          <a:prstGeom prst="rect">
            <a:avLst/>
          </a:prstGeom>
          <a:noFill/>
          <a:ln>
            <a:noFill/>
          </a:ln>
        </p:spPr>
        <p:txBody>
          <a:bodyPr anchor="ctr"/>
          <a:lstStyle/>
          <a:p>
            <a:pPr algn="ctr">
              <a:lnSpc>
                <a:spcPct val="100000"/>
              </a:lnSpc>
            </a:pPr>
            <a:r>
              <a:rPr lang="fr-FR" sz="1200" b="0" strike="noStrike" spc="-1">
                <a:solidFill>
                  <a:srgbClr val="8B8B8B"/>
                </a:solidFill>
                <a:latin typeface="Calibri"/>
              </a:rPr>
              <a:t>NMRG Virtual Meeting – February 2020</a:t>
            </a:r>
            <a:endParaRPr lang="fr-FR" sz="1200" b="0" strike="noStrike" spc="-1">
              <a:latin typeface="Times New Roman"/>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TextShape 1"/>
          <p:cNvSpPr txBox="1"/>
          <p:nvPr/>
        </p:nvSpPr>
        <p:spPr>
          <a:xfrm>
            <a:off x="609480" y="274680"/>
            <a:ext cx="10972440" cy="1142640"/>
          </a:xfrm>
          <a:prstGeom prst="rect">
            <a:avLst/>
          </a:prstGeom>
          <a:noFill/>
          <a:ln>
            <a:noFill/>
          </a:ln>
        </p:spPr>
        <p:txBody>
          <a:bodyPr anchor="ctr"/>
          <a:lstStyle/>
          <a:p>
            <a:pPr algn="ctr">
              <a:lnSpc>
                <a:spcPct val="100000"/>
              </a:lnSpc>
            </a:pPr>
            <a:r>
              <a:rPr lang="pt-BR" sz="4400" b="0" strike="noStrike" spc="-1">
                <a:solidFill>
                  <a:srgbClr val="7030A0"/>
                </a:solidFill>
                <a:latin typeface="Calibri"/>
              </a:rPr>
              <a:t>Agenda &amp; Useful links</a:t>
            </a:r>
            <a:endParaRPr lang="pt-BR" sz="4400" b="0" strike="noStrike" spc="-1">
              <a:solidFill>
                <a:srgbClr val="000000"/>
              </a:solidFill>
              <a:latin typeface="Calibri"/>
            </a:endParaRPr>
          </a:p>
        </p:txBody>
      </p:sp>
      <p:sp>
        <p:nvSpPr>
          <p:cNvPr id="94" name="TextShape 2"/>
          <p:cNvSpPr txBox="1"/>
          <p:nvPr/>
        </p:nvSpPr>
        <p:spPr>
          <a:xfrm>
            <a:off x="609480" y="1268640"/>
            <a:ext cx="10972440" cy="5184360"/>
          </a:xfrm>
          <a:prstGeom prst="rect">
            <a:avLst/>
          </a:prstGeom>
          <a:noFill/>
          <a:ln>
            <a:noFill/>
          </a:ln>
        </p:spPr>
        <p:txBody>
          <a:bodyPr>
            <a:normAutofit fontScale="77500" lnSpcReduction="20000"/>
          </a:bodyPr>
          <a:lstStyle/>
          <a:p>
            <a:pPr>
              <a:lnSpc>
                <a:spcPct val="100000"/>
              </a:lnSpc>
            </a:pPr>
            <a:endParaRPr lang="pt-BR" sz="3200" b="0" strike="noStrike" spc="-1" dirty="0">
              <a:solidFill>
                <a:srgbClr val="000000"/>
              </a:solidFill>
              <a:latin typeface="Calibri"/>
            </a:endParaRPr>
          </a:p>
          <a:p>
            <a:pPr marL="343080" indent="-342720">
              <a:lnSpc>
                <a:spcPct val="100000"/>
              </a:lnSpc>
              <a:buClr>
                <a:srgbClr val="7030A0"/>
              </a:buClr>
              <a:buFont typeface="Arial"/>
              <a:buChar char="•"/>
            </a:pPr>
            <a:r>
              <a:rPr lang="pt-BR" sz="3300" b="0" strike="noStrike" spc="-1" dirty="0">
                <a:solidFill>
                  <a:srgbClr val="7030A0"/>
                </a:solidFill>
                <a:latin typeface="Calibri"/>
              </a:rPr>
              <a:t>Agenda</a:t>
            </a:r>
            <a:endParaRPr lang="pt-BR" sz="3300" b="0" strike="noStrike" spc="-1" dirty="0">
              <a:solidFill>
                <a:srgbClr val="000000"/>
              </a:solidFill>
              <a:latin typeface="Calibri"/>
            </a:endParaRPr>
          </a:p>
          <a:p>
            <a:pPr marL="743040" lvl="1" indent="-285480">
              <a:lnSpc>
                <a:spcPct val="120000"/>
              </a:lnSpc>
              <a:buClr>
                <a:srgbClr val="000000"/>
              </a:buClr>
              <a:buFont typeface="Arial"/>
              <a:buChar char="–"/>
            </a:pPr>
            <a:r>
              <a:rPr lang="pt-BR" sz="2900" b="0" strike="noStrike" spc="-1" dirty="0">
                <a:solidFill>
                  <a:srgbClr val="000000"/>
                </a:solidFill>
                <a:latin typeface="Calibri"/>
              </a:rPr>
              <a:t>10 min. – RG  news and next meetings/events</a:t>
            </a:r>
          </a:p>
          <a:p>
            <a:pPr marL="743040" lvl="1" indent="-285480">
              <a:lnSpc>
                <a:spcPct val="120000"/>
              </a:lnSpc>
              <a:buClr>
                <a:srgbClr val="000000"/>
              </a:buClr>
              <a:buFont typeface="Arial"/>
              <a:buChar char="–"/>
            </a:pPr>
            <a:r>
              <a:rPr lang="pt-BR" sz="2900" b="0" strike="noStrike" spc="-1" dirty="0">
                <a:solidFill>
                  <a:srgbClr val="000000"/>
                </a:solidFill>
                <a:latin typeface="Calibri"/>
              </a:rPr>
              <a:t>45 min. - draft-li-nmrg-intent-classification, Olga</a:t>
            </a:r>
          </a:p>
          <a:p>
            <a:pPr marL="743040" lvl="1" indent="-285480">
              <a:lnSpc>
                <a:spcPct val="120000"/>
              </a:lnSpc>
              <a:buClr>
                <a:srgbClr val="000000"/>
              </a:buClr>
              <a:buFont typeface="Arial"/>
              <a:buChar char="–"/>
            </a:pPr>
            <a:r>
              <a:rPr lang="pt-BR" sz="2900" b="0" strike="noStrike" spc="-1" dirty="0">
                <a:solidFill>
                  <a:srgbClr val="000000"/>
                </a:solidFill>
                <a:latin typeface="Calibri"/>
              </a:rPr>
              <a:t>10 min. - draft-irtf-nmrg-ibn-concepts-definitions – Laurent </a:t>
            </a:r>
          </a:p>
          <a:p>
            <a:pPr marL="743040" lvl="1" indent="-285480">
              <a:lnSpc>
                <a:spcPct val="120000"/>
              </a:lnSpc>
              <a:buClr>
                <a:srgbClr val="000000"/>
              </a:buClr>
              <a:buFont typeface="Arial"/>
              <a:buChar char="–"/>
            </a:pPr>
            <a:r>
              <a:rPr lang="pt-BR" sz="2900" b="0" strike="noStrike" spc="-1" dirty="0">
                <a:solidFill>
                  <a:srgbClr val="000000"/>
                </a:solidFill>
                <a:latin typeface="Calibri"/>
              </a:rPr>
              <a:t>30 min. – Slice management automation and SLA </a:t>
            </a:r>
            <a:r>
              <a:rPr lang="pt-BR" sz="2900" b="0" strike="noStrike" spc="-1" dirty="0" smtClean="0">
                <a:solidFill>
                  <a:srgbClr val="000000"/>
                </a:solidFill>
                <a:latin typeface="Calibri"/>
              </a:rPr>
              <a:t>compliance: </a:t>
            </a:r>
            <a:r>
              <a:rPr lang="pt-BR" sz="2900" b="0" strike="noStrike" spc="-1" dirty="0">
                <a:solidFill>
                  <a:srgbClr val="000000"/>
                </a:solidFill>
                <a:latin typeface="Calibri"/>
              </a:rPr>
              <a:t>forerunner of an IBN-based slice exposure, Amina</a:t>
            </a:r>
          </a:p>
          <a:p>
            <a:pPr marL="743040" lvl="1" indent="-285480">
              <a:lnSpc>
                <a:spcPct val="120000"/>
              </a:lnSpc>
              <a:buClr>
                <a:srgbClr val="000000"/>
              </a:buClr>
              <a:buFont typeface="Arial"/>
              <a:buChar char="–"/>
            </a:pPr>
            <a:r>
              <a:rPr lang="pt-BR" sz="2900" b="0" strike="noStrike" spc="-1" dirty="0">
                <a:solidFill>
                  <a:srgbClr val="000000"/>
                </a:solidFill>
                <a:latin typeface="Calibri"/>
              </a:rPr>
              <a:t>AOB</a:t>
            </a:r>
          </a:p>
          <a:p>
            <a:endParaRPr lang="pt-BR" sz="2900" b="0" strike="noStrike" spc="-1" dirty="0">
              <a:solidFill>
                <a:srgbClr val="000000"/>
              </a:solidFill>
              <a:latin typeface="Calibri"/>
            </a:endParaRPr>
          </a:p>
          <a:p>
            <a:pPr>
              <a:lnSpc>
                <a:spcPct val="120000"/>
              </a:lnSpc>
            </a:pPr>
            <a:endParaRPr lang="pt-BR" sz="2900" b="0" strike="noStrike" spc="-1" dirty="0">
              <a:solidFill>
                <a:srgbClr val="000000"/>
              </a:solidFill>
              <a:latin typeface="Calibri"/>
            </a:endParaRPr>
          </a:p>
          <a:p>
            <a:pPr marL="343080" indent="-342720">
              <a:lnSpc>
                <a:spcPct val="120000"/>
              </a:lnSpc>
              <a:buClr>
                <a:srgbClr val="7030A0"/>
              </a:buClr>
              <a:buFont typeface="Arial"/>
              <a:buChar char="•"/>
            </a:pPr>
            <a:r>
              <a:rPr lang="pt-BR" sz="2900" b="0" strike="noStrike" spc="-1" dirty="0">
                <a:solidFill>
                  <a:srgbClr val="7030A0"/>
                </a:solidFill>
                <a:latin typeface="Calibri"/>
              </a:rPr>
              <a:t>Useful links</a:t>
            </a:r>
            <a:endParaRPr lang="pt-BR" sz="2900" b="0" strike="noStrike" spc="-1" dirty="0">
              <a:solidFill>
                <a:srgbClr val="000000"/>
              </a:solidFill>
              <a:latin typeface="Calibri"/>
            </a:endParaRPr>
          </a:p>
          <a:p>
            <a:pPr marL="743040" lvl="1" indent="-285480">
              <a:lnSpc>
                <a:spcPct val="120000"/>
              </a:lnSpc>
              <a:buClr>
                <a:srgbClr val="000000"/>
              </a:buClr>
              <a:buFont typeface="Arial"/>
              <a:buChar char="–"/>
            </a:pPr>
            <a:r>
              <a:rPr lang="pt-BR" sz="2500" b="0" strike="noStrike" spc="-1" dirty="0">
                <a:solidFill>
                  <a:srgbClr val="000000"/>
                </a:solidFill>
                <a:latin typeface="Calibri"/>
              </a:rPr>
              <a:t>Agenda: https://datatracker.ietf.org/doc/agenda-interim-2020-nmrg-02-nmrg-01/</a:t>
            </a:r>
          </a:p>
          <a:p>
            <a:pPr marL="743040" lvl="1" indent="-285480">
              <a:lnSpc>
                <a:spcPct val="120000"/>
              </a:lnSpc>
              <a:buClr>
                <a:srgbClr val="000000"/>
              </a:buClr>
              <a:buFont typeface="Arial"/>
              <a:buChar char="–"/>
            </a:pPr>
            <a:r>
              <a:rPr lang="pt-BR" sz="2500" b="0" strike="noStrike" spc="-1" dirty="0">
                <a:solidFill>
                  <a:srgbClr val="000000"/>
                </a:solidFill>
                <a:latin typeface="Calibri"/>
              </a:rPr>
              <a:t>Materials: https://datatracker.ietf.org/meeting/interim-2020-nmrg-02/session/nmrg</a:t>
            </a:r>
          </a:p>
          <a:p>
            <a:pPr marL="743040" lvl="1" indent="-285480">
              <a:lnSpc>
                <a:spcPct val="120000"/>
              </a:lnSpc>
              <a:buClr>
                <a:srgbClr val="000000"/>
              </a:buClr>
              <a:buFont typeface="Arial"/>
              <a:buChar char="–"/>
            </a:pPr>
            <a:r>
              <a:rPr lang="pt-BR" sz="2500" b="0" strike="noStrike" spc="-1" dirty="0">
                <a:solidFill>
                  <a:srgbClr val="000000"/>
                </a:solidFill>
                <a:latin typeface="Calibri"/>
              </a:rPr>
              <a:t>Webex:  https://ietf.webex.com/ietf/j.php?MTID=me876fa613f2930d9b92aae27e600f3b6</a:t>
            </a:r>
          </a:p>
          <a:p>
            <a:pPr marL="743040" lvl="1" indent="-285480">
              <a:lnSpc>
                <a:spcPct val="120000"/>
              </a:lnSpc>
              <a:buClr>
                <a:srgbClr val="000000"/>
              </a:buClr>
              <a:buFont typeface="Arial"/>
              <a:buChar char="–"/>
            </a:pPr>
            <a:r>
              <a:rPr lang="pt-BR" sz="2500" b="0" strike="noStrike" spc="-1" dirty="0">
                <a:solidFill>
                  <a:srgbClr val="000000"/>
                </a:solidFill>
                <a:latin typeface="Calibri"/>
              </a:rPr>
              <a:t>Etherpad: https://etherpad.tools.ietf.org/p/nmrg-virtual-20200228</a:t>
            </a:r>
          </a:p>
          <a:p>
            <a:endParaRPr lang="pt-BR" sz="2500" b="0" strike="noStrike" spc="-1" dirty="0">
              <a:solidFill>
                <a:srgbClr val="000000"/>
              </a:solidFill>
              <a:latin typeface="Calibri"/>
            </a:endParaRPr>
          </a:p>
          <a:p>
            <a:pPr>
              <a:lnSpc>
                <a:spcPct val="120000"/>
              </a:lnSpc>
            </a:pPr>
            <a:endParaRPr lang="pt-BR" sz="2500" b="0" strike="noStrike" spc="-1" dirty="0">
              <a:solidFill>
                <a:srgbClr val="000000"/>
              </a:solidFill>
              <a:latin typeface="Calibri"/>
            </a:endParaRPr>
          </a:p>
          <a:p>
            <a:pPr>
              <a:lnSpc>
                <a:spcPct val="100000"/>
              </a:lnSpc>
              <a:spcBef>
                <a:spcPts val="479"/>
              </a:spcBef>
            </a:pPr>
            <a:endParaRPr lang="pt-BR" sz="2500" b="0" strike="noStrike" spc="-1" dirty="0">
              <a:solidFill>
                <a:srgbClr val="000000"/>
              </a:solidFill>
              <a:latin typeface="Calibri"/>
            </a:endParaRPr>
          </a:p>
        </p:txBody>
      </p:sp>
      <p:sp>
        <p:nvSpPr>
          <p:cNvPr id="95" name="TextShape 3"/>
          <p:cNvSpPr txBox="1"/>
          <p:nvPr/>
        </p:nvSpPr>
        <p:spPr>
          <a:xfrm>
            <a:off x="8737560" y="6356520"/>
            <a:ext cx="2844360" cy="364680"/>
          </a:xfrm>
          <a:prstGeom prst="rect">
            <a:avLst/>
          </a:prstGeom>
          <a:noFill/>
          <a:ln>
            <a:noFill/>
          </a:ln>
        </p:spPr>
        <p:txBody>
          <a:bodyPr anchor="ctr"/>
          <a:lstStyle/>
          <a:p>
            <a:pPr algn="r">
              <a:lnSpc>
                <a:spcPct val="100000"/>
              </a:lnSpc>
            </a:pPr>
            <a:fld id="{10FB4F7F-87E6-455E-8461-09EA1F32EFBC}" type="slidenum">
              <a:rPr lang="fr-FR" sz="1200" b="0" strike="noStrike" spc="-1">
                <a:solidFill>
                  <a:srgbClr val="8B8B8B"/>
                </a:solidFill>
                <a:latin typeface="Calibri"/>
              </a:rPr>
              <a:t>4</a:t>
            </a:fld>
            <a:endParaRPr lang="fr-FR" sz="1200" b="0" strike="noStrike" spc="-1">
              <a:latin typeface="Times New Roman"/>
            </a:endParaRPr>
          </a:p>
        </p:txBody>
      </p:sp>
      <p:sp>
        <p:nvSpPr>
          <p:cNvPr id="96" name="TextShape 4"/>
          <p:cNvSpPr txBox="1"/>
          <p:nvPr/>
        </p:nvSpPr>
        <p:spPr>
          <a:xfrm>
            <a:off x="4165920" y="6356880"/>
            <a:ext cx="3860280" cy="364680"/>
          </a:xfrm>
          <a:prstGeom prst="rect">
            <a:avLst/>
          </a:prstGeom>
          <a:noFill/>
          <a:ln>
            <a:noFill/>
          </a:ln>
        </p:spPr>
        <p:txBody>
          <a:bodyPr anchor="ctr"/>
          <a:lstStyle/>
          <a:p>
            <a:pPr algn="ctr">
              <a:lnSpc>
                <a:spcPct val="100000"/>
              </a:lnSpc>
            </a:pPr>
            <a:r>
              <a:rPr lang="fr-FR" sz="1200" b="0" strike="noStrike" spc="-1">
                <a:solidFill>
                  <a:srgbClr val="8B8B8B"/>
                </a:solidFill>
                <a:latin typeface="Calibri"/>
              </a:rPr>
              <a:t>NMRG Virtual Meeting – February 2020</a:t>
            </a:r>
            <a:endParaRPr lang="fr-FR" sz="1200" b="0" strike="noStrike" spc="-1">
              <a:latin typeface="Times New Roman"/>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TextShape 1"/>
          <p:cNvSpPr txBox="1"/>
          <p:nvPr/>
        </p:nvSpPr>
        <p:spPr>
          <a:xfrm>
            <a:off x="609480" y="274680"/>
            <a:ext cx="10972440" cy="1142640"/>
          </a:xfrm>
          <a:prstGeom prst="rect">
            <a:avLst/>
          </a:prstGeom>
          <a:noFill/>
          <a:ln>
            <a:noFill/>
          </a:ln>
        </p:spPr>
        <p:txBody>
          <a:bodyPr anchor="ctr"/>
          <a:lstStyle/>
          <a:p>
            <a:pPr algn="ctr">
              <a:lnSpc>
                <a:spcPct val="100000"/>
              </a:lnSpc>
            </a:pPr>
            <a:r>
              <a:rPr lang="pt-BR" sz="4400" b="0" strike="noStrike" spc="-1">
                <a:solidFill>
                  <a:srgbClr val="7030A0"/>
                </a:solidFill>
                <a:latin typeface="Calibri"/>
              </a:rPr>
              <a:t>Next meetings &amp; events</a:t>
            </a:r>
            <a:endParaRPr lang="pt-BR" sz="4400" b="0" strike="noStrike" spc="-1">
              <a:solidFill>
                <a:srgbClr val="000000"/>
              </a:solidFill>
              <a:latin typeface="Calibri"/>
            </a:endParaRPr>
          </a:p>
        </p:txBody>
      </p:sp>
      <p:sp>
        <p:nvSpPr>
          <p:cNvPr id="98" name="TextShape 2"/>
          <p:cNvSpPr txBox="1"/>
          <p:nvPr/>
        </p:nvSpPr>
        <p:spPr>
          <a:xfrm>
            <a:off x="609480" y="1417321"/>
            <a:ext cx="10972440" cy="5046232"/>
          </a:xfrm>
          <a:prstGeom prst="rect">
            <a:avLst/>
          </a:prstGeom>
          <a:noFill/>
          <a:ln>
            <a:noFill/>
          </a:ln>
        </p:spPr>
        <p:txBody>
          <a:bodyPr>
            <a:normAutofit fontScale="55000" lnSpcReduction="20000"/>
          </a:bodyPr>
          <a:lstStyle/>
          <a:p>
            <a:pPr marL="343080" indent="-342720">
              <a:lnSpc>
                <a:spcPct val="100000"/>
              </a:lnSpc>
              <a:spcBef>
                <a:spcPts val="641"/>
              </a:spcBef>
              <a:buClr>
                <a:srgbClr val="7030A0"/>
              </a:buClr>
              <a:buFont typeface="Arial"/>
              <a:buChar char="•"/>
            </a:pPr>
            <a:r>
              <a:rPr lang="pt-BR" sz="3200" b="0" strike="noStrike" spc="-1" dirty="0" smtClean="0">
                <a:solidFill>
                  <a:srgbClr val="7030A0"/>
                </a:solidFill>
                <a:latin typeface="Calibri"/>
              </a:rPr>
              <a:t>March</a:t>
            </a:r>
            <a:r>
              <a:rPr lang="pt-BR" sz="3200" b="0" strike="noStrike" spc="-1" dirty="0">
                <a:solidFill>
                  <a:srgbClr val="7030A0"/>
                </a:solidFill>
                <a:latin typeface="Calibri"/>
              </a:rPr>
              <a:t>, IETF 107, Vancouver</a:t>
            </a:r>
            <a:endParaRPr lang="pt-BR" sz="3200" b="0" strike="noStrike" spc="-1" dirty="0">
              <a:solidFill>
                <a:srgbClr val="000000"/>
              </a:solidFill>
              <a:latin typeface="Calibri"/>
            </a:endParaRPr>
          </a:p>
          <a:p>
            <a:pPr marL="743040" lvl="1" indent="-285480">
              <a:lnSpc>
                <a:spcPct val="100000"/>
              </a:lnSpc>
              <a:spcBef>
                <a:spcPts val="561"/>
              </a:spcBef>
              <a:buClr>
                <a:srgbClr val="000000"/>
              </a:buClr>
              <a:buFont typeface="Arial"/>
              <a:buChar char="–"/>
            </a:pPr>
            <a:r>
              <a:rPr lang="pt-BR" sz="2800" b="0" strike="noStrike" spc="-1" dirty="0">
                <a:solidFill>
                  <a:srgbClr val="000000"/>
                </a:solidFill>
                <a:latin typeface="Calibri"/>
              </a:rPr>
              <a:t>Regular sessions: 2 * 2 hours (Wed afternoon, thursday morning) </a:t>
            </a:r>
          </a:p>
          <a:p>
            <a:pPr marL="743040" lvl="1" indent="-285480">
              <a:lnSpc>
                <a:spcPct val="100000"/>
              </a:lnSpc>
              <a:spcBef>
                <a:spcPts val="561"/>
              </a:spcBef>
              <a:buClr>
                <a:srgbClr val="000000"/>
              </a:buClr>
              <a:buFont typeface="Arial"/>
              <a:buChar char="–"/>
            </a:pPr>
            <a:r>
              <a:rPr lang="pt-BR" sz="2800" b="0" strike="noStrike" spc="-1" dirty="0">
                <a:solidFill>
                  <a:srgbClr val="000000"/>
                </a:solidFill>
                <a:latin typeface="Calibri"/>
              </a:rPr>
              <a:t>Agenda preparation to be discussed today</a:t>
            </a:r>
          </a:p>
          <a:p>
            <a:pPr marL="1296000" lvl="2" indent="-288000">
              <a:spcBef>
                <a:spcPts val="850"/>
              </a:spcBef>
              <a:buClr>
                <a:srgbClr val="000000"/>
              </a:buClr>
              <a:buSzPct val="45000"/>
              <a:buFont typeface="Wingdings" charset="2"/>
              <a:buChar char=""/>
            </a:pPr>
            <a:r>
              <a:rPr lang="pt-BR" sz="2800" b="0" strike="noStrike" spc="-1" dirty="0">
                <a:solidFill>
                  <a:srgbClr val="000000"/>
                </a:solidFill>
                <a:latin typeface="Calibri"/>
              </a:rPr>
              <a:t>Intent Based Networking</a:t>
            </a:r>
          </a:p>
          <a:p>
            <a:pPr marL="1728000" lvl="3" indent="-216000">
              <a:spcBef>
                <a:spcPts val="567"/>
              </a:spcBef>
              <a:buClr>
                <a:srgbClr val="000000"/>
              </a:buClr>
              <a:buSzPct val="75000"/>
              <a:buFont typeface="Symbol" charset="2"/>
              <a:buChar char=""/>
            </a:pPr>
            <a:r>
              <a:rPr lang="pt-BR" sz="2800" b="0" strike="noStrike" spc="-1" dirty="0">
                <a:solidFill>
                  <a:srgbClr val="000000"/>
                </a:solidFill>
                <a:latin typeface="Calibri"/>
              </a:rPr>
              <a:t> Status and development of active drafts: draft-irtf-nmrg-ibn-concepts-definitions ; draft-li-nmrg-intent-classification</a:t>
            </a:r>
          </a:p>
          <a:p>
            <a:pPr marL="1728000" lvl="3" indent="-216000">
              <a:spcBef>
                <a:spcPts val="567"/>
              </a:spcBef>
              <a:buClr>
                <a:srgbClr val="000000"/>
              </a:buClr>
              <a:buSzPct val="75000"/>
              <a:buFont typeface="Symbol" charset="2"/>
              <a:buChar char=""/>
            </a:pPr>
            <a:r>
              <a:rPr lang="pt-BR" sz="2800" b="0" strike="noStrike" spc="-1" dirty="0">
                <a:solidFill>
                  <a:srgbClr val="000000"/>
                </a:solidFill>
                <a:latin typeface="Calibri"/>
              </a:rPr>
              <a:t> Development of other work items: Common architectural framework ; Use cases ; Implementations</a:t>
            </a:r>
          </a:p>
          <a:p>
            <a:pPr marL="1296000" lvl="2" indent="-288000">
              <a:spcBef>
                <a:spcPts val="850"/>
              </a:spcBef>
              <a:buClr>
                <a:srgbClr val="000000"/>
              </a:buClr>
              <a:buSzPct val="45000"/>
              <a:buFont typeface="Wingdings" charset="2"/>
              <a:buChar char=""/>
            </a:pPr>
            <a:r>
              <a:rPr lang="pt-BR" sz="2800" b="0" strike="noStrike" spc="-1" dirty="0">
                <a:solidFill>
                  <a:srgbClr val="000000"/>
                </a:solidFill>
                <a:latin typeface="Calibri"/>
              </a:rPr>
              <a:t>AI for Network Management</a:t>
            </a:r>
          </a:p>
          <a:p>
            <a:pPr marL="1728000" lvl="3" indent="-216000">
              <a:spcBef>
                <a:spcPts val="567"/>
              </a:spcBef>
              <a:buClr>
                <a:srgbClr val="000000"/>
              </a:buClr>
              <a:buSzPct val="75000"/>
              <a:buFont typeface="Symbol" charset="2"/>
              <a:buChar char=""/>
            </a:pPr>
            <a:r>
              <a:rPr lang="pt-BR" sz="2800" b="0" strike="noStrike" spc="-1" dirty="0">
                <a:solidFill>
                  <a:srgbClr val="000000"/>
                </a:solidFill>
                <a:latin typeface="Calibri"/>
              </a:rPr>
              <a:t> Presentations on Advances in Network Management AI</a:t>
            </a:r>
          </a:p>
          <a:p>
            <a:pPr marL="1728000" lvl="3" indent="-216000">
              <a:spcBef>
                <a:spcPts val="567"/>
              </a:spcBef>
              <a:buClr>
                <a:srgbClr val="000000"/>
              </a:buClr>
              <a:buSzPct val="75000"/>
              <a:buFont typeface="Symbol" charset="2"/>
              <a:buChar char=""/>
            </a:pPr>
            <a:r>
              <a:rPr lang="pt-BR" sz="2800" b="0" strike="noStrike" spc="-1" dirty="0">
                <a:solidFill>
                  <a:srgbClr val="000000"/>
                </a:solidFill>
                <a:latin typeface="Calibri"/>
              </a:rPr>
              <a:t> Status and development of Research Challenges in AI for Network Management document</a:t>
            </a:r>
          </a:p>
          <a:p>
            <a:pPr marL="1728000" lvl="3" indent="-216000">
              <a:spcBef>
                <a:spcPts val="567"/>
              </a:spcBef>
              <a:buClr>
                <a:srgbClr val="000000"/>
              </a:buClr>
              <a:buSzPct val="75000"/>
              <a:buFont typeface="Symbol" charset="2"/>
              <a:buChar char=""/>
            </a:pPr>
            <a:r>
              <a:rPr lang="pt-BR" sz="2800" b="0" strike="noStrike" spc="-1" dirty="0">
                <a:solidFill>
                  <a:srgbClr val="000000"/>
                </a:solidFill>
                <a:latin typeface="Calibri"/>
              </a:rPr>
              <a:t> Status and development of Network Management AI challenges/competitions</a:t>
            </a:r>
          </a:p>
          <a:p>
            <a:pPr marL="1296000" lvl="2" indent="-288000">
              <a:spcBef>
                <a:spcPts val="850"/>
              </a:spcBef>
              <a:buClr>
                <a:srgbClr val="000000"/>
              </a:buClr>
              <a:buSzPct val="45000"/>
              <a:buFont typeface="Wingdings" charset="2"/>
              <a:buChar char=""/>
            </a:pPr>
            <a:r>
              <a:rPr lang="pt-BR" sz="2800" b="0" strike="noStrike" spc="-1" dirty="0">
                <a:solidFill>
                  <a:srgbClr val="000000"/>
                </a:solidFill>
                <a:latin typeface="Calibri"/>
              </a:rPr>
              <a:t> Emerging Network Management frameworks</a:t>
            </a:r>
          </a:p>
          <a:p>
            <a:pPr marL="1728000" lvl="3" indent="-216000">
              <a:spcBef>
                <a:spcPts val="567"/>
              </a:spcBef>
              <a:buClr>
                <a:srgbClr val="000000"/>
              </a:buClr>
              <a:buSzPct val="75000"/>
              <a:buFont typeface="Symbol" charset="2"/>
              <a:buChar char=""/>
            </a:pPr>
            <a:r>
              <a:rPr lang="pt-BR" sz="2800" b="0" strike="noStrike" spc="-1" dirty="0">
                <a:solidFill>
                  <a:srgbClr val="000000"/>
                </a:solidFill>
                <a:latin typeface="Calibri"/>
              </a:rPr>
              <a:t>Collect and discuss problem statements, requirements, proposals/ideas, references…</a:t>
            </a:r>
          </a:p>
          <a:p>
            <a:pPr marL="1728000" lvl="3" indent="-216000">
              <a:spcBef>
                <a:spcPts val="567"/>
              </a:spcBef>
              <a:buClr>
                <a:srgbClr val="000000"/>
              </a:buClr>
              <a:buSzPct val="75000"/>
              <a:buFont typeface="Symbol" charset="2"/>
              <a:buChar char=""/>
            </a:pPr>
            <a:endParaRPr lang="pt-BR" sz="2800" b="0" strike="noStrike" spc="-1" dirty="0">
              <a:solidFill>
                <a:srgbClr val="000000"/>
              </a:solidFill>
              <a:latin typeface="Calibri"/>
            </a:endParaRPr>
          </a:p>
          <a:p>
            <a:pPr marL="743040" lvl="1" indent="-285480">
              <a:spcBef>
                <a:spcPts val="1134"/>
              </a:spcBef>
              <a:buClr>
                <a:srgbClr val="000000"/>
              </a:buClr>
              <a:buFont typeface="Arial"/>
              <a:buChar char="–"/>
            </a:pPr>
            <a:r>
              <a:rPr lang="pt-BR" sz="2800" b="0" strike="noStrike" spc="-1" dirty="0">
                <a:solidFill>
                  <a:srgbClr val="000000"/>
                </a:solidFill>
                <a:latin typeface="Calibri"/>
              </a:rPr>
              <a:t>Side meetings ?</a:t>
            </a:r>
          </a:p>
          <a:p>
            <a:pPr marL="1296000" lvl="2" indent="-288000">
              <a:spcBef>
                <a:spcPts val="850"/>
              </a:spcBef>
              <a:buClr>
                <a:srgbClr val="000000"/>
              </a:buClr>
              <a:buSzPct val="45000"/>
              <a:buFont typeface="Wingdings" charset="2"/>
              <a:buChar char=""/>
            </a:pPr>
            <a:r>
              <a:rPr lang="pt-BR" sz="2800" b="0" strike="noStrike" spc="-1" dirty="0">
                <a:solidFill>
                  <a:srgbClr val="000000"/>
                </a:solidFill>
                <a:latin typeface="Calibri"/>
              </a:rPr>
              <a:t>IBN architecture, use cases, and implementations</a:t>
            </a:r>
          </a:p>
          <a:p>
            <a:pPr marL="1296000" lvl="2" indent="-288000">
              <a:spcBef>
                <a:spcPts val="850"/>
              </a:spcBef>
              <a:buClr>
                <a:srgbClr val="000000"/>
              </a:buClr>
              <a:buSzPct val="45000"/>
              <a:buFont typeface="Wingdings" charset="2"/>
              <a:buChar char=""/>
            </a:pPr>
            <a:r>
              <a:rPr lang="pt-BR" sz="2800" b="0" strike="noStrike" spc="-1" dirty="0">
                <a:solidFill>
                  <a:srgbClr val="000000"/>
                </a:solidFill>
                <a:latin typeface="Calibri"/>
              </a:rPr>
              <a:t>Research Challenges in AI for Network Management document</a:t>
            </a:r>
          </a:p>
          <a:p>
            <a:pPr marL="1296000" lvl="2" indent="-288000">
              <a:spcBef>
                <a:spcPts val="850"/>
              </a:spcBef>
              <a:buClr>
                <a:srgbClr val="000000"/>
              </a:buClr>
              <a:buSzPct val="45000"/>
              <a:buFont typeface="Wingdings" charset="2"/>
              <a:buChar char=""/>
            </a:pPr>
            <a:r>
              <a:rPr lang="pt-BR" sz="2800" b="0" strike="noStrike" spc="-1" dirty="0">
                <a:solidFill>
                  <a:srgbClr val="000000"/>
                </a:solidFill>
                <a:latin typeface="Calibri"/>
              </a:rPr>
              <a:t>Emerging Network Management frameworks</a:t>
            </a:r>
          </a:p>
        </p:txBody>
      </p:sp>
      <p:sp>
        <p:nvSpPr>
          <p:cNvPr id="99" name="TextShape 3"/>
          <p:cNvSpPr txBox="1"/>
          <p:nvPr/>
        </p:nvSpPr>
        <p:spPr>
          <a:xfrm>
            <a:off x="8737560" y="6356520"/>
            <a:ext cx="2844360" cy="364680"/>
          </a:xfrm>
          <a:prstGeom prst="rect">
            <a:avLst/>
          </a:prstGeom>
          <a:noFill/>
          <a:ln>
            <a:noFill/>
          </a:ln>
        </p:spPr>
        <p:txBody>
          <a:bodyPr anchor="ctr"/>
          <a:lstStyle/>
          <a:p>
            <a:pPr algn="r">
              <a:lnSpc>
                <a:spcPct val="100000"/>
              </a:lnSpc>
            </a:pPr>
            <a:fld id="{80146F40-FE97-4860-93A3-C93E6D6B2A27}" type="slidenum">
              <a:rPr lang="fr-FR" sz="1200" b="0" strike="noStrike" spc="-1">
                <a:solidFill>
                  <a:srgbClr val="8B8B8B"/>
                </a:solidFill>
                <a:latin typeface="Calibri"/>
              </a:rPr>
              <a:t>5</a:t>
            </a:fld>
            <a:endParaRPr lang="fr-FR" sz="1200" b="0" strike="noStrike" spc="-1">
              <a:latin typeface="Times New Roman"/>
            </a:endParaRPr>
          </a:p>
        </p:txBody>
      </p:sp>
      <p:sp>
        <p:nvSpPr>
          <p:cNvPr id="100" name="TextShape 4"/>
          <p:cNvSpPr txBox="1"/>
          <p:nvPr/>
        </p:nvSpPr>
        <p:spPr>
          <a:xfrm>
            <a:off x="4165920" y="6356880"/>
            <a:ext cx="3860280" cy="364680"/>
          </a:xfrm>
          <a:prstGeom prst="rect">
            <a:avLst/>
          </a:prstGeom>
          <a:noFill/>
          <a:ln>
            <a:noFill/>
          </a:ln>
        </p:spPr>
        <p:txBody>
          <a:bodyPr anchor="ctr"/>
          <a:lstStyle/>
          <a:p>
            <a:pPr algn="ctr">
              <a:lnSpc>
                <a:spcPct val="100000"/>
              </a:lnSpc>
            </a:pPr>
            <a:r>
              <a:rPr lang="fr-FR" sz="1200" b="0" strike="noStrike" spc="-1">
                <a:solidFill>
                  <a:srgbClr val="8B8B8B"/>
                </a:solidFill>
                <a:latin typeface="Calibri"/>
              </a:rPr>
              <a:t>NMRG Virtual Meeting – February 2020</a:t>
            </a:r>
            <a:endParaRPr lang="fr-FR" sz="1200" b="0" strike="noStrike" spc="-1">
              <a:latin typeface="Times New Roman"/>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TextShape 1"/>
          <p:cNvSpPr txBox="1"/>
          <p:nvPr/>
        </p:nvSpPr>
        <p:spPr>
          <a:xfrm>
            <a:off x="609480" y="274680"/>
            <a:ext cx="10972440" cy="1142640"/>
          </a:xfrm>
          <a:prstGeom prst="rect">
            <a:avLst/>
          </a:prstGeom>
          <a:noFill/>
          <a:ln>
            <a:noFill/>
          </a:ln>
        </p:spPr>
        <p:txBody>
          <a:bodyPr anchor="ctr"/>
          <a:lstStyle/>
          <a:p>
            <a:pPr algn="ctr">
              <a:lnSpc>
                <a:spcPct val="100000"/>
              </a:lnSpc>
            </a:pPr>
            <a:r>
              <a:rPr lang="pt-BR" sz="4400" b="0" strike="noStrike" spc="-1">
                <a:solidFill>
                  <a:srgbClr val="7030A0"/>
                </a:solidFill>
                <a:latin typeface="Calibri"/>
              </a:rPr>
              <a:t>Next meetings &amp; events</a:t>
            </a:r>
            <a:endParaRPr lang="pt-BR" sz="4400" b="0" strike="noStrike" spc="-1">
              <a:solidFill>
                <a:srgbClr val="000000"/>
              </a:solidFill>
              <a:latin typeface="Calibri"/>
            </a:endParaRPr>
          </a:p>
        </p:txBody>
      </p:sp>
      <p:sp>
        <p:nvSpPr>
          <p:cNvPr id="102" name="TextShape 2"/>
          <p:cNvSpPr txBox="1"/>
          <p:nvPr/>
        </p:nvSpPr>
        <p:spPr>
          <a:xfrm>
            <a:off x="648000" y="1246094"/>
            <a:ext cx="10972440" cy="5079466"/>
          </a:xfrm>
          <a:prstGeom prst="rect">
            <a:avLst/>
          </a:prstGeom>
          <a:noFill/>
          <a:ln>
            <a:noFill/>
          </a:ln>
        </p:spPr>
        <p:txBody>
          <a:bodyPr>
            <a:normAutofit fontScale="55000" lnSpcReduction="20000"/>
          </a:bodyPr>
          <a:lstStyle/>
          <a:p>
            <a:pPr marL="457200" indent="-457200">
              <a:lnSpc>
                <a:spcPct val="100000"/>
              </a:lnSpc>
              <a:spcBef>
                <a:spcPts val="641"/>
              </a:spcBef>
              <a:buFont typeface="Arial" panose="020B0604020202020204" pitchFamily="34" charset="0"/>
              <a:buChar char="•"/>
            </a:pPr>
            <a:r>
              <a:rPr lang="pt-BR" sz="3200" b="0" strike="noStrike" spc="-1" dirty="0">
                <a:solidFill>
                  <a:srgbClr val="7030A0"/>
                </a:solidFill>
                <a:latin typeface="Calibri"/>
              </a:rPr>
              <a:t>NOMS, 20-24 April, Budapest </a:t>
            </a:r>
            <a:endParaRPr lang="pt-BR" sz="3200" b="0" strike="noStrike" spc="-1" dirty="0">
              <a:solidFill>
                <a:srgbClr val="000000"/>
              </a:solidFill>
              <a:latin typeface="Calibri"/>
            </a:endParaRPr>
          </a:p>
          <a:p>
            <a:pPr marL="743040" lvl="1" indent="-285480">
              <a:lnSpc>
                <a:spcPct val="100000"/>
              </a:lnSpc>
              <a:spcBef>
                <a:spcPts val="561"/>
              </a:spcBef>
              <a:buClr>
                <a:srgbClr val="000000"/>
              </a:buClr>
              <a:buFont typeface="Arial"/>
              <a:buChar char="–"/>
            </a:pPr>
            <a:r>
              <a:rPr lang="pt-BR" sz="2800" b="0" strike="noStrike" spc="-1" dirty="0">
                <a:solidFill>
                  <a:srgbClr val="000000"/>
                </a:solidFill>
                <a:latin typeface="Calibri"/>
              </a:rPr>
              <a:t>Introduction of NMRG during plenary session</a:t>
            </a:r>
          </a:p>
          <a:p>
            <a:pPr marL="743040" lvl="1" indent="-285480">
              <a:lnSpc>
                <a:spcPct val="100000"/>
              </a:lnSpc>
              <a:spcBef>
                <a:spcPts val="561"/>
              </a:spcBef>
              <a:buClr>
                <a:srgbClr val="000000"/>
              </a:buClr>
              <a:buFont typeface="Arial"/>
              <a:buChar char="–"/>
            </a:pPr>
            <a:r>
              <a:rPr lang="pt-BR" sz="2800" b="0" strike="noStrike" spc="-1" dirty="0">
                <a:solidFill>
                  <a:srgbClr val="000000"/>
                </a:solidFill>
                <a:latin typeface="Calibri"/>
              </a:rPr>
              <a:t>NMRG poster</a:t>
            </a:r>
          </a:p>
          <a:p>
            <a:pPr marL="743040" lvl="1" indent="-285480">
              <a:lnSpc>
                <a:spcPct val="100000"/>
              </a:lnSpc>
              <a:spcBef>
                <a:spcPts val="561"/>
              </a:spcBef>
              <a:buClr>
                <a:srgbClr val="000000"/>
              </a:buClr>
              <a:buFont typeface="Arial"/>
              <a:buChar char="–"/>
            </a:pPr>
            <a:r>
              <a:rPr lang="pt-BR" sz="2800" b="0" strike="noStrike" spc="-1" dirty="0">
                <a:solidFill>
                  <a:srgbClr val="000000"/>
                </a:solidFill>
                <a:latin typeface="Calibri"/>
              </a:rPr>
              <a:t>A full session (2 hours) with invited speaker, April 21st, 16:00-18:00</a:t>
            </a:r>
          </a:p>
          <a:p>
            <a:pPr marL="743040" lvl="1" indent="-285480">
              <a:lnSpc>
                <a:spcPct val="100000"/>
              </a:lnSpc>
              <a:spcBef>
                <a:spcPts val="561"/>
              </a:spcBef>
              <a:buClr>
                <a:srgbClr val="000000"/>
              </a:buClr>
              <a:buFont typeface="Arial"/>
              <a:buChar char="–"/>
            </a:pPr>
            <a:r>
              <a:rPr lang="pt-BR" sz="2800" b="0" strike="noStrike" spc="-1" dirty="0">
                <a:solidFill>
                  <a:srgbClr val="000000"/>
                </a:solidFill>
                <a:latin typeface="Calibri"/>
              </a:rPr>
              <a:t>Undergoing discussion with the OC before sending invitations</a:t>
            </a:r>
          </a:p>
          <a:p>
            <a:pPr marL="743040" lvl="1" indent="-285480">
              <a:lnSpc>
                <a:spcPct val="100000"/>
              </a:lnSpc>
              <a:spcBef>
                <a:spcPts val="561"/>
              </a:spcBef>
              <a:buClr>
                <a:srgbClr val="000000"/>
              </a:buClr>
              <a:buFont typeface="Arial"/>
              <a:buChar char="–"/>
            </a:pPr>
            <a:endParaRPr lang="pt-BR" sz="2800" b="0" strike="noStrike" spc="-1" dirty="0">
              <a:solidFill>
                <a:srgbClr val="000000"/>
              </a:solidFill>
              <a:latin typeface="Calibri"/>
            </a:endParaRPr>
          </a:p>
          <a:p>
            <a:pPr marL="343080" indent="-342720">
              <a:lnSpc>
                <a:spcPct val="100000"/>
              </a:lnSpc>
              <a:spcBef>
                <a:spcPts val="641"/>
              </a:spcBef>
              <a:buClr>
                <a:srgbClr val="7030A0"/>
              </a:buClr>
              <a:buFont typeface="Arial"/>
              <a:buChar char="•"/>
            </a:pPr>
            <a:r>
              <a:rPr lang="pt-BR" sz="3200" b="0" strike="noStrike" spc="-1" dirty="0">
                <a:solidFill>
                  <a:srgbClr val="7030A0"/>
                </a:solidFill>
                <a:latin typeface="Calibri"/>
              </a:rPr>
              <a:t>Virtual Meeting April ?</a:t>
            </a:r>
            <a:endParaRPr lang="pt-BR" sz="3200" b="0" strike="noStrike" spc="-1" dirty="0">
              <a:solidFill>
                <a:srgbClr val="000000"/>
              </a:solidFill>
              <a:latin typeface="Calibri"/>
            </a:endParaRPr>
          </a:p>
          <a:p>
            <a:pPr>
              <a:lnSpc>
                <a:spcPct val="100000"/>
              </a:lnSpc>
              <a:spcBef>
                <a:spcPts val="641"/>
              </a:spcBef>
            </a:pPr>
            <a:endParaRPr lang="pt-BR" sz="3200" b="0" strike="noStrike" spc="-1" dirty="0">
              <a:solidFill>
                <a:srgbClr val="000000"/>
              </a:solidFill>
              <a:latin typeface="Calibri"/>
            </a:endParaRPr>
          </a:p>
          <a:p>
            <a:pPr marL="343080" indent="-342720">
              <a:lnSpc>
                <a:spcPct val="100000"/>
              </a:lnSpc>
              <a:spcBef>
                <a:spcPts val="641"/>
              </a:spcBef>
              <a:buClr>
                <a:srgbClr val="7030A0"/>
              </a:buClr>
              <a:buFont typeface="Arial"/>
              <a:buChar char="•"/>
            </a:pPr>
            <a:r>
              <a:rPr lang="pt-BR" sz="3200" b="0" strike="noStrike" spc="-1" dirty="0">
                <a:solidFill>
                  <a:srgbClr val="7030A0"/>
                </a:solidFill>
                <a:latin typeface="Calibri"/>
              </a:rPr>
              <a:t>May, iPOP, 28-29 May</a:t>
            </a:r>
            <a:endParaRPr lang="pt-BR" sz="3200" b="0" strike="noStrike" spc="-1" dirty="0">
              <a:solidFill>
                <a:srgbClr val="000000"/>
              </a:solidFill>
              <a:latin typeface="Calibri"/>
            </a:endParaRPr>
          </a:p>
          <a:p>
            <a:pPr marL="743040" lvl="1" indent="-285480">
              <a:spcBef>
                <a:spcPts val="1134"/>
              </a:spcBef>
              <a:buClr>
                <a:srgbClr val="000000"/>
              </a:buClr>
              <a:buFont typeface="Arial"/>
              <a:buChar char="–"/>
            </a:pPr>
            <a:r>
              <a:rPr lang="pt-BR" sz="2800" b="0" strike="noStrike" spc="-1" dirty="0">
                <a:solidFill>
                  <a:srgbClr val="000000"/>
                </a:solidFill>
                <a:latin typeface="Calibri"/>
              </a:rPr>
              <a:t>Special session on IBN</a:t>
            </a:r>
          </a:p>
          <a:p>
            <a:pPr marL="743040" lvl="1" indent="-285480">
              <a:spcBef>
                <a:spcPts val="1134"/>
              </a:spcBef>
              <a:buClr>
                <a:srgbClr val="000000"/>
              </a:buClr>
              <a:buFont typeface="Arial"/>
              <a:buChar char="–"/>
            </a:pPr>
            <a:r>
              <a:rPr lang="pt-BR" sz="2800" b="0" strike="noStrike" spc="-1" dirty="0">
                <a:solidFill>
                  <a:srgbClr val="000000"/>
                </a:solidFill>
                <a:latin typeface="Calibri"/>
              </a:rPr>
              <a:t>NMRG meeting (27 May)</a:t>
            </a:r>
          </a:p>
          <a:p>
            <a:pPr marL="743040" lvl="1" indent="-285480">
              <a:spcBef>
                <a:spcPts val="1134"/>
              </a:spcBef>
              <a:buClr>
                <a:srgbClr val="000000"/>
              </a:buClr>
              <a:buFont typeface="Arial"/>
              <a:buChar char="–"/>
            </a:pPr>
            <a:r>
              <a:rPr lang="pt-BR" sz="2800" b="0" strike="noStrike" spc="-1" dirty="0">
                <a:solidFill>
                  <a:srgbClr val="000000"/>
                </a:solidFill>
                <a:latin typeface="Calibri"/>
              </a:rPr>
              <a:t>Keynote</a:t>
            </a:r>
          </a:p>
          <a:p>
            <a:pPr marL="743040" lvl="1" indent="-285480">
              <a:spcBef>
                <a:spcPts val="1134"/>
              </a:spcBef>
              <a:buClr>
                <a:srgbClr val="000000"/>
              </a:buClr>
              <a:buFont typeface="Arial"/>
              <a:buChar char="–"/>
            </a:pPr>
            <a:r>
              <a:rPr lang="pt-BR" sz="2800" b="0" strike="noStrike" spc="-1" dirty="0">
                <a:solidFill>
                  <a:srgbClr val="000000"/>
                </a:solidFill>
                <a:latin typeface="Calibri"/>
              </a:rPr>
              <a:t>Demos ?</a:t>
            </a:r>
          </a:p>
          <a:p>
            <a:pPr marL="743040" lvl="1" indent="-285480">
              <a:spcBef>
                <a:spcPts val="1134"/>
              </a:spcBef>
              <a:buClr>
                <a:srgbClr val="000000"/>
              </a:buClr>
              <a:buFont typeface="Arial"/>
              <a:buChar char="–"/>
            </a:pPr>
            <a:endParaRPr lang="pt-BR" sz="2800" b="0" strike="noStrike" spc="-1" dirty="0">
              <a:solidFill>
                <a:srgbClr val="000000"/>
              </a:solidFill>
              <a:latin typeface="Calibri"/>
            </a:endParaRPr>
          </a:p>
          <a:p>
            <a:pPr marL="343080" indent="-342720">
              <a:spcBef>
                <a:spcPts val="1417"/>
              </a:spcBef>
              <a:buClr>
                <a:srgbClr val="7030A0"/>
              </a:buClr>
              <a:buFont typeface="Arial"/>
              <a:buChar char="•"/>
            </a:pPr>
            <a:r>
              <a:rPr lang="pt-BR" sz="3200" b="0" strike="noStrike" spc="-1" dirty="0">
                <a:solidFill>
                  <a:srgbClr val="7030A0"/>
                </a:solidFill>
                <a:latin typeface="Calibri"/>
              </a:rPr>
              <a:t>July, IETF 108</a:t>
            </a:r>
            <a:endParaRPr lang="pt-BR" sz="3200" b="0" strike="noStrike" spc="-1" dirty="0">
              <a:solidFill>
                <a:srgbClr val="000000"/>
              </a:solidFill>
              <a:latin typeface="Calibri"/>
            </a:endParaRPr>
          </a:p>
          <a:p>
            <a:pPr marL="743040" lvl="1" indent="-285480">
              <a:spcBef>
                <a:spcPts val="1134"/>
              </a:spcBef>
              <a:buClr>
                <a:srgbClr val="000000"/>
              </a:buClr>
              <a:buFont typeface="Arial"/>
              <a:buChar char="–"/>
            </a:pPr>
            <a:r>
              <a:rPr lang="pt-BR" sz="2800" b="0" strike="noStrike" spc="-1" dirty="0" smtClean="0">
                <a:solidFill>
                  <a:srgbClr val="000000"/>
                </a:solidFill>
                <a:latin typeface="Calibri"/>
              </a:rPr>
              <a:t>hackathon</a:t>
            </a:r>
            <a:endParaRPr lang="pt-BR" sz="2800" b="0" strike="noStrike" spc="-1" dirty="0">
              <a:solidFill>
                <a:srgbClr val="000000"/>
              </a:solidFill>
              <a:latin typeface="Calibri"/>
            </a:endParaRPr>
          </a:p>
        </p:txBody>
      </p:sp>
      <p:sp>
        <p:nvSpPr>
          <p:cNvPr id="103" name="TextShape 3"/>
          <p:cNvSpPr txBox="1"/>
          <p:nvPr/>
        </p:nvSpPr>
        <p:spPr>
          <a:xfrm>
            <a:off x="8737560" y="6356520"/>
            <a:ext cx="2844360" cy="364680"/>
          </a:xfrm>
          <a:prstGeom prst="rect">
            <a:avLst/>
          </a:prstGeom>
          <a:noFill/>
          <a:ln>
            <a:noFill/>
          </a:ln>
        </p:spPr>
        <p:txBody>
          <a:bodyPr anchor="ctr"/>
          <a:lstStyle/>
          <a:p>
            <a:pPr algn="r">
              <a:lnSpc>
                <a:spcPct val="100000"/>
              </a:lnSpc>
            </a:pPr>
            <a:fld id="{76CD93F9-879A-449D-A84D-EDAA50FF91AE}" type="slidenum">
              <a:rPr lang="fr-FR" sz="1200" b="0" strike="noStrike" spc="-1">
                <a:solidFill>
                  <a:srgbClr val="8B8B8B"/>
                </a:solidFill>
                <a:latin typeface="Calibri"/>
              </a:rPr>
              <a:t>6</a:t>
            </a:fld>
            <a:endParaRPr lang="fr-FR" sz="1200" b="0" strike="noStrike" spc="-1">
              <a:latin typeface="Times New Roman"/>
            </a:endParaRPr>
          </a:p>
        </p:txBody>
      </p:sp>
      <p:sp>
        <p:nvSpPr>
          <p:cNvPr id="104" name="TextShape 4"/>
          <p:cNvSpPr txBox="1"/>
          <p:nvPr/>
        </p:nvSpPr>
        <p:spPr>
          <a:xfrm>
            <a:off x="4165560" y="6356520"/>
            <a:ext cx="3860280" cy="364680"/>
          </a:xfrm>
          <a:prstGeom prst="rect">
            <a:avLst/>
          </a:prstGeom>
          <a:noFill/>
          <a:ln>
            <a:noFill/>
          </a:ln>
        </p:spPr>
        <p:txBody>
          <a:bodyPr anchor="ctr"/>
          <a:lstStyle/>
          <a:p>
            <a:pPr algn="ctr">
              <a:lnSpc>
                <a:spcPct val="100000"/>
              </a:lnSpc>
            </a:pPr>
            <a:r>
              <a:rPr lang="fr-FR" sz="1200" b="0" strike="noStrike" spc="-1">
                <a:solidFill>
                  <a:srgbClr val="8B8B8B"/>
                </a:solidFill>
                <a:latin typeface="Calibri"/>
              </a:rPr>
              <a:t>NMRG Virtual Meeting – February 2020</a:t>
            </a:r>
            <a:endParaRPr lang="fr-FR" sz="1200" b="0" strike="noStrike" spc="-1">
              <a:latin typeface="Times New Roman"/>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2214</TotalTime>
  <Words>492</Words>
  <Application>Microsoft Office PowerPoint</Application>
  <PresentationFormat>Grand écran</PresentationFormat>
  <Paragraphs>90</Paragraphs>
  <Slides>6</Slides>
  <Notes>0</Notes>
  <HiddenSlides>0</HiddenSlides>
  <MMClips>0</MMClips>
  <ScaleCrop>false</ScaleCrop>
  <HeadingPairs>
    <vt:vector size="6" baseType="variant">
      <vt:variant>
        <vt:lpstr>Polices utilisées</vt:lpstr>
      </vt:variant>
      <vt:variant>
        <vt:i4>6</vt:i4>
      </vt:variant>
      <vt:variant>
        <vt:lpstr>Thème</vt:lpstr>
      </vt:variant>
      <vt:variant>
        <vt:i4>2</vt:i4>
      </vt:variant>
      <vt:variant>
        <vt:lpstr>Titres des diapositives</vt:lpstr>
      </vt:variant>
      <vt:variant>
        <vt:i4>6</vt:i4>
      </vt:variant>
    </vt:vector>
  </HeadingPairs>
  <TitlesOfParts>
    <vt:vector size="14" baseType="lpstr">
      <vt:lpstr>Arial</vt:lpstr>
      <vt:lpstr>Calibri</vt:lpstr>
      <vt:lpstr>DejaVu Sans</vt:lpstr>
      <vt:lpstr>Symbol</vt:lpstr>
      <vt:lpstr>Times New Roman</vt:lpstr>
      <vt:lpstr>Wingdings</vt:lpstr>
      <vt:lpstr>Office Theme</vt:lpstr>
      <vt:lpstr>Office Theme</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NMRG topics do be addressed</dc:title>
  <dc:subject/>
  <dc:creator>Lisandro</dc:creator>
  <dc:description/>
  <cp:lastModifiedBy>jerome</cp:lastModifiedBy>
  <cp:revision>95</cp:revision>
  <dcterms:created xsi:type="dcterms:W3CDTF">2011-07-24T23:53:41Z</dcterms:created>
  <dcterms:modified xsi:type="dcterms:W3CDTF">2020-02-27T20:52:00Z</dcterms:modified>
  <dc:language>fr-FR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MSIP_Label_b1aa2129-79ec-42c0-bfac-e5b7a0374572_Application">
    <vt:lpwstr>Microsoft Azure Information Protection</vt:lpwstr>
  </property>
  <property fmtid="{D5CDD505-2E9C-101B-9397-08002B2CF9AE}" pid="8" name="MSIP_Label_b1aa2129-79ec-42c0-bfac-e5b7a0374572_Enabled">
    <vt:lpwstr>True</vt:lpwstr>
  </property>
  <property fmtid="{D5CDD505-2E9C-101B-9397-08002B2CF9AE}" pid="9" name="MSIP_Label_b1aa2129-79ec-42c0-bfac-e5b7a0374572_Extended_MSFT_Method">
    <vt:lpwstr>Manual</vt:lpwstr>
  </property>
  <property fmtid="{D5CDD505-2E9C-101B-9397-08002B2CF9AE}" pid="10" name="MSIP_Label_b1aa2129-79ec-42c0-bfac-e5b7a0374572_Name">
    <vt:lpwstr>Public</vt:lpwstr>
  </property>
  <property fmtid="{D5CDD505-2E9C-101B-9397-08002B2CF9AE}" pid="11" name="MSIP_Label_b1aa2129-79ec-42c0-bfac-e5b7a0374572_Owner">
    <vt:lpwstr>laurent.ciavaglia@nokia.com</vt:lpwstr>
  </property>
  <property fmtid="{D5CDD505-2E9C-101B-9397-08002B2CF9AE}" pid="12" name="MSIP_Label_b1aa2129-79ec-42c0-bfac-e5b7a0374572_SetDate">
    <vt:lpwstr>2019-03-06T08:53:05.3102943Z</vt:lpwstr>
  </property>
  <property fmtid="{D5CDD505-2E9C-101B-9397-08002B2CF9AE}" pid="13" name="MSIP_Label_b1aa2129-79ec-42c0-bfac-e5b7a0374572_SiteId">
    <vt:lpwstr>5d471751-9675-428d-917b-70f44f9630b0</vt:lpwstr>
  </property>
  <property fmtid="{D5CDD505-2E9C-101B-9397-08002B2CF9AE}" pid="14" name="Notes">
    <vt:i4>0</vt:i4>
  </property>
  <property fmtid="{D5CDD505-2E9C-101B-9397-08002B2CF9AE}" pid="15" name="PresentationFormat">
    <vt:lpwstr>Grand écran</vt:lpwstr>
  </property>
  <property fmtid="{D5CDD505-2E9C-101B-9397-08002B2CF9AE}" pid="16" name="ScaleCrop">
    <vt:bool>false</vt:bool>
  </property>
  <property fmtid="{D5CDD505-2E9C-101B-9397-08002B2CF9AE}" pid="17" name="Sensitivity">
    <vt:lpwstr>Public</vt:lpwstr>
  </property>
  <property fmtid="{D5CDD505-2E9C-101B-9397-08002B2CF9AE}" pid="18" name="ShareDoc">
    <vt:bool>false</vt:bool>
  </property>
  <property fmtid="{D5CDD505-2E9C-101B-9397-08002B2CF9AE}" pid="19" name="Slides">
    <vt:i4>5</vt:i4>
  </property>
  <property fmtid="{D5CDD505-2E9C-101B-9397-08002B2CF9AE}" pid="20" name="_AdHocReviewCycleID">
    <vt:i4>-823428296</vt:i4>
  </property>
  <property fmtid="{D5CDD505-2E9C-101B-9397-08002B2CF9AE}" pid="21" name="_AuthorEmail">
    <vt:lpwstr>laurent.ciavaglia@nokia-bell-labs.com</vt:lpwstr>
  </property>
  <property fmtid="{D5CDD505-2E9C-101B-9397-08002B2CF9AE}" pid="22" name="_AuthorEmailDisplayName">
    <vt:lpwstr>Ciavaglia, Laurent (Nokia - FR/Nozay)</vt:lpwstr>
  </property>
  <property fmtid="{D5CDD505-2E9C-101B-9397-08002B2CF9AE}" pid="23" name="_EmailSubject">
    <vt:lpwstr>NMRG - Planning for IETF 100</vt:lpwstr>
  </property>
  <property fmtid="{D5CDD505-2E9C-101B-9397-08002B2CF9AE}" pid="24" name="_NewReviewCycle">
    <vt:lpwstr/>
  </property>
</Properties>
</file>