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72" r:id="rId3"/>
    <p:sldId id="284" r:id="rId4"/>
    <p:sldId id="27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43" autoAdjust="0"/>
    <p:restoredTop sz="94660"/>
  </p:normalViewPr>
  <p:slideViewPr>
    <p:cSldViewPr snapToGrid="0">
      <p:cViewPr varScale="1">
        <p:scale>
          <a:sx n="156" d="100"/>
          <a:sy n="156" d="100"/>
        </p:scale>
        <p:origin x="47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C4FB89-2035-4F1E-A21E-02DD3E18D9FC}" type="datetimeFigureOut">
              <a:rPr lang="en-US" smtClean="0"/>
              <a:t>14-Apr-20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070015-4A31-4BDC-8A17-9EE3B0A65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03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B08D69-C5AC-4BBB-815A-DF0782D694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DF60A7-929C-4B4B-992A-82CDCFE25B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5FEFEA-E877-4CB7-8B0E-DCB7FEA0F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E32F-59EB-4ACD-B9D8-36D7FECAF820}" type="datetimeFigureOut">
              <a:rPr lang="en-US" smtClean="0"/>
              <a:t>14-Apr-20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877F9B-72C9-4A2B-B943-70BD80200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0E6258-D597-46C7-9CB3-24841A799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469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D6D93-6DFE-4247-BC99-F80F5B8C7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CD53B5-5038-4974-9907-9E63C64993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46500F-F8C2-4E0F-87D2-B8ABD7F70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E32F-59EB-4ACD-B9D8-36D7FECAF820}" type="datetimeFigureOut">
              <a:rPr lang="en-US" smtClean="0"/>
              <a:t>14-Apr-20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0675A3-D546-41FA-8058-A690F5E04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A66653-35F3-4E3A-BC53-F6B38B625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158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71EA21C-38FB-4F43-B4DA-19C8B6A75A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285716-4B9A-4F07-98EE-B18637EA10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29D89-2394-4932-A4DC-3E1819D64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E32F-59EB-4ACD-B9D8-36D7FECAF820}" type="datetimeFigureOut">
              <a:rPr lang="en-US" smtClean="0"/>
              <a:t>14-Apr-20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51A581-A1EA-4F0A-B385-F2154DA20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7DE762-22E8-44FE-8780-E0E8D728A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888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E0B358-E803-4855-B65F-CE167F5CA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96954B-AE10-48EB-8983-3A69DE5232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9472F0-686E-4B17-A0AB-80C1E1BB7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E32F-59EB-4ACD-B9D8-36D7FECAF820}" type="datetimeFigureOut">
              <a:rPr lang="en-US" smtClean="0"/>
              <a:t>14-Apr-20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D46A80-97E3-4362-BB53-8EC78C451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CE5E72-E070-4B59-8FAF-D02BAF7FC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158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87C8DC-1A3E-40FD-8B91-72EB56301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FED2E6-F1FE-4C74-BD8B-D33F78B300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0BBF3-3C28-4954-9235-4F0BE6378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E32F-59EB-4ACD-B9D8-36D7FECAF820}" type="datetimeFigureOut">
              <a:rPr lang="en-US" smtClean="0"/>
              <a:t>14-Apr-20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1B86F5-0F63-48FD-9992-361F7AA41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6C1E8F-7FAB-411A-9096-F928A83C4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392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3D0A4-1D2F-4E36-BCAB-1C39F5DBC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127748-CC5F-4871-9680-514D3BB570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DEE24B-7D69-4AF3-A3CB-CC473ED46C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78E9E1-C5B1-43C9-96B8-8F1C383AB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E32F-59EB-4ACD-B9D8-36D7FECAF820}" type="datetimeFigureOut">
              <a:rPr lang="en-US" smtClean="0"/>
              <a:t>14-Apr-20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588BEB-5E6A-4229-975C-BA1630828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C51720-11EB-4D33-B663-6BCE38A7F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442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4C4C32-A9B7-4094-AE43-DAEE043C65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1ABD9B-07EC-46D5-813C-0DA4F2E99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4202DF-D375-4595-9B4E-70496D8644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7A6DC1-AD9C-472C-BFE5-71B823BEBF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8FE1F5-BEF5-4E98-A096-BA718CAD7F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2CCCF2-4CEF-4157-B482-B9D2893E9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E32F-59EB-4ACD-B9D8-36D7FECAF820}" type="datetimeFigureOut">
              <a:rPr lang="en-US" smtClean="0"/>
              <a:t>14-Apr-20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4F6F1C-E9FA-41AA-A372-3DBF2CC7A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38A8E2-597D-43B6-9FFA-F796BD4D7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128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36742-F652-457E-959B-494002875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2DC6F1-8939-4946-A640-728CB8DCF8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E32F-59EB-4ACD-B9D8-36D7FECAF820}" type="datetimeFigureOut">
              <a:rPr lang="en-US" smtClean="0"/>
              <a:t>14-Apr-20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D415FF-137B-4ACB-9EFF-2DC7FE7D9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BDDADE-252A-4523-BB9B-7C7D6330A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240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3F8E62-E77F-4C04-8029-AF9C486931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E32F-59EB-4ACD-B9D8-36D7FECAF820}" type="datetimeFigureOut">
              <a:rPr lang="en-US" smtClean="0"/>
              <a:t>14-Apr-20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DC740D-10E8-4A14-BDCB-2AD1A8357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D96579-01EF-46F3-9FC2-C276C8E39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913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A6980-083E-4CE3-9E70-C53F88E1A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14B344-4C75-4228-96E8-48683732C9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923800-43DF-405A-8B81-227CA163C3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1BA87F-B6AE-4A03-AB7B-B651EE7BF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E32F-59EB-4ACD-B9D8-36D7FECAF820}" type="datetimeFigureOut">
              <a:rPr lang="en-US" smtClean="0"/>
              <a:t>14-Apr-20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304AAA-2132-430E-9CB1-4C26785ED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91078-BDC3-47C2-BD5A-BE2A5CC7F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396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F57A1-10A2-489E-BAD6-F79B2B3D23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47B59A-C1EC-4422-B71E-9576D06FAF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B44BC9-EAC7-468C-9708-63B9D03E7A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F9D4FE-CAE7-49B7-8F8D-051E10C67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E32F-59EB-4ACD-B9D8-36D7FECAF820}" type="datetimeFigureOut">
              <a:rPr lang="en-US" smtClean="0"/>
              <a:t>14-Apr-20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2A54DA-90B8-47E6-A417-5D8607543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D64981-57C7-461D-BC3C-EE5B2422C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117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0DD23A-670B-4C37-A3CE-8185B6EA46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0E420E-5944-4948-9336-4218168AA2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FB8CB1-F5D5-4D5E-AC36-F22E8C0682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A8E32F-59EB-4ACD-B9D8-36D7FECAF820}" type="datetimeFigureOut">
              <a:rPr lang="en-US" smtClean="0"/>
              <a:t>14-Apr-20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CB2854-5FCB-4F8F-9C2F-763CA8D7A1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D64BB2-0AFA-43D2-A92F-BF4CC2944B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744C62-9E8F-4DD9-B303-2E5449B26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375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tools.ietf.org/html/draft-irtf-nmrg-ibn-concepts-definitions-01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AC1AD-613C-4F43-A1CF-7A763356F2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471425"/>
          </a:xfrm>
        </p:spPr>
        <p:txBody>
          <a:bodyPr>
            <a:normAutofit/>
          </a:bodyPr>
          <a:lstStyle/>
          <a:p>
            <a:r>
              <a:rPr lang="en-US" dirty="0"/>
              <a:t>IBN Concepts and Definitions</a:t>
            </a:r>
            <a:br>
              <a:rPr lang="en-US" dirty="0"/>
            </a:br>
            <a:r>
              <a:rPr lang="en-US" sz="4000" dirty="0">
                <a:hlinkClick r:id="rId2"/>
              </a:rPr>
              <a:t>draft-irtf-nmrg-ibn-concepts-definitions-01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0F08EC-FD99-4AF8-A1BF-943A7D3A31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20074"/>
            <a:ext cx="9144000" cy="127027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b="1" dirty="0"/>
              <a:t>Alexander Clemm </a:t>
            </a:r>
            <a:r>
              <a:rPr lang="en-US" sz="1800" dirty="0"/>
              <a:t>(</a:t>
            </a:r>
            <a:r>
              <a:rPr lang="en-US" sz="1800" dirty="0" err="1"/>
              <a:t>Futurewei</a:t>
            </a:r>
            <a:r>
              <a:rPr lang="en-US" sz="1800" dirty="0"/>
              <a:t>, USA)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b="1" dirty="0"/>
              <a:t>Laurent Ciavaglia </a:t>
            </a:r>
            <a:r>
              <a:rPr lang="en-US" sz="1800" dirty="0"/>
              <a:t>(Nokia, France)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b="1" dirty="0"/>
              <a:t>Lisandro Zambenedetti Granville </a:t>
            </a:r>
            <a:r>
              <a:rPr lang="en-US" sz="1800" dirty="0"/>
              <a:t>(UFRGS, Brazil)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b="1" dirty="0"/>
              <a:t>Jeff Tantsura </a:t>
            </a:r>
            <a:r>
              <a:rPr lang="en-US" sz="1800" dirty="0"/>
              <a:t>(</a:t>
            </a:r>
            <a:r>
              <a:rPr lang="en-US" sz="1800" dirty="0" err="1"/>
              <a:t>Apstra</a:t>
            </a:r>
            <a:r>
              <a:rPr lang="en-US" sz="1800" dirty="0"/>
              <a:t>, USA)</a:t>
            </a:r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BF8E613B-3F18-4EDD-BDE9-9EBD00874A71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5591880" y="5541057"/>
            <a:ext cx="1007640" cy="72036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81982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FCEE1C-5458-4688-906D-7DEED2EE1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4428"/>
          </a:xfrm>
        </p:spPr>
        <p:txBody>
          <a:bodyPr/>
          <a:lstStyle/>
          <a:p>
            <a:r>
              <a:rPr lang="en-US" dirty="0"/>
              <a:t>Recent history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EA7628-59BC-4CB2-819B-4378985A41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6819" y="1595598"/>
            <a:ext cx="11115907" cy="4436988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rgbClr val="0070C0"/>
                </a:solidFill>
                <a:sym typeface="Wingdings" panose="05000000000000000000" pitchFamily="2" charset="2"/>
              </a:rPr>
              <a:t>Adopted as RG document in December 2019</a:t>
            </a:r>
          </a:p>
          <a:p>
            <a:r>
              <a:rPr lang="en-US" sz="2000" dirty="0">
                <a:sym typeface="Wingdings" panose="05000000000000000000" pitchFamily="2" charset="2"/>
              </a:rPr>
              <a:t>Main changes in version -01:</a:t>
            </a:r>
          </a:p>
          <a:p>
            <a:pPr lvl="1">
              <a:buFont typeface="Calibri" panose="020F0502020204030204" pitchFamily="34" charset="0"/>
              <a:buChar char="−"/>
            </a:pPr>
            <a:r>
              <a:rPr lang="en-US" sz="1800" dirty="0">
                <a:sym typeface="Wingdings" panose="05000000000000000000" pitchFamily="2" charset="2"/>
              </a:rPr>
              <a:t>Editorial review</a:t>
            </a:r>
          </a:p>
          <a:p>
            <a:pPr lvl="1">
              <a:buFont typeface="Calibri" panose="020F0502020204030204" pitchFamily="34" charset="0"/>
              <a:buChar char="−"/>
            </a:pPr>
            <a:r>
              <a:rPr lang="en-US" sz="1800" dirty="0">
                <a:sym typeface="Wingdings" panose="05000000000000000000" pitchFamily="2" charset="2"/>
              </a:rPr>
              <a:t>Revised and aligned definitions for ‘intent’ </a:t>
            </a:r>
          </a:p>
          <a:p>
            <a:pPr marL="457200" lvl="1" indent="0">
              <a:buNone/>
            </a:pPr>
            <a:r>
              <a:rPr lang="en-US" sz="1800" dirty="0">
                <a:sym typeface="Wingdings" panose="05000000000000000000" pitchFamily="2" charset="2"/>
              </a:rPr>
              <a:t>	based on mailing discussion and draft on intent classification</a:t>
            </a:r>
          </a:p>
          <a:p>
            <a:pPr marL="457200" lvl="1" indent="0">
              <a:buNone/>
            </a:pPr>
            <a:endParaRPr lang="en-US" sz="1800" dirty="0">
              <a:sym typeface="Wingdings" panose="05000000000000000000" pitchFamily="2" charset="2"/>
            </a:endParaRPr>
          </a:p>
          <a:p>
            <a:pPr lvl="1">
              <a:buFont typeface="Calibri" panose="020F0502020204030204" pitchFamily="34" charset="0"/>
              <a:buChar char="−"/>
            </a:pPr>
            <a:r>
              <a:rPr lang="en-US" sz="1800" dirty="0">
                <a:sym typeface="Wingdings" panose="05000000000000000000" pitchFamily="2" charset="2"/>
              </a:rPr>
              <a:t>Re-worked, improved, refined text for section “5. Principles”</a:t>
            </a:r>
          </a:p>
          <a:p>
            <a:pPr lvl="1">
              <a:buFont typeface="Calibri" panose="020F0502020204030204" pitchFamily="34" charset="0"/>
              <a:buChar char="−"/>
            </a:pPr>
            <a:r>
              <a:rPr lang="en-US" sz="1800" dirty="0">
                <a:sym typeface="Wingdings" panose="05000000000000000000" pitchFamily="2" charset="2"/>
              </a:rPr>
              <a:t>Swapped section “6. Lifecycle” and section “7. Functionality”</a:t>
            </a:r>
          </a:p>
          <a:p>
            <a:pPr marL="457200" lvl="1" indent="0">
              <a:buNone/>
            </a:pPr>
            <a:r>
              <a:rPr lang="en-US" sz="1800" dirty="0">
                <a:sym typeface="Wingdings" panose="05000000000000000000" pitchFamily="2" charset="2"/>
              </a:rPr>
              <a:t>	added more/improved  description on intent fulfillment and intent assurance functionality </a:t>
            </a:r>
          </a:p>
          <a:p>
            <a:pPr marL="457200" lvl="1" indent="0">
              <a:buNone/>
            </a:pPr>
            <a:endParaRPr lang="en-US" sz="1800" dirty="0">
              <a:sym typeface="Wingdings" panose="05000000000000000000" pitchFamily="2" charset="2"/>
            </a:endParaRPr>
          </a:p>
          <a:p>
            <a:pPr lvl="1">
              <a:buFont typeface="Calibri" panose="020F0502020204030204" pitchFamily="34" charset="0"/>
              <a:buChar char="−"/>
            </a:pPr>
            <a:r>
              <a:rPr lang="en-US" sz="1800" dirty="0">
                <a:solidFill>
                  <a:prstClr val="black"/>
                </a:solidFill>
                <a:sym typeface="Wingdings" panose="05000000000000000000" pitchFamily="2" charset="2"/>
              </a:rPr>
              <a:t>Removed second lifecycle diagram in section “7. Lifecycle”</a:t>
            </a:r>
          </a:p>
          <a:p>
            <a:pPr lvl="1">
              <a:buFont typeface="Calibri" panose="020F0502020204030204" pitchFamily="34" charset="0"/>
              <a:buChar char="−"/>
            </a:pPr>
            <a:r>
              <a:rPr lang="en-US" sz="1800" dirty="0">
                <a:solidFill>
                  <a:prstClr val="black"/>
                </a:solidFill>
                <a:sym typeface="Wingdings" panose="05000000000000000000" pitchFamily="2" charset="2"/>
              </a:rPr>
              <a:t>Complete new section “10. on Security Considerations”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667E3AC1-CDA9-4404-BC87-91516DC1FA30}"/>
              </a:ext>
            </a:extLst>
          </p:cNvPr>
          <p:cNvSpPr txBox="1">
            <a:spLocks/>
          </p:cNvSpPr>
          <p:nvPr/>
        </p:nvSpPr>
        <p:spPr bwMode="auto">
          <a:xfrm>
            <a:off x="11091745" y="6331853"/>
            <a:ext cx="92830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D02329ED-D383-4D3E-8338-920C0FF7AC7C}" type="slidenum">
              <a:rPr lang="en-US" altLang="en-US" sz="1800" smtClean="0"/>
              <a:pPr algn="r"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800" dirty="0"/>
          </a:p>
        </p:txBody>
      </p:sp>
      <p:sp>
        <p:nvSpPr>
          <p:cNvPr id="11" name="TextShape 4">
            <a:extLst>
              <a:ext uri="{FF2B5EF4-FFF2-40B4-BE49-F238E27FC236}">
                <a16:creationId xmlns:a16="http://schemas.microsoft.com/office/drawing/2014/main" id="{08008A8C-42DF-4556-9496-7F22A1DCEC12}"/>
              </a:ext>
            </a:extLst>
          </p:cNvPr>
          <p:cNvSpPr txBox="1"/>
          <p:nvPr/>
        </p:nvSpPr>
        <p:spPr>
          <a:xfrm>
            <a:off x="4165920" y="6356880"/>
            <a:ext cx="386028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8B8B8B"/>
                </a:solidFill>
                <a:latin typeface="Calibri"/>
              </a:rPr>
              <a:t>NMRG Virtual Meeting – April 2020</a:t>
            </a:r>
            <a:endParaRPr lang="en-US" sz="12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27594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FCEE1C-5458-4688-906D-7DEED2EE1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4428"/>
          </a:xfrm>
        </p:spPr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EA7628-59BC-4CB2-819B-4378985A41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6819" y="1780988"/>
            <a:ext cx="11115907" cy="4251597"/>
          </a:xfrm>
        </p:spPr>
        <p:txBody>
          <a:bodyPr>
            <a:normAutofit/>
          </a:bodyPr>
          <a:lstStyle/>
          <a:p>
            <a:r>
              <a:rPr lang="en-US" sz="2000" dirty="0">
                <a:sym typeface="Wingdings" panose="05000000000000000000" pitchFamily="2" charset="2"/>
              </a:rPr>
              <a:t>Planned changes for version -02:</a:t>
            </a:r>
          </a:p>
          <a:p>
            <a:pPr lvl="1">
              <a:buFont typeface="Calibri" panose="020F0502020204030204" pitchFamily="34" charset="0"/>
              <a:buChar char="−"/>
            </a:pPr>
            <a:r>
              <a:rPr lang="en-US" sz="1800" dirty="0">
                <a:sym typeface="Wingdings" panose="05000000000000000000" pitchFamily="2" charset="2"/>
              </a:rPr>
              <a:t>Continue editorial review</a:t>
            </a:r>
          </a:p>
          <a:p>
            <a:pPr lvl="1">
              <a:buFont typeface="Calibri" panose="020F0502020204030204" pitchFamily="34" charset="0"/>
              <a:buChar char="−"/>
            </a:pPr>
            <a:r>
              <a:rPr lang="en-US" sz="1800" dirty="0">
                <a:sym typeface="Wingdings" panose="05000000000000000000" pitchFamily="2" charset="2"/>
              </a:rPr>
              <a:t>Add Principles that were still draft </a:t>
            </a:r>
          </a:p>
          <a:p>
            <a:pPr lvl="1">
              <a:buFont typeface="Calibri" panose="020F0502020204030204" pitchFamily="34" charset="0"/>
              <a:buChar char="−"/>
            </a:pPr>
            <a:r>
              <a:rPr lang="en-US" sz="1800" dirty="0">
                <a:sym typeface="Wingdings" panose="05000000000000000000" pitchFamily="2" charset="2"/>
              </a:rPr>
              <a:t>Improve section on Acronyms, Terms and Definitions</a:t>
            </a:r>
          </a:p>
          <a:p>
            <a:pPr lvl="1">
              <a:buFont typeface="Calibri" panose="020F0502020204030204" pitchFamily="34" charset="0"/>
              <a:buChar char="−"/>
            </a:pPr>
            <a:r>
              <a:rPr lang="en-US" sz="1800" dirty="0">
                <a:sym typeface="Wingdings" panose="05000000000000000000" pitchFamily="2" charset="2"/>
              </a:rPr>
              <a:t>Consolidate Lifecycle diagram	</a:t>
            </a:r>
          </a:p>
          <a:p>
            <a:pPr lvl="1">
              <a:buFont typeface="Calibri" panose="020F0502020204030204" pitchFamily="34" charset="0"/>
              <a:buChar char="−"/>
            </a:pPr>
            <a:r>
              <a:rPr lang="en-US" sz="1800" dirty="0">
                <a:sym typeface="Wingdings" panose="05000000000000000000" pitchFamily="2" charset="2"/>
              </a:rPr>
              <a:t>Address pending comments and reviews</a:t>
            </a:r>
          </a:p>
          <a:p>
            <a:pPr marL="457200" lvl="1" indent="0">
              <a:buNone/>
            </a:pPr>
            <a:endParaRPr lang="en-US" sz="2000" dirty="0">
              <a:sym typeface="Wingdings" panose="05000000000000000000" pitchFamily="2" charset="2"/>
            </a:endParaRPr>
          </a:p>
          <a:p>
            <a:r>
              <a:rPr lang="en-US" sz="2000" dirty="0">
                <a:solidFill>
                  <a:srgbClr val="0070C0"/>
                </a:solidFill>
                <a:sym typeface="Wingdings" panose="05000000000000000000" pitchFamily="2" charset="2"/>
              </a:rPr>
              <a:t>Target IRSG review by November 2020</a:t>
            </a:r>
          </a:p>
          <a:p>
            <a:endParaRPr lang="en-US" sz="2000" dirty="0">
              <a:sym typeface="Wingdings" panose="05000000000000000000" pitchFamily="2" charset="2"/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667E3AC1-CDA9-4404-BC87-91516DC1FA30}"/>
              </a:ext>
            </a:extLst>
          </p:cNvPr>
          <p:cNvSpPr txBox="1">
            <a:spLocks/>
          </p:cNvSpPr>
          <p:nvPr/>
        </p:nvSpPr>
        <p:spPr bwMode="auto">
          <a:xfrm>
            <a:off x="11091745" y="6331853"/>
            <a:ext cx="92830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D02329ED-D383-4D3E-8338-920C0FF7AC7C}" type="slidenum">
              <a:rPr lang="en-US" altLang="en-US" sz="1800" smtClean="0"/>
              <a:pPr algn="r"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800" dirty="0"/>
          </a:p>
        </p:txBody>
      </p:sp>
      <p:sp>
        <p:nvSpPr>
          <p:cNvPr id="11" name="TextShape 4">
            <a:extLst>
              <a:ext uri="{FF2B5EF4-FFF2-40B4-BE49-F238E27FC236}">
                <a16:creationId xmlns:a16="http://schemas.microsoft.com/office/drawing/2014/main" id="{08008A8C-42DF-4556-9496-7F22A1DCEC12}"/>
              </a:ext>
            </a:extLst>
          </p:cNvPr>
          <p:cNvSpPr txBox="1"/>
          <p:nvPr/>
        </p:nvSpPr>
        <p:spPr>
          <a:xfrm>
            <a:off x="4165920" y="6356880"/>
            <a:ext cx="386028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8B8B8B"/>
                </a:solidFill>
                <a:latin typeface="Calibri"/>
              </a:rPr>
              <a:t>NMRG Virtual Meeting – April 2020</a:t>
            </a:r>
            <a:endParaRPr lang="en-US" sz="12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27350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7903B-3C90-4D16-9556-419AAD074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20257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4655442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11757</TotalTime>
  <Words>105</Words>
  <Application>Microsoft Office PowerPoint</Application>
  <PresentationFormat>Widescreen</PresentationFormat>
  <Paragraphs>32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IBN Concepts and Definitions draft-irtf-nmrg-ibn-concepts-definitions-01</vt:lpstr>
      <vt:lpstr>Recent history</vt:lpstr>
      <vt:lpstr>Next steps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Evolution of the Subscription and Event Notification Drafts</dc:title>
  <dc:creator>Alex</dc:creator>
  <cp:lastModifiedBy>Laurent Ciavaglia</cp:lastModifiedBy>
  <cp:revision>110</cp:revision>
  <dcterms:created xsi:type="dcterms:W3CDTF">2017-07-13T17:07:54Z</dcterms:created>
  <dcterms:modified xsi:type="dcterms:W3CDTF">2020-04-14T11:57:06Z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1564000487</vt:lpwstr>
  </property>
</Properties>
</file>