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849" r:id="rId1"/>
  </p:sldMasterIdLst>
  <p:sldIdLst>
    <p:sldId id="256" r:id="rId2"/>
    <p:sldId id="257" r:id="rId3"/>
    <p:sldId id="258" r:id="rId4"/>
    <p:sldId id="267" r:id="rId5"/>
    <p:sldId id="259" r:id="rId6"/>
    <p:sldId id="269" r:id="rId7"/>
    <p:sldId id="275" r:id="rId8"/>
    <p:sldId id="282" r:id="rId9"/>
    <p:sldId id="283" r:id="rId10"/>
    <p:sldId id="284" r:id="rId11"/>
    <p:sldId id="279" r:id="rId12"/>
    <p:sldId id="285" r:id="rId13"/>
    <p:sldId id="276" r:id="rId14"/>
    <p:sldId id="277" r:id="rId15"/>
  </p:sldIdLst>
  <p:sldSz cx="12192000" cy="685800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FFFF66"/>
    <a:srgbClr val="CCFF66"/>
    <a:srgbClr val="CCFF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89" autoAdjust="0"/>
    <p:restoredTop sz="96270" autoAdjust="0"/>
  </p:normalViewPr>
  <p:slideViewPr>
    <p:cSldViewPr snapToGrid="0">
      <p:cViewPr varScale="1">
        <p:scale>
          <a:sx n="160" d="100"/>
          <a:sy n="160" d="100"/>
        </p:scale>
        <p:origin x="672"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iavaglia, Laurent (Nokia - FR/Paris-Saclay)" userId="1782b5b0-e1a6-4c9e-b270-fadae85fb4a2" providerId="ADAL" clId="{5C0208CE-41F6-499E-B43D-80B7A8F302D2}"/>
    <pc:docChg chg="modSld">
      <pc:chgData name="Ciavaglia, Laurent (Nokia - FR/Paris-Saclay)" userId="1782b5b0-e1a6-4c9e-b270-fadae85fb4a2" providerId="ADAL" clId="{5C0208CE-41F6-499E-B43D-80B7A8F302D2}" dt="2020-03-05T07:54:25.754" v="9" actId="20577"/>
      <pc:docMkLst>
        <pc:docMk/>
      </pc:docMkLst>
      <pc:sldChg chg="modSp">
        <pc:chgData name="Ciavaglia, Laurent (Nokia - FR/Paris-Saclay)" userId="1782b5b0-e1a6-4c9e-b270-fadae85fb4a2" providerId="ADAL" clId="{5C0208CE-41F6-499E-B43D-80B7A8F302D2}" dt="2020-03-05T07:54:25.754" v="9" actId="20577"/>
        <pc:sldMkLst>
          <pc:docMk/>
          <pc:sldMk cId="0" sldId="261"/>
        </pc:sldMkLst>
        <pc:spChg chg="mod">
          <ac:chgData name="Ciavaglia, Laurent (Nokia - FR/Paris-Saclay)" userId="1782b5b0-e1a6-4c9e-b270-fadae85fb4a2" providerId="ADAL" clId="{5C0208CE-41F6-499E-B43D-80B7A8F302D2}" dt="2020-03-05T07:54:25.754" v="9" actId="20577"/>
          <ac:spMkLst>
            <pc:docMk/>
            <pc:sldMk cId="0" sldId="261"/>
            <ac:spMk id="102" creationId="{00000000-0000-0000-0000-000000000000}"/>
          </ac:spMkLst>
        </pc:spChg>
      </pc:sldChg>
    </pc:docChg>
  </pc:docChgLst>
  <pc:docChgLst>
    <pc:chgData name="Ciavaglia, Laurent (Nokia - FR/Paris-Saclay)" userId="1782b5b0-e1a6-4c9e-b270-fadae85fb4a2" providerId="ADAL" clId="{E58EADD5-AF81-48AC-8991-DED661980485}"/>
    <pc:docChg chg="modSld">
      <pc:chgData name="Ciavaglia, Laurent (Nokia - FR/Paris-Saclay)" userId="1782b5b0-e1a6-4c9e-b270-fadae85fb4a2" providerId="ADAL" clId="{E58EADD5-AF81-48AC-8991-DED661980485}" dt="2020-05-29T14:05:55.456" v="1" actId="20577"/>
      <pc:docMkLst>
        <pc:docMk/>
      </pc:docMkLst>
      <pc:sldChg chg="modSp">
        <pc:chgData name="Ciavaglia, Laurent (Nokia - FR/Paris-Saclay)" userId="1782b5b0-e1a6-4c9e-b270-fadae85fb4a2" providerId="ADAL" clId="{E58EADD5-AF81-48AC-8991-DED661980485}" dt="2020-05-29T14:05:55.456" v="1" actId="20577"/>
        <pc:sldMkLst>
          <pc:docMk/>
          <pc:sldMk cId="0" sldId="259"/>
        </pc:sldMkLst>
        <pc:spChg chg="mod">
          <ac:chgData name="Ciavaglia, Laurent (Nokia - FR/Paris-Saclay)" userId="1782b5b0-e1a6-4c9e-b270-fadae85fb4a2" providerId="ADAL" clId="{E58EADD5-AF81-48AC-8991-DED661980485}" dt="2020-05-29T14:05:55.456" v="1" actId="20577"/>
          <ac:spMkLst>
            <pc:docMk/>
            <pc:sldMk cId="0" sldId="259"/>
            <ac:spMk id="94" creationId="{00000000-0000-0000-0000-000000000000}"/>
          </ac:spMkLst>
        </pc:spChg>
      </pc:sldChg>
    </pc:docChg>
  </pc:docChgLst>
  <pc:docChgLst>
    <pc:chgData name="Ciavaglia, Laurent (Nokia - FR/Paris-Saclay)" userId="1782b5b0-e1a6-4c9e-b270-fadae85fb4a2" providerId="ADAL" clId="{2A4A6382-6AB9-4D3B-A4DF-D95FA35DD902}"/>
    <pc:docChg chg="undo redo custSel addSld delSld modSld delMainMaster modMainMaster">
      <pc:chgData name="Ciavaglia, Laurent (Nokia - FR/Paris-Saclay)" userId="1782b5b0-e1a6-4c9e-b270-fadae85fb4a2" providerId="ADAL" clId="{2A4A6382-6AB9-4D3B-A4DF-D95FA35DD902}" dt="2020-04-09T20:42:17.327" v="472" actId="27636"/>
      <pc:docMkLst>
        <pc:docMk/>
      </pc:docMkLst>
      <pc:sldChg chg="modSp">
        <pc:chgData name="Ciavaglia, Laurent (Nokia - FR/Paris-Saclay)" userId="1782b5b0-e1a6-4c9e-b270-fadae85fb4a2" providerId="ADAL" clId="{2A4A6382-6AB9-4D3B-A4DF-D95FA35DD902}" dt="2020-04-09T20:24:56.512" v="114" actId="20577"/>
        <pc:sldMkLst>
          <pc:docMk/>
          <pc:sldMk cId="0" sldId="257"/>
        </pc:sldMkLst>
        <pc:spChg chg="mod">
          <ac:chgData name="Ciavaglia, Laurent (Nokia - FR/Paris-Saclay)" userId="1782b5b0-e1a6-4c9e-b270-fadae85fb4a2" providerId="ADAL" clId="{2A4A6382-6AB9-4D3B-A4DF-D95FA35DD902}" dt="2020-04-09T20:24:56.512" v="114" actId="20577"/>
          <ac:spMkLst>
            <pc:docMk/>
            <pc:sldMk cId="0" sldId="257"/>
            <ac:spMk id="88" creationId="{00000000-0000-0000-0000-000000000000}"/>
          </ac:spMkLst>
        </pc:spChg>
      </pc:sldChg>
      <pc:sldChg chg="modSp">
        <pc:chgData name="Ciavaglia, Laurent (Nokia - FR/Paris-Saclay)" userId="1782b5b0-e1a6-4c9e-b270-fadae85fb4a2" providerId="ADAL" clId="{2A4A6382-6AB9-4D3B-A4DF-D95FA35DD902}" dt="2020-04-09T20:40:23.601" v="446" actId="2711"/>
        <pc:sldMkLst>
          <pc:docMk/>
          <pc:sldMk cId="0" sldId="258"/>
        </pc:sldMkLst>
        <pc:spChg chg="mod">
          <ac:chgData name="Ciavaglia, Laurent (Nokia - FR/Paris-Saclay)" userId="1782b5b0-e1a6-4c9e-b270-fadae85fb4a2" providerId="ADAL" clId="{2A4A6382-6AB9-4D3B-A4DF-D95FA35DD902}" dt="2020-04-09T20:40:23.601" v="446" actId="2711"/>
          <ac:spMkLst>
            <pc:docMk/>
            <pc:sldMk cId="0" sldId="258"/>
            <ac:spMk id="90" creationId="{00000000-0000-0000-0000-000000000000}"/>
          </ac:spMkLst>
        </pc:spChg>
        <pc:spChg chg="mod">
          <ac:chgData name="Ciavaglia, Laurent (Nokia - FR/Paris-Saclay)" userId="1782b5b0-e1a6-4c9e-b270-fadae85fb4a2" providerId="ADAL" clId="{2A4A6382-6AB9-4D3B-A4DF-D95FA35DD902}" dt="2020-04-09T20:26:42.973" v="121" actId="20577"/>
          <ac:spMkLst>
            <pc:docMk/>
            <pc:sldMk cId="0" sldId="258"/>
            <ac:spMk id="92" creationId="{00000000-0000-0000-0000-000000000000}"/>
          </ac:spMkLst>
        </pc:spChg>
      </pc:sldChg>
      <pc:sldChg chg="modSp">
        <pc:chgData name="Ciavaglia, Laurent (Nokia - FR/Paris-Saclay)" userId="1782b5b0-e1a6-4c9e-b270-fadae85fb4a2" providerId="ADAL" clId="{2A4A6382-6AB9-4D3B-A4DF-D95FA35DD902}" dt="2020-04-09T20:42:10.907" v="470" actId="14100"/>
        <pc:sldMkLst>
          <pc:docMk/>
          <pc:sldMk cId="0" sldId="259"/>
        </pc:sldMkLst>
        <pc:spChg chg="mod">
          <ac:chgData name="Ciavaglia, Laurent (Nokia - FR/Paris-Saclay)" userId="1782b5b0-e1a6-4c9e-b270-fadae85fb4a2" providerId="ADAL" clId="{2A4A6382-6AB9-4D3B-A4DF-D95FA35DD902}" dt="2020-04-09T20:42:10.907" v="470" actId="14100"/>
          <ac:spMkLst>
            <pc:docMk/>
            <pc:sldMk cId="0" sldId="259"/>
            <ac:spMk id="94" creationId="{00000000-0000-0000-0000-000000000000}"/>
          </ac:spMkLst>
        </pc:spChg>
        <pc:spChg chg="mod">
          <ac:chgData name="Ciavaglia, Laurent (Nokia - FR/Paris-Saclay)" userId="1782b5b0-e1a6-4c9e-b270-fadae85fb4a2" providerId="ADAL" clId="{2A4A6382-6AB9-4D3B-A4DF-D95FA35DD902}" dt="2020-04-09T20:26:51.931" v="136" actId="20577"/>
          <ac:spMkLst>
            <pc:docMk/>
            <pc:sldMk cId="0" sldId="259"/>
            <ac:spMk id="96" creationId="{00000000-0000-0000-0000-000000000000}"/>
          </ac:spMkLst>
        </pc:spChg>
      </pc:sldChg>
      <pc:sldChg chg="del">
        <pc:chgData name="Ciavaglia, Laurent (Nokia - FR/Paris-Saclay)" userId="1782b5b0-e1a6-4c9e-b270-fadae85fb4a2" providerId="ADAL" clId="{2A4A6382-6AB9-4D3B-A4DF-D95FA35DD902}" dt="2020-04-09T20:36:06.692" v="299" actId="2696"/>
        <pc:sldMkLst>
          <pc:docMk/>
          <pc:sldMk cId="0" sldId="260"/>
        </pc:sldMkLst>
      </pc:sldChg>
      <pc:sldChg chg="modSp">
        <pc:chgData name="Ciavaglia, Laurent (Nokia - FR/Paris-Saclay)" userId="1782b5b0-e1a6-4c9e-b270-fadae85fb4a2" providerId="ADAL" clId="{2A4A6382-6AB9-4D3B-A4DF-D95FA35DD902}" dt="2020-04-09T20:41:45.798" v="463" actId="2710"/>
        <pc:sldMkLst>
          <pc:docMk/>
          <pc:sldMk cId="0" sldId="261"/>
        </pc:sldMkLst>
        <pc:spChg chg="mod">
          <ac:chgData name="Ciavaglia, Laurent (Nokia - FR/Paris-Saclay)" userId="1782b5b0-e1a6-4c9e-b270-fadae85fb4a2" providerId="ADAL" clId="{2A4A6382-6AB9-4D3B-A4DF-D95FA35DD902}" dt="2020-04-09T20:36:14.198" v="314" actId="20577"/>
          <ac:spMkLst>
            <pc:docMk/>
            <pc:sldMk cId="0" sldId="261"/>
            <ac:spMk id="101" creationId="{00000000-0000-0000-0000-000000000000}"/>
          </ac:spMkLst>
        </pc:spChg>
        <pc:spChg chg="mod">
          <ac:chgData name="Ciavaglia, Laurent (Nokia - FR/Paris-Saclay)" userId="1782b5b0-e1a6-4c9e-b270-fadae85fb4a2" providerId="ADAL" clId="{2A4A6382-6AB9-4D3B-A4DF-D95FA35DD902}" dt="2020-04-09T20:41:45.798" v="463" actId="2710"/>
          <ac:spMkLst>
            <pc:docMk/>
            <pc:sldMk cId="0" sldId="261"/>
            <ac:spMk id="102" creationId="{00000000-0000-0000-0000-000000000000}"/>
          </ac:spMkLst>
        </pc:spChg>
      </pc:sldChg>
      <pc:sldChg chg="modSp add">
        <pc:chgData name="Ciavaglia, Laurent (Nokia - FR/Paris-Saclay)" userId="1782b5b0-e1a6-4c9e-b270-fadae85fb4a2" providerId="ADAL" clId="{2A4A6382-6AB9-4D3B-A4DF-D95FA35DD902}" dt="2020-04-09T20:42:17.327" v="472" actId="27636"/>
        <pc:sldMkLst>
          <pc:docMk/>
          <pc:sldMk cId="2862454309" sldId="262"/>
        </pc:sldMkLst>
        <pc:spChg chg="mod">
          <ac:chgData name="Ciavaglia, Laurent (Nokia - FR/Paris-Saclay)" userId="1782b5b0-e1a6-4c9e-b270-fadae85fb4a2" providerId="ADAL" clId="{2A4A6382-6AB9-4D3B-A4DF-D95FA35DD902}" dt="2020-04-09T20:30:47.007" v="205" actId="790"/>
          <ac:spMkLst>
            <pc:docMk/>
            <pc:sldMk cId="2862454309" sldId="262"/>
            <ac:spMk id="93" creationId="{00000000-0000-0000-0000-000000000000}"/>
          </ac:spMkLst>
        </pc:spChg>
        <pc:spChg chg="mod">
          <ac:chgData name="Ciavaglia, Laurent (Nokia - FR/Paris-Saclay)" userId="1782b5b0-e1a6-4c9e-b270-fadae85fb4a2" providerId="ADAL" clId="{2A4A6382-6AB9-4D3B-A4DF-D95FA35DD902}" dt="2020-04-09T20:42:17.327" v="472" actId="27636"/>
          <ac:spMkLst>
            <pc:docMk/>
            <pc:sldMk cId="2862454309" sldId="262"/>
            <ac:spMk id="94" creationId="{00000000-0000-0000-0000-000000000000}"/>
          </ac:spMkLst>
        </pc:spChg>
        <pc:spChg chg="mod">
          <ac:chgData name="Ciavaglia, Laurent (Nokia - FR/Paris-Saclay)" userId="1782b5b0-e1a6-4c9e-b270-fadae85fb4a2" providerId="ADAL" clId="{2A4A6382-6AB9-4D3B-A4DF-D95FA35DD902}" dt="2020-04-09T20:30:47.007" v="205" actId="790"/>
          <ac:spMkLst>
            <pc:docMk/>
            <pc:sldMk cId="2862454309" sldId="262"/>
            <ac:spMk id="95" creationId="{00000000-0000-0000-0000-000000000000}"/>
          </ac:spMkLst>
        </pc:spChg>
        <pc:spChg chg="mod">
          <ac:chgData name="Ciavaglia, Laurent (Nokia - FR/Paris-Saclay)" userId="1782b5b0-e1a6-4c9e-b270-fadae85fb4a2" providerId="ADAL" clId="{2A4A6382-6AB9-4D3B-A4DF-D95FA35DD902}" dt="2020-04-09T20:30:47.007" v="205" actId="790"/>
          <ac:spMkLst>
            <pc:docMk/>
            <pc:sldMk cId="2862454309" sldId="262"/>
            <ac:spMk id="96" creationId="{00000000-0000-0000-0000-000000000000}"/>
          </ac:spMkLst>
        </pc:spChg>
      </pc:sldChg>
      <pc:sldChg chg="add del">
        <pc:chgData name="Ciavaglia, Laurent (Nokia - FR/Paris-Saclay)" userId="1782b5b0-e1a6-4c9e-b270-fadae85fb4a2" providerId="ADAL" clId="{2A4A6382-6AB9-4D3B-A4DF-D95FA35DD902}" dt="2020-04-09T20:10:52.411" v="1"/>
        <pc:sldMkLst>
          <pc:docMk/>
          <pc:sldMk cId="3413887250" sldId="262"/>
        </pc:sldMkLst>
      </pc:sldChg>
      <pc:sldChg chg="add del">
        <pc:chgData name="Ciavaglia, Laurent (Nokia - FR/Paris-Saclay)" userId="1782b5b0-e1a6-4c9e-b270-fadae85fb4a2" providerId="ADAL" clId="{2A4A6382-6AB9-4D3B-A4DF-D95FA35DD902}" dt="2020-04-09T20:24:43.540" v="105" actId="2696"/>
        <pc:sldMkLst>
          <pc:docMk/>
          <pc:sldMk cId="1003295231" sldId="263"/>
        </pc:sldMkLst>
      </pc:sldChg>
      <pc:sldChg chg="add del">
        <pc:chgData name="Ciavaglia, Laurent (Nokia - FR/Paris-Saclay)" userId="1782b5b0-e1a6-4c9e-b270-fadae85fb4a2" providerId="ADAL" clId="{2A4A6382-6AB9-4D3B-A4DF-D95FA35DD902}" dt="2020-04-09T20:21:02.443" v="74"/>
        <pc:sldMkLst>
          <pc:docMk/>
          <pc:sldMk cId="1587277000" sldId="263"/>
        </pc:sldMkLst>
      </pc:sldChg>
      <pc:sldChg chg="add del">
        <pc:chgData name="Ciavaglia, Laurent (Nokia - FR/Paris-Saclay)" userId="1782b5b0-e1a6-4c9e-b270-fadae85fb4a2" providerId="ADAL" clId="{2A4A6382-6AB9-4D3B-A4DF-D95FA35DD902}" dt="2020-04-09T20:20:41.221" v="67"/>
        <pc:sldMkLst>
          <pc:docMk/>
          <pc:sldMk cId="2168503073" sldId="263"/>
        </pc:sldMkLst>
      </pc:sldChg>
      <pc:sldChg chg="add del">
        <pc:chgData name="Ciavaglia, Laurent (Nokia - FR/Paris-Saclay)" userId="1782b5b0-e1a6-4c9e-b270-fadae85fb4a2" providerId="ADAL" clId="{2A4A6382-6AB9-4D3B-A4DF-D95FA35DD902}" dt="2020-04-09T20:20:41.174" v="66"/>
        <pc:sldMkLst>
          <pc:docMk/>
          <pc:sldMk cId="450679705" sldId="264"/>
        </pc:sldMkLst>
      </pc:sldChg>
      <pc:sldChg chg="add del">
        <pc:chgData name="Ciavaglia, Laurent (Nokia - FR/Paris-Saclay)" userId="1782b5b0-e1a6-4c9e-b270-fadae85fb4a2" providerId="ADAL" clId="{2A4A6382-6AB9-4D3B-A4DF-D95FA35DD902}" dt="2020-04-09T20:21:02.443" v="73"/>
        <pc:sldMkLst>
          <pc:docMk/>
          <pc:sldMk cId="1354865949" sldId="264"/>
        </pc:sldMkLst>
      </pc:sldChg>
      <pc:sldChg chg="modSp add del">
        <pc:chgData name="Ciavaglia, Laurent (Nokia - FR/Paris-Saclay)" userId="1782b5b0-e1a6-4c9e-b270-fadae85fb4a2" providerId="ADAL" clId="{2A4A6382-6AB9-4D3B-A4DF-D95FA35DD902}" dt="2020-04-09T20:21:02.443" v="72"/>
        <pc:sldMkLst>
          <pc:docMk/>
          <pc:sldMk cId="3968208708" sldId="265"/>
        </pc:sldMkLst>
        <pc:spChg chg="mod">
          <ac:chgData name="Ciavaglia, Laurent (Nokia - FR/Paris-Saclay)" userId="1782b5b0-e1a6-4c9e-b270-fadae85fb4a2" providerId="ADAL" clId="{2A4A6382-6AB9-4D3B-A4DF-D95FA35DD902}" dt="2020-04-09T20:21:02.433" v="71" actId="20577"/>
          <ac:spMkLst>
            <pc:docMk/>
            <pc:sldMk cId="3968208708" sldId="265"/>
            <ac:spMk id="2" creationId="{9DDD4F01-D3C1-4FAA-9A33-27C908624D59}"/>
          </ac:spMkLst>
        </pc:spChg>
      </pc:sldChg>
      <pc:sldMasterChg chg="addSp delSp modSp addSldLayout delSldLayout">
        <pc:chgData name="Ciavaglia, Laurent (Nokia - FR/Paris-Saclay)" userId="1782b5b0-e1a6-4c9e-b270-fadae85fb4a2" providerId="ADAL" clId="{2A4A6382-6AB9-4D3B-A4DF-D95FA35DD902}" dt="2020-04-09T20:21:34.861" v="89" actId="2696"/>
        <pc:sldMasterMkLst>
          <pc:docMk/>
          <pc:sldMasterMk cId="0" sldId="2147483648"/>
        </pc:sldMasterMkLst>
        <pc:spChg chg="mod">
          <ac:chgData name="Ciavaglia, Laurent (Nokia - FR/Paris-Saclay)" userId="1782b5b0-e1a6-4c9e-b270-fadae85fb4a2" providerId="ADAL" clId="{2A4A6382-6AB9-4D3B-A4DF-D95FA35DD902}" dt="2020-04-09T20:21:05.148" v="82" actId="20577"/>
          <ac:spMkLst>
            <pc:docMk/>
            <pc:sldMasterMk cId="0" sldId="2147483648"/>
            <ac:spMk id="2" creationId="{00000000-0000-0000-0000-000000000000}"/>
          </ac:spMkLst>
        </pc:spChg>
        <pc:spChg chg="add del mod">
          <ac:chgData name="Ciavaglia, Laurent (Nokia - FR/Paris-Saclay)" userId="1782b5b0-e1a6-4c9e-b270-fadae85fb4a2" providerId="ADAL" clId="{2A4A6382-6AB9-4D3B-A4DF-D95FA35DD902}" dt="2020-04-09T20:21:16.184" v="85" actId="478"/>
          <ac:spMkLst>
            <pc:docMk/>
            <pc:sldMasterMk cId="0" sldId="2147483648"/>
            <ac:spMk id="4" creationId="{00000000-0000-0000-0000-000000000000}"/>
          </ac:spMkLst>
        </pc:spChg>
        <pc:spChg chg="add del">
          <ac:chgData name="Ciavaglia, Laurent (Nokia - FR/Paris-Saclay)" userId="1782b5b0-e1a6-4c9e-b270-fadae85fb4a2" providerId="ADAL" clId="{2A4A6382-6AB9-4D3B-A4DF-D95FA35DD902}" dt="2020-04-09T20:21:17.341" v="86" actId="478"/>
          <ac:spMkLst>
            <pc:docMk/>
            <pc:sldMasterMk cId="0" sldId="2147483648"/>
            <ac:spMk id="5" creationId="{00000000-0000-0000-0000-000000000000}"/>
          </ac:spMkLst>
        </pc:spChg>
        <pc:spChg chg="del">
          <ac:chgData name="Ciavaglia, Laurent (Nokia - FR/Paris-Saclay)" userId="1782b5b0-e1a6-4c9e-b270-fadae85fb4a2" providerId="ADAL" clId="{2A4A6382-6AB9-4D3B-A4DF-D95FA35DD902}" dt="2020-04-09T20:21:05.075" v="75"/>
          <ac:spMkLst>
            <pc:docMk/>
            <pc:sldMasterMk cId="0" sldId="2147483648"/>
            <ac:spMk id="7" creationId="{C20E004B-095B-4E31-A633-122A3F285E7D}"/>
          </ac:spMkLst>
        </pc:spChg>
        <pc:spChg chg="del">
          <ac:chgData name="Ciavaglia, Laurent (Nokia - FR/Paris-Saclay)" userId="1782b5b0-e1a6-4c9e-b270-fadae85fb4a2" providerId="ADAL" clId="{2A4A6382-6AB9-4D3B-A4DF-D95FA35DD902}" dt="2020-04-09T20:21:05.075" v="75"/>
          <ac:spMkLst>
            <pc:docMk/>
            <pc:sldMasterMk cId="0" sldId="2147483648"/>
            <ac:spMk id="8" creationId="{22974708-55C2-498E-9FA9-AB70C7CD307A}"/>
          </ac:spMkLst>
        </pc:spChg>
        <pc:sldLayoutChg chg="add del">
          <pc:chgData name="Ciavaglia, Laurent (Nokia - FR/Paris-Saclay)" userId="1782b5b0-e1a6-4c9e-b270-fadae85fb4a2" providerId="ADAL" clId="{2A4A6382-6AB9-4D3B-A4DF-D95FA35DD902}" dt="2020-04-09T20:21:05.166" v="83" actId="2696"/>
          <pc:sldLayoutMkLst>
            <pc:docMk/>
            <pc:sldMasterMk cId="0" sldId="2147483648"/>
            <pc:sldLayoutMk cId="0" sldId="2147483653"/>
          </pc:sldLayoutMkLst>
        </pc:sldLayoutChg>
        <pc:sldLayoutChg chg="add del">
          <pc:chgData name="Ciavaglia, Laurent (Nokia - FR/Paris-Saclay)" userId="1782b5b0-e1a6-4c9e-b270-fadae85fb4a2" providerId="ADAL" clId="{2A4A6382-6AB9-4D3B-A4DF-D95FA35DD902}" dt="2020-04-09T20:21:05.168" v="84" actId="2696"/>
          <pc:sldLayoutMkLst>
            <pc:docMk/>
            <pc:sldMasterMk cId="0" sldId="2147483648"/>
            <pc:sldLayoutMk cId="0" sldId="2147483654"/>
          </pc:sldLayoutMkLst>
        </pc:sldLayoutChg>
        <pc:sldLayoutChg chg="del">
          <pc:chgData name="Ciavaglia, Laurent (Nokia - FR/Paris-Saclay)" userId="1782b5b0-e1a6-4c9e-b270-fadae85fb4a2" providerId="ADAL" clId="{2A4A6382-6AB9-4D3B-A4DF-D95FA35DD902}" dt="2020-04-09T20:21:34.861" v="89" actId="2696"/>
          <pc:sldLayoutMkLst>
            <pc:docMk/>
            <pc:sldMasterMk cId="0" sldId="2147483648"/>
            <pc:sldLayoutMk cId="137270477" sldId="2147483674"/>
          </pc:sldLayoutMkLst>
        </pc:sldLayoutChg>
        <pc:sldLayoutChg chg="del">
          <pc:chgData name="Ciavaglia, Laurent (Nokia - FR/Paris-Saclay)" userId="1782b5b0-e1a6-4c9e-b270-fadae85fb4a2" providerId="ADAL" clId="{2A4A6382-6AB9-4D3B-A4DF-D95FA35DD902}" dt="2020-04-09T20:21:33.725" v="88" actId="2696"/>
          <pc:sldLayoutMkLst>
            <pc:docMk/>
            <pc:sldMasterMk cId="0" sldId="2147483648"/>
            <pc:sldLayoutMk cId="3361229240" sldId="2147483687"/>
          </pc:sldLayoutMkLst>
        </pc:sldLayoutChg>
      </pc:sldMasterChg>
      <pc:sldMasterChg chg="addSp modSp del delSldLayout">
        <pc:chgData name="Ciavaglia, Laurent (Nokia - FR/Paris-Saclay)" userId="1782b5b0-e1a6-4c9e-b270-fadae85fb4a2" providerId="ADAL" clId="{2A4A6382-6AB9-4D3B-A4DF-D95FA35DD902}" dt="2020-04-09T20:22:28.598" v="103" actId="2696"/>
        <pc:sldMasterMkLst>
          <pc:docMk/>
          <pc:sldMasterMk cId="3087445083" sldId="2147483675"/>
        </pc:sldMasterMkLst>
        <pc:spChg chg="add mod">
          <ac:chgData name="Ciavaglia, Laurent (Nokia - FR/Paris-Saclay)" userId="1782b5b0-e1a6-4c9e-b270-fadae85fb4a2" providerId="ADAL" clId="{2A4A6382-6AB9-4D3B-A4DF-D95FA35DD902}" dt="2020-04-09T20:21:25.397" v="87"/>
          <ac:spMkLst>
            <pc:docMk/>
            <pc:sldMasterMk cId="3087445083" sldId="2147483675"/>
            <ac:spMk id="2" creationId="{2532F55C-1C84-4CD0-874E-6DB5094E6B3E}"/>
          </ac:spMkLst>
        </pc:spChg>
        <pc:spChg chg="add mod">
          <ac:chgData name="Ciavaglia, Laurent (Nokia - FR/Paris-Saclay)" userId="1782b5b0-e1a6-4c9e-b270-fadae85fb4a2" providerId="ADAL" clId="{2A4A6382-6AB9-4D3B-A4DF-D95FA35DD902}" dt="2020-04-09T20:21:25.397" v="87"/>
          <ac:spMkLst>
            <pc:docMk/>
            <pc:sldMasterMk cId="3087445083" sldId="2147483675"/>
            <ac:spMk id="3" creationId="{4F160C81-C5F6-496E-AF30-9C2CA96F1861}"/>
          </ac:spMkLst>
        </pc:spChg>
        <pc:spChg chg="add mod">
          <ac:chgData name="Ciavaglia, Laurent (Nokia - FR/Paris-Saclay)" userId="1782b5b0-e1a6-4c9e-b270-fadae85fb4a2" providerId="ADAL" clId="{2A4A6382-6AB9-4D3B-A4DF-D95FA35DD902}" dt="2020-04-09T20:21:25.397" v="87"/>
          <ac:spMkLst>
            <pc:docMk/>
            <pc:sldMasterMk cId="3087445083" sldId="2147483675"/>
            <ac:spMk id="4" creationId="{B61B7052-42D1-4B10-9922-9FD34195E6F0}"/>
          </ac:spMkLst>
        </pc:spChg>
        <pc:spChg chg="add mod">
          <ac:chgData name="Ciavaglia, Laurent (Nokia - FR/Paris-Saclay)" userId="1782b5b0-e1a6-4c9e-b270-fadae85fb4a2" providerId="ADAL" clId="{2A4A6382-6AB9-4D3B-A4DF-D95FA35DD902}" dt="2020-04-09T20:21:25.397" v="87"/>
          <ac:spMkLst>
            <pc:docMk/>
            <pc:sldMasterMk cId="3087445083" sldId="2147483675"/>
            <ac:spMk id="5" creationId="{F872EAB3-A47E-480A-AAA9-172D2D0DE691}"/>
          </ac:spMkLst>
        </pc:spChg>
        <pc:spChg chg="add mod">
          <ac:chgData name="Ciavaglia, Laurent (Nokia - FR/Paris-Saclay)" userId="1782b5b0-e1a6-4c9e-b270-fadae85fb4a2" providerId="ADAL" clId="{2A4A6382-6AB9-4D3B-A4DF-D95FA35DD902}" dt="2020-04-09T20:21:25.397" v="87"/>
          <ac:spMkLst>
            <pc:docMk/>
            <pc:sldMasterMk cId="3087445083" sldId="2147483675"/>
            <ac:spMk id="6" creationId="{A23622E6-D7C6-4942-B69D-62C5DD386EEB}"/>
          </ac:spMkLst>
        </pc:spChg>
        <pc:sldLayoutChg chg="del">
          <pc:chgData name="Ciavaglia, Laurent (Nokia - FR/Paris-Saclay)" userId="1782b5b0-e1a6-4c9e-b270-fadae85fb4a2" providerId="ADAL" clId="{2A4A6382-6AB9-4D3B-A4DF-D95FA35DD902}" dt="2020-04-09T20:22:28.563" v="92" actId="2696"/>
          <pc:sldLayoutMkLst>
            <pc:docMk/>
            <pc:sldMasterMk cId="3087445083" sldId="2147483675"/>
            <pc:sldLayoutMk cId="2905570519" sldId="2147483676"/>
          </pc:sldLayoutMkLst>
        </pc:sldLayoutChg>
        <pc:sldLayoutChg chg="del">
          <pc:chgData name="Ciavaglia, Laurent (Nokia - FR/Paris-Saclay)" userId="1782b5b0-e1a6-4c9e-b270-fadae85fb4a2" providerId="ADAL" clId="{2A4A6382-6AB9-4D3B-A4DF-D95FA35DD902}" dt="2020-04-09T20:22:28.563" v="93" actId="2696"/>
          <pc:sldLayoutMkLst>
            <pc:docMk/>
            <pc:sldMasterMk cId="3087445083" sldId="2147483675"/>
            <pc:sldLayoutMk cId="3466063824" sldId="2147483677"/>
          </pc:sldLayoutMkLst>
        </pc:sldLayoutChg>
        <pc:sldLayoutChg chg="del">
          <pc:chgData name="Ciavaglia, Laurent (Nokia - FR/Paris-Saclay)" userId="1782b5b0-e1a6-4c9e-b270-fadae85fb4a2" providerId="ADAL" clId="{2A4A6382-6AB9-4D3B-A4DF-D95FA35DD902}" dt="2020-04-09T20:21:47.519" v="90" actId="2696"/>
          <pc:sldLayoutMkLst>
            <pc:docMk/>
            <pc:sldMasterMk cId="3087445083" sldId="2147483675"/>
            <pc:sldLayoutMk cId="625534985" sldId="2147483678"/>
          </pc:sldLayoutMkLst>
        </pc:sldLayoutChg>
        <pc:sldLayoutChg chg="del">
          <pc:chgData name="Ciavaglia, Laurent (Nokia - FR/Paris-Saclay)" userId="1782b5b0-e1a6-4c9e-b270-fadae85fb4a2" providerId="ADAL" clId="{2A4A6382-6AB9-4D3B-A4DF-D95FA35DD902}" dt="2020-04-09T20:22:28.563" v="94" actId="2696"/>
          <pc:sldLayoutMkLst>
            <pc:docMk/>
            <pc:sldMasterMk cId="3087445083" sldId="2147483675"/>
            <pc:sldLayoutMk cId="3097235205" sldId="2147483679"/>
          </pc:sldLayoutMkLst>
        </pc:sldLayoutChg>
        <pc:sldLayoutChg chg="del">
          <pc:chgData name="Ciavaglia, Laurent (Nokia - FR/Paris-Saclay)" userId="1782b5b0-e1a6-4c9e-b270-fadae85fb4a2" providerId="ADAL" clId="{2A4A6382-6AB9-4D3B-A4DF-D95FA35DD902}" dt="2020-04-09T20:22:28.579" v="95" actId="2696"/>
          <pc:sldLayoutMkLst>
            <pc:docMk/>
            <pc:sldMasterMk cId="3087445083" sldId="2147483675"/>
            <pc:sldLayoutMk cId="4101410829" sldId="2147483680"/>
          </pc:sldLayoutMkLst>
        </pc:sldLayoutChg>
        <pc:sldLayoutChg chg="del">
          <pc:chgData name="Ciavaglia, Laurent (Nokia - FR/Paris-Saclay)" userId="1782b5b0-e1a6-4c9e-b270-fadae85fb4a2" providerId="ADAL" clId="{2A4A6382-6AB9-4D3B-A4DF-D95FA35DD902}" dt="2020-04-09T20:22:28.579" v="96" actId="2696"/>
          <pc:sldLayoutMkLst>
            <pc:docMk/>
            <pc:sldMasterMk cId="3087445083" sldId="2147483675"/>
            <pc:sldLayoutMk cId="3796164023" sldId="2147483681"/>
          </pc:sldLayoutMkLst>
        </pc:sldLayoutChg>
        <pc:sldLayoutChg chg="del">
          <pc:chgData name="Ciavaglia, Laurent (Nokia - FR/Paris-Saclay)" userId="1782b5b0-e1a6-4c9e-b270-fadae85fb4a2" providerId="ADAL" clId="{2A4A6382-6AB9-4D3B-A4DF-D95FA35DD902}" dt="2020-04-09T20:21:53.893" v="91" actId="2696"/>
          <pc:sldLayoutMkLst>
            <pc:docMk/>
            <pc:sldMasterMk cId="3087445083" sldId="2147483675"/>
            <pc:sldLayoutMk cId="1902909602" sldId="2147483682"/>
          </pc:sldLayoutMkLst>
        </pc:sldLayoutChg>
        <pc:sldLayoutChg chg="del">
          <pc:chgData name="Ciavaglia, Laurent (Nokia - FR/Paris-Saclay)" userId="1782b5b0-e1a6-4c9e-b270-fadae85fb4a2" providerId="ADAL" clId="{2A4A6382-6AB9-4D3B-A4DF-D95FA35DD902}" dt="2020-04-09T20:22:28.579" v="97" actId="2696"/>
          <pc:sldLayoutMkLst>
            <pc:docMk/>
            <pc:sldMasterMk cId="3087445083" sldId="2147483675"/>
            <pc:sldLayoutMk cId="593794369" sldId="2147483683"/>
          </pc:sldLayoutMkLst>
        </pc:sldLayoutChg>
        <pc:sldLayoutChg chg="del">
          <pc:chgData name="Ciavaglia, Laurent (Nokia - FR/Paris-Saclay)" userId="1782b5b0-e1a6-4c9e-b270-fadae85fb4a2" providerId="ADAL" clId="{2A4A6382-6AB9-4D3B-A4DF-D95FA35DD902}" dt="2020-04-09T20:22:28.579" v="98" actId="2696"/>
          <pc:sldLayoutMkLst>
            <pc:docMk/>
            <pc:sldMasterMk cId="3087445083" sldId="2147483675"/>
            <pc:sldLayoutMk cId="1347297126" sldId="2147483684"/>
          </pc:sldLayoutMkLst>
        </pc:sldLayoutChg>
        <pc:sldLayoutChg chg="del">
          <pc:chgData name="Ciavaglia, Laurent (Nokia - FR/Paris-Saclay)" userId="1782b5b0-e1a6-4c9e-b270-fadae85fb4a2" providerId="ADAL" clId="{2A4A6382-6AB9-4D3B-A4DF-D95FA35DD902}" dt="2020-04-09T20:22:28.579" v="99" actId="2696"/>
          <pc:sldLayoutMkLst>
            <pc:docMk/>
            <pc:sldMasterMk cId="3087445083" sldId="2147483675"/>
            <pc:sldLayoutMk cId="3096114882" sldId="2147483685"/>
          </pc:sldLayoutMkLst>
        </pc:sldLayoutChg>
        <pc:sldLayoutChg chg="del">
          <pc:chgData name="Ciavaglia, Laurent (Nokia - FR/Paris-Saclay)" userId="1782b5b0-e1a6-4c9e-b270-fadae85fb4a2" providerId="ADAL" clId="{2A4A6382-6AB9-4D3B-A4DF-D95FA35DD902}" dt="2020-04-09T20:22:28.579" v="100" actId="2696"/>
          <pc:sldLayoutMkLst>
            <pc:docMk/>
            <pc:sldMasterMk cId="3087445083" sldId="2147483675"/>
            <pc:sldLayoutMk cId="3600984507" sldId="2147483686"/>
          </pc:sldLayoutMkLst>
        </pc:sldLayoutChg>
        <pc:sldLayoutChg chg="del">
          <pc:chgData name="Ciavaglia, Laurent (Nokia - FR/Paris-Saclay)" userId="1782b5b0-e1a6-4c9e-b270-fadae85fb4a2" providerId="ADAL" clId="{2A4A6382-6AB9-4D3B-A4DF-D95FA35DD902}" dt="2020-04-09T20:22:28.579" v="101" actId="2696"/>
          <pc:sldLayoutMkLst>
            <pc:docMk/>
            <pc:sldMasterMk cId="3087445083" sldId="2147483675"/>
            <pc:sldLayoutMk cId="687124111" sldId="2147483687"/>
          </pc:sldLayoutMkLst>
        </pc:sldLayoutChg>
        <pc:sldLayoutChg chg="del">
          <pc:chgData name="Ciavaglia, Laurent (Nokia - FR/Paris-Saclay)" userId="1782b5b0-e1a6-4c9e-b270-fadae85fb4a2" providerId="ADAL" clId="{2A4A6382-6AB9-4D3B-A4DF-D95FA35DD902}" dt="2020-04-09T20:22:28.595" v="102" actId="2696"/>
          <pc:sldLayoutMkLst>
            <pc:docMk/>
            <pc:sldMasterMk cId="3087445083" sldId="2147483675"/>
            <pc:sldLayoutMk cId="504164223" sldId="2147483688"/>
          </pc:sldLayoutMkLst>
        </pc:sldLayoutChg>
      </pc:sldMasterChg>
      <pc:sldMasterChg chg="modSp modSldLayout">
        <pc:chgData name="Ciavaglia, Laurent (Nokia - FR/Paris-Saclay)" userId="1782b5b0-e1a6-4c9e-b270-fadae85fb4a2" providerId="ADAL" clId="{2A4A6382-6AB9-4D3B-A4DF-D95FA35DD902}" dt="2020-04-09T20:25:52.853" v="116" actId="790"/>
        <pc:sldMasterMkLst>
          <pc:docMk/>
          <pc:sldMasterMk cId="950606308" sldId="2147483849"/>
        </pc:sldMasterMkLst>
        <pc:spChg chg="mod">
          <ac:chgData name="Ciavaglia, Laurent (Nokia - FR/Paris-Saclay)" userId="1782b5b0-e1a6-4c9e-b270-fadae85fb4a2" providerId="ADAL" clId="{2A4A6382-6AB9-4D3B-A4DF-D95FA35DD902}" dt="2020-04-09T20:25:34.293" v="115" actId="790"/>
          <ac:spMkLst>
            <pc:docMk/>
            <pc:sldMasterMk cId="950606308" sldId="2147483849"/>
            <ac:spMk id="2" creationId="{85596B2E-F9A4-4AA5-BEC5-269CAEA70A98}"/>
          </ac:spMkLst>
        </pc:spChg>
        <pc:spChg chg="mod">
          <ac:chgData name="Ciavaglia, Laurent (Nokia - FR/Paris-Saclay)" userId="1782b5b0-e1a6-4c9e-b270-fadae85fb4a2" providerId="ADAL" clId="{2A4A6382-6AB9-4D3B-A4DF-D95FA35DD902}" dt="2020-04-09T20:25:34.293" v="115" actId="790"/>
          <ac:spMkLst>
            <pc:docMk/>
            <pc:sldMasterMk cId="950606308" sldId="2147483849"/>
            <ac:spMk id="3" creationId="{856DFF0E-57DB-4286-BA70-27BC41034B4D}"/>
          </ac:spMkLst>
        </pc:spChg>
        <pc:spChg chg="mod">
          <ac:chgData name="Ciavaglia, Laurent (Nokia - FR/Paris-Saclay)" userId="1782b5b0-e1a6-4c9e-b270-fadae85fb4a2" providerId="ADAL" clId="{2A4A6382-6AB9-4D3B-A4DF-D95FA35DD902}" dt="2020-04-09T20:25:34.293" v="115" actId="790"/>
          <ac:spMkLst>
            <pc:docMk/>
            <pc:sldMasterMk cId="950606308" sldId="2147483849"/>
            <ac:spMk id="4" creationId="{55F9E67D-56DE-4778-98FB-DA634D0B1700}"/>
          </ac:spMkLst>
        </pc:spChg>
        <pc:spChg chg="mod">
          <ac:chgData name="Ciavaglia, Laurent (Nokia - FR/Paris-Saclay)" userId="1782b5b0-e1a6-4c9e-b270-fadae85fb4a2" providerId="ADAL" clId="{2A4A6382-6AB9-4D3B-A4DF-D95FA35DD902}" dt="2020-04-09T20:25:34.293" v="115" actId="790"/>
          <ac:spMkLst>
            <pc:docMk/>
            <pc:sldMasterMk cId="950606308" sldId="2147483849"/>
            <ac:spMk id="5" creationId="{50F28D3B-1E01-4B6F-9C05-3799DCF7031D}"/>
          </ac:spMkLst>
        </pc:spChg>
        <pc:spChg chg="mod">
          <ac:chgData name="Ciavaglia, Laurent (Nokia - FR/Paris-Saclay)" userId="1782b5b0-e1a6-4c9e-b270-fadae85fb4a2" providerId="ADAL" clId="{2A4A6382-6AB9-4D3B-A4DF-D95FA35DD902}" dt="2020-04-09T20:25:34.293" v="115" actId="790"/>
          <ac:spMkLst>
            <pc:docMk/>
            <pc:sldMasterMk cId="950606308" sldId="2147483849"/>
            <ac:spMk id="6" creationId="{A857ACA6-E6AF-45DC-B89B-2447687C98C3}"/>
          </ac:spMkLst>
        </pc:spChg>
        <pc:sldLayoutChg chg="modSp">
          <pc:chgData name="Ciavaglia, Laurent (Nokia - FR/Paris-Saclay)" userId="1782b5b0-e1a6-4c9e-b270-fadae85fb4a2" providerId="ADAL" clId="{2A4A6382-6AB9-4D3B-A4DF-D95FA35DD902}" dt="2020-04-09T20:25:52.853" v="116" actId="790"/>
          <pc:sldLayoutMkLst>
            <pc:docMk/>
            <pc:sldMasterMk cId="950606308" sldId="2147483849"/>
            <pc:sldLayoutMk cId="2291535569" sldId="2147483851"/>
          </pc:sldLayoutMkLst>
          <pc:spChg chg="mod">
            <ac:chgData name="Ciavaglia, Laurent (Nokia - FR/Paris-Saclay)" userId="1782b5b0-e1a6-4c9e-b270-fadae85fb4a2" providerId="ADAL" clId="{2A4A6382-6AB9-4D3B-A4DF-D95FA35DD902}" dt="2020-04-09T20:25:52.853" v="116" actId="790"/>
            <ac:spMkLst>
              <pc:docMk/>
              <pc:sldMasterMk cId="950606308" sldId="2147483849"/>
              <pc:sldLayoutMk cId="2291535569" sldId="2147483851"/>
              <ac:spMk id="2" creationId="{8F3E0755-AEB2-4D93-B7C2-C704B0711192}"/>
            </ac:spMkLst>
          </pc:spChg>
          <pc:spChg chg="mod">
            <ac:chgData name="Ciavaglia, Laurent (Nokia - FR/Paris-Saclay)" userId="1782b5b0-e1a6-4c9e-b270-fadae85fb4a2" providerId="ADAL" clId="{2A4A6382-6AB9-4D3B-A4DF-D95FA35DD902}" dt="2020-04-09T20:25:52.853" v="116" actId="790"/>
            <ac:spMkLst>
              <pc:docMk/>
              <pc:sldMasterMk cId="950606308" sldId="2147483849"/>
              <pc:sldLayoutMk cId="2291535569" sldId="2147483851"/>
              <ac:spMk id="3" creationId="{66FEE8AB-1E76-48E3-ADE0-D479D4C84038}"/>
            </ac:spMkLst>
          </pc:spChg>
          <pc:spChg chg="mod">
            <ac:chgData name="Ciavaglia, Laurent (Nokia - FR/Paris-Saclay)" userId="1782b5b0-e1a6-4c9e-b270-fadae85fb4a2" providerId="ADAL" clId="{2A4A6382-6AB9-4D3B-A4DF-D95FA35DD902}" dt="2020-04-09T20:25:52.853" v="116" actId="790"/>
            <ac:spMkLst>
              <pc:docMk/>
              <pc:sldMasterMk cId="950606308" sldId="2147483849"/>
              <pc:sldLayoutMk cId="2291535569" sldId="2147483851"/>
              <ac:spMk id="4" creationId="{3EDAC623-250C-4AC7-92C6-9358EA153123}"/>
            </ac:spMkLst>
          </pc:spChg>
          <pc:spChg chg="mod">
            <ac:chgData name="Ciavaglia, Laurent (Nokia - FR/Paris-Saclay)" userId="1782b5b0-e1a6-4c9e-b270-fadae85fb4a2" providerId="ADAL" clId="{2A4A6382-6AB9-4D3B-A4DF-D95FA35DD902}" dt="2020-04-09T20:25:52.853" v="116" actId="790"/>
            <ac:spMkLst>
              <pc:docMk/>
              <pc:sldMasterMk cId="950606308" sldId="2147483849"/>
              <pc:sldLayoutMk cId="2291535569" sldId="2147483851"/>
              <ac:spMk id="5" creationId="{A14792C8-87F9-4239-A8B4-0286E7221F33}"/>
            </ac:spMkLst>
          </pc:spChg>
          <pc:spChg chg="mod">
            <ac:chgData name="Ciavaglia, Laurent (Nokia - FR/Paris-Saclay)" userId="1782b5b0-e1a6-4c9e-b270-fadae85fb4a2" providerId="ADAL" clId="{2A4A6382-6AB9-4D3B-A4DF-D95FA35DD902}" dt="2020-04-09T20:25:52.853" v="116" actId="790"/>
            <ac:spMkLst>
              <pc:docMk/>
              <pc:sldMasterMk cId="950606308" sldId="2147483849"/>
              <pc:sldLayoutMk cId="2291535569" sldId="2147483851"/>
              <ac:spMk id="6" creationId="{30942026-899D-450E-8D52-CEFAAFA2C3A7}"/>
            </ac:spMkLst>
          </pc:sp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31B4A-E1D7-4BE5-B8FA-BDC95FF174A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7952EBC-68D5-45DF-9FC7-C39ED0782E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1C531F7-5DC4-40C6-B296-511AB269999D}"/>
              </a:ext>
            </a:extLst>
          </p:cNvPr>
          <p:cNvSpPr>
            <a:spLocks noGrp="1"/>
          </p:cNvSpPr>
          <p:nvPr>
            <p:ph type="dt" sz="half" idx="10"/>
          </p:nvPr>
        </p:nvSpPr>
        <p:spPr/>
        <p:txBody>
          <a:bodyPr/>
          <a:lstStyle/>
          <a:p>
            <a:fld id="{1D080AF5-0F4C-40F6-BAD8-E0B8495324DB}" type="datetimeFigureOut">
              <a:rPr lang="en-US" smtClean="0"/>
              <a:t>25-Sep-20</a:t>
            </a:fld>
            <a:endParaRPr lang="en-US"/>
          </a:p>
        </p:txBody>
      </p:sp>
      <p:sp>
        <p:nvSpPr>
          <p:cNvPr id="5" name="Footer Placeholder 4">
            <a:extLst>
              <a:ext uri="{FF2B5EF4-FFF2-40B4-BE49-F238E27FC236}">
                <a16:creationId xmlns:a16="http://schemas.microsoft.com/office/drawing/2014/main" id="{5C3BE255-B325-4FBD-9C7D-2F8B3A2DE7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B5A8BC-614B-4C79-A5CA-598ECAA51476}"/>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1160207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6B1BE-9185-4ED7-B737-4E627BB686B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C4A9EC2-E672-4B26-AA8C-A799B91FCB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43349D-F948-4FB2-9A70-6FD20CA58142}"/>
              </a:ext>
            </a:extLst>
          </p:cNvPr>
          <p:cNvSpPr>
            <a:spLocks noGrp="1"/>
          </p:cNvSpPr>
          <p:nvPr>
            <p:ph type="dt" sz="half" idx="10"/>
          </p:nvPr>
        </p:nvSpPr>
        <p:spPr/>
        <p:txBody>
          <a:bodyPr/>
          <a:lstStyle/>
          <a:p>
            <a:fld id="{1D080AF5-0F4C-40F6-BAD8-E0B8495324DB}" type="datetimeFigureOut">
              <a:rPr lang="en-US" smtClean="0"/>
              <a:t>25-Sep-20</a:t>
            </a:fld>
            <a:endParaRPr lang="en-US"/>
          </a:p>
        </p:txBody>
      </p:sp>
      <p:sp>
        <p:nvSpPr>
          <p:cNvPr id="5" name="Footer Placeholder 4">
            <a:extLst>
              <a:ext uri="{FF2B5EF4-FFF2-40B4-BE49-F238E27FC236}">
                <a16:creationId xmlns:a16="http://schemas.microsoft.com/office/drawing/2014/main" id="{DD60015E-9F63-45BB-876E-779A716ABA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F7191B-6CC9-47EE-8436-4FAF08789DA3}"/>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3807330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1712B41-7ED6-4DF5-AF6D-4B9BD1E4B46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FF58B13-DF35-4FB7-AB0D-42E526839D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45AD54-FC1A-4B46-8D40-3EEFB503149D}"/>
              </a:ext>
            </a:extLst>
          </p:cNvPr>
          <p:cNvSpPr>
            <a:spLocks noGrp="1"/>
          </p:cNvSpPr>
          <p:nvPr>
            <p:ph type="dt" sz="half" idx="10"/>
          </p:nvPr>
        </p:nvSpPr>
        <p:spPr/>
        <p:txBody>
          <a:bodyPr/>
          <a:lstStyle/>
          <a:p>
            <a:fld id="{1D080AF5-0F4C-40F6-BAD8-E0B8495324DB}" type="datetimeFigureOut">
              <a:rPr lang="en-US" smtClean="0"/>
              <a:t>25-Sep-20</a:t>
            </a:fld>
            <a:endParaRPr lang="en-US"/>
          </a:p>
        </p:txBody>
      </p:sp>
      <p:sp>
        <p:nvSpPr>
          <p:cNvPr id="5" name="Footer Placeholder 4">
            <a:extLst>
              <a:ext uri="{FF2B5EF4-FFF2-40B4-BE49-F238E27FC236}">
                <a16:creationId xmlns:a16="http://schemas.microsoft.com/office/drawing/2014/main" id="{B4FD9131-8A81-4593-8D2A-9A4B84BE1A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04FB4F-BDBD-403A-8B7D-4BE5009CF44C}"/>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5934848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6" name="PlaceHolder 2"/>
          <p:cNvSpPr>
            <a:spLocks noGrp="1"/>
          </p:cNvSpPr>
          <p:nvPr>
            <p:ph type="subTitle"/>
          </p:nvPr>
        </p:nvSpPr>
        <p:spPr>
          <a:xfrm>
            <a:off x="609480" y="1600200"/>
            <a:ext cx="10972440" cy="4525560"/>
          </a:xfrm>
          <a:prstGeom prst="rect">
            <a:avLst/>
          </a:prstGeom>
        </p:spPr>
        <p:txBody>
          <a:bodyPr lIns="0" tIns="0" rIns="0" bIns="0" anchor="ctr"/>
          <a:lstStyle/>
          <a:p>
            <a:pPr algn="ctr"/>
            <a:endParaRPr lang="fr-FR" sz="3200" b="0" strike="noStrike" spc="-1">
              <a:latin typeface="Arial"/>
            </a:endParaRPr>
          </a:p>
        </p:txBody>
      </p:sp>
    </p:spTree>
    <p:extLst>
      <p:ext uri="{BB962C8B-B14F-4D97-AF65-F5344CB8AC3E}">
        <p14:creationId xmlns:p14="http://schemas.microsoft.com/office/powerpoint/2010/main" val="1193530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E0755-AEB2-4D93-B7C2-C704B0711192}"/>
              </a:ext>
            </a:extLst>
          </p:cNvPr>
          <p:cNvSpPr>
            <a:spLocks noGrp="1"/>
          </p:cNvSpPr>
          <p:nvPr>
            <p:ph type="title"/>
          </p:nvPr>
        </p:nvSpPr>
        <p:spPr/>
        <p:txBody>
          <a:bodyPr/>
          <a:lstStyle/>
          <a:p>
            <a:r>
              <a:rPr lang="en-US" noProof="0"/>
              <a:t>Click to edit Master title style</a:t>
            </a:r>
          </a:p>
        </p:txBody>
      </p:sp>
      <p:sp>
        <p:nvSpPr>
          <p:cNvPr id="3" name="Content Placeholder 2">
            <a:extLst>
              <a:ext uri="{FF2B5EF4-FFF2-40B4-BE49-F238E27FC236}">
                <a16:creationId xmlns:a16="http://schemas.microsoft.com/office/drawing/2014/main" id="{66FEE8AB-1E76-48E3-ADE0-D479D4C84038}"/>
              </a:ext>
            </a:extLst>
          </p:cNvPr>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a:extLst>
              <a:ext uri="{FF2B5EF4-FFF2-40B4-BE49-F238E27FC236}">
                <a16:creationId xmlns:a16="http://schemas.microsoft.com/office/drawing/2014/main" id="{3EDAC623-250C-4AC7-92C6-9358EA153123}"/>
              </a:ext>
            </a:extLst>
          </p:cNvPr>
          <p:cNvSpPr>
            <a:spLocks noGrp="1"/>
          </p:cNvSpPr>
          <p:nvPr>
            <p:ph type="dt" sz="half" idx="10"/>
          </p:nvPr>
        </p:nvSpPr>
        <p:spPr/>
        <p:txBody>
          <a:bodyPr/>
          <a:lstStyle/>
          <a:p>
            <a:fld id="{1D080AF5-0F4C-40F6-BAD8-E0B8495324DB}" type="datetimeFigureOut">
              <a:rPr lang="en-US" noProof="0" smtClean="0"/>
              <a:t>25-Sep-20</a:t>
            </a:fld>
            <a:endParaRPr lang="en-US" noProof="0"/>
          </a:p>
        </p:txBody>
      </p:sp>
      <p:sp>
        <p:nvSpPr>
          <p:cNvPr id="5" name="Footer Placeholder 4">
            <a:extLst>
              <a:ext uri="{FF2B5EF4-FFF2-40B4-BE49-F238E27FC236}">
                <a16:creationId xmlns:a16="http://schemas.microsoft.com/office/drawing/2014/main" id="{A14792C8-87F9-4239-A8B4-0286E7221F33}"/>
              </a:ext>
            </a:extLst>
          </p:cNvPr>
          <p:cNvSpPr>
            <a:spLocks noGrp="1"/>
          </p:cNvSpPr>
          <p:nvPr>
            <p:ph type="ftr" sz="quarter" idx="11"/>
          </p:nvPr>
        </p:nvSpPr>
        <p:spPr/>
        <p:txBody>
          <a:bodyPr/>
          <a:lstStyle/>
          <a:p>
            <a:endParaRPr lang="en-US" noProof="0"/>
          </a:p>
        </p:txBody>
      </p:sp>
      <p:sp>
        <p:nvSpPr>
          <p:cNvPr id="6" name="Slide Number Placeholder 5">
            <a:extLst>
              <a:ext uri="{FF2B5EF4-FFF2-40B4-BE49-F238E27FC236}">
                <a16:creationId xmlns:a16="http://schemas.microsoft.com/office/drawing/2014/main" id="{30942026-899D-450E-8D52-CEFAAFA2C3A7}"/>
              </a:ext>
            </a:extLst>
          </p:cNvPr>
          <p:cNvSpPr>
            <a:spLocks noGrp="1"/>
          </p:cNvSpPr>
          <p:nvPr>
            <p:ph type="sldNum" sz="quarter" idx="12"/>
          </p:nvPr>
        </p:nvSpPr>
        <p:spPr/>
        <p:txBody>
          <a:bodyPr/>
          <a:lstStyle/>
          <a:p>
            <a:fld id="{6B64EEC4-97C6-45F4-A2E6-2DF7E715FB72}" type="slidenum">
              <a:rPr lang="en-US" noProof="0" smtClean="0"/>
              <a:t>‹#›</a:t>
            </a:fld>
            <a:endParaRPr lang="en-US" noProof="0"/>
          </a:p>
        </p:txBody>
      </p:sp>
    </p:spTree>
    <p:extLst>
      <p:ext uri="{BB962C8B-B14F-4D97-AF65-F5344CB8AC3E}">
        <p14:creationId xmlns:p14="http://schemas.microsoft.com/office/powerpoint/2010/main" val="2291535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B985A-1136-4345-94A1-C69308A2DED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CB232D5-BBD6-4D8C-B688-3371010448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C76049C-2E19-4384-A560-43B0EA6AAB2B}"/>
              </a:ext>
            </a:extLst>
          </p:cNvPr>
          <p:cNvSpPr>
            <a:spLocks noGrp="1"/>
          </p:cNvSpPr>
          <p:nvPr>
            <p:ph type="dt" sz="half" idx="10"/>
          </p:nvPr>
        </p:nvSpPr>
        <p:spPr/>
        <p:txBody>
          <a:bodyPr/>
          <a:lstStyle/>
          <a:p>
            <a:fld id="{1D080AF5-0F4C-40F6-BAD8-E0B8495324DB}" type="datetimeFigureOut">
              <a:rPr lang="en-US" smtClean="0"/>
              <a:t>25-Sep-20</a:t>
            </a:fld>
            <a:endParaRPr lang="en-US"/>
          </a:p>
        </p:txBody>
      </p:sp>
      <p:sp>
        <p:nvSpPr>
          <p:cNvPr id="5" name="Footer Placeholder 4">
            <a:extLst>
              <a:ext uri="{FF2B5EF4-FFF2-40B4-BE49-F238E27FC236}">
                <a16:creationId xmlns:a16="http://schemas.microsoft.com/office/drawing/2014/main" id="{6B5DFF20-2296-4F10-B7E7-47E6DB61BB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124147-9DDD-47FF-812F-A30B94999782}"/>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1988017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7FF61-A784-4707-99B3-67A3F1CCCBD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3947F7-F32F-40D8-8DB8-558C575EB06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3681D0D-ED2E-4D1A-A81E-351511B5428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31DE738-DC08-4320-8737-4E99BA8B1139}"/>
              </a:ext>
            </a:extLst>
          </p:cNvPr>
          <p:cNvSpPr>
            <a:spLocks noGrp="1"/>
          </p:cNvSpPr>
          <p:nvPr>
            <p:ph type="dt" sz="half" idx="10"/>
          </p:nvPr>
        </p:nvSpPr>
        <p:spPr/>
        <p:txBody>
          <a:bodyPr/>
          <a:lstStyle/>
          <a:p>
            <a:fld id="{1D080AF5-0F4C-40F6-BAD8-E0B8495324DB}" type="datetimeFigureOut">
              <a:rPr lang="en-US" smtClean="0"/>
              <a:t>25-Sep-20</a:t>
            </a:fld>
            <a:endParaRPr lang="en-US"/>
          </a:p>
        </p:txBody>
      </p:sp>
      <p:sp>
        <p:nvSpPr>
          <p:cNvPr id="6" name="Footer Placeholder 5">
            <a:extLst>
              <a:ext uri="{FF2B5EF4-FFF2-40B4-BE49-F238E27FC236}">
                <a16:creationId xmlns:a16="http://schemas.microsoft.com/office/drawing/2014/main" id="{E0956C5A-DDF5-4E09-B9B7-051881D055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CC4A5E-B43D-400C-9BA8-E82942E1F69A}"/>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1713204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8FB76-19C5-4AF3-940B-97EFAB79F6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A6E0F6B-7B3D-48A4-B913-31C55D4B85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5EE3C7B-C213-420A-92A8-0EC8FBA4C55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60B54AC-D71A-492E-BA7B-BE9425738DC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94A8B59-324C-42BE-B4E1-98D4B212653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CEE5D50-673A-4D99-A9A1-877502E39959}"/>
              </a:ext>
            </a:extLst>
          </p:cNvPr>
          <p:cNvSpPr>
            <a:spLocks noGrp="1"/>
          </p:cNvSpPr>
          <p:nvPr>
            <p:ph type="dt" sz="half" idx="10"/>
          </p:nvPr>
        </p:nvSpPr>
        <p:spPr/>
        <p:txBody>
          <a:bodyPr/>
          <a:lstStyle/>
          <a:p>
            <a:fld id="{1D080AF5-0F4C-40F6-BAD8-E0B8495324DB}" type="datetimeFigureOut">
              <a:rPr lang="en-US" smtClean="0"/>
              <a:t>25-Sep-20</a:t>
            </a:fld>
            <a:endParaRPr lang="en-US"/>
          </a:p>
        </p:txBody>
      </p:sp>
      <p:sp>
        <p:nvSpPr>
          <p:cNvPr id="8" name="Footer Placeholder 7">
            <a:extLst>
              <a:ext uri="{FF2B5EF4-FFF2-40B4-BE49-F238E27FC236}">
                <a16:creationId xmlns:a16="http://schemas.microsoft.com/office/drawing/2014/main" id="{F3B02533-D214-4EF3-B890-6C9D8F494D9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A85A9BB-8CCA-47DB-9E7D-474332B02CB5}"/>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1185269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57451-BCE4-43A3-8A48-C7D7BD82918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5C3F1B-1348-4FC5-B99F-6C7CE8CFD144}"/>
              </a:ext>
            </a:extLst>
          </p:cNvPr>
          <p:cNvSpPr>
            <a:spLocks noGrp="1"/>
          </p:cNvSpPr>
          <p:nvPr>
            <p:ph type="dt" sz="half" idx="10"/>
          </p:nvPr>
        </p:nvSpPr>
        <p:spPr/>
        <p:txBody>
          <a:bodyPr/>
          <a:lstStyle/>
          <a:p>
            <a:fld id="{1D080AF5-0F4C-40F6-BAD8-E0B8495324DB}" type="datetimeFigureOut">
              <a:rPr lang="en-US" smtClean="0"/>
              <a:t>25-Sep-20</a:t>
            </a:fld>
            <a:endParaRPr lang="en-US"/>
          </a:p>
        </p:txBody>
      </p:sp>
      <p:sp>
        <p:nvSpPr>
          <p:cNvPr id="4" name="Footer Placeholder 3">
            <a:extLst>
              <a:ext uri="{FF2B5EF4-FFF2-40B4-BE49-F238E27FC236}">
                <a16:creationId xmlns:a16="http://schemas.microsoft.com/office/drawing/2014/main" id="{FBB79550-0BCF-4AF0-A2CB-DDA3D8B33AD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A7B7758-6063-420F-B36D-60FCC20730CB}"/>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897645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252F4A-A863-4647-9ED2-4EBC9DD56FA4}"/>
              </a:ext>
            </a:extLst>
          </p:cNvPr>
          <p:cNvSpPr>
            <a:spLocks noGrp="1"/>
          </p:cNvSpPr>
          <p:nvPr>
            <p:ph type="dt" sz="half" idx="10"/>
          </p:nvPr>
        </p:nvSpPr>
        <p:spPr/>
        <p:txBody>
          <a:bodyPr/>
          <a:lstStyle/>
          <a:p>
            <a:fld id="{1D080AF5-0F4C-40F6-BAD8-E0B8495324DB}" type="datetimeFigureOut">
              <a:rPr lang="en-US" smtClean="0"/>
              <a:t>25-Sep-20</a:t>
            </a:fld>
            <a:endParaRPr lang="en-US"/>
          </a:p>
        </p:txBody>
      </p:sp>
      <p:sp>
        <p:nvSpPr>
          <p:cNvPr id="3" name="Footer Placeholder 2">
            <a:extLst>
              <a:ext uri="{FF2B5EF4-FFF2-40B4-BE49-F238E27FC236}">
                <a16:creationId xmlns:a16="http://schemas.microsoft.com/office/drawing/2014/main" id="{256DE6F2-ACD1-4611-98C8-737DB1DA1F3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5FB6ECE-C09E-43ED-BF7E-854002974645}"/>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3589418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81FE6-EF69-48C0-9654-10208A42CF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29E7808-0D8B-4699-8D4C-4FCE0918DD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A91DA73-FA14-425F-8977-05AB4D6BEB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B8E882-F1A9-40D3-A3CC-9CEA7B098A4E}"/>
              </a:ext>
            </a:extLst>
          </p:cNvPr>
          <p:cNvSpPr>
            <a:spLocks noGrp="1"/>
          </p:cNvSpPr>
          <p:nvPr>
            <p:ph type="dt" sz="half" idx="10"/>
          </p:nvPr>
        </p:nvSpPr>
        <p:spPr/>
        <p:txBody>
          <a:bodyPr/>
          <a:lstStyle/>
          <a:p>
            <a:fld id="{1D080AF5-0F4C-40F6-BAD8-E0B8495324DB}" type="datetimeFigureOut">
              <a:rPr lang="en-US" smtClean="0"/>
              <a:t>25-Sep-20</a:t>
            </a:fld>
            <a:endParaRPr lang="en-US"/>
          </a:p>
        </p:txBody>
      </p:sp>
      <p:sp>
        <p:nvSpPr>
          <p:cNvPr id="6" name="Footer Placeholder 5">
            <a:extLst>
              <a:ext uri="{FF2B5EF4-FFF2-40B4-BE49-F238E27FC236}">
                <a16:creationId xmlns:a16="http://schemas.microsoft.com/office/drawing/2014/main" id="{9FE68C5A-7777-49A7-AFCC-F53B42DD695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3ED2AB-D48C-4AC4-ACB9-51D05EB647C2}"/>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1549686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D5109-25F3-484F-8B22-087321F6D3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7A9B01D-2C53-400C-B8AC-065C69C9CD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24E68C9-78A6-44D8-BFF3-2C3AB69DC2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2AFCC3-D17D-489B-B3E7-8E08D002DC55}"/>
              </a:ext>
            </a:extLst>
          </p:cNvPr>
          <p:cNvSpPr>
            <a:spLocks noGrp="1"/>
          </p:cNvSpPr>
          <p:nvPr>
            <p:ph type="dt" sz="half" idx="10"/>
          </p:nvPr>
        </p:nvSpPr>
        <p:spPr/>
        <p:txBody>
          <a:bodyPr/>
          <a:lstStyle/>
          <a:p>
            <a:fld id="{1D080AF5-0F4C-40F6-BAD8-E0B8495324DB}" type="datetimeFigureOut">
              <a:rPr lang="en-US" smtClean="0"/>
              <a:t>25-Sep-20</a:t>
            </a:fld>
            <a:endParaRPr lang="en-US"/>
          </a:p>
        </p:txBody>
      </p:sp>
      <p:sp>
        <p:nvSpPr>
          <p:cNvPr id="6" name="Footer Placeholder 5">
            <a:extLst>
              <a:ext uri="{FF2B5EF4-FFF2-40B4-BE49-F238E27FC236}">
                <a16:creationId xmlns:a16="http://schemas.microsoft.com/office/drawing/2014/main" id="{CE8437A9-0B46-48D9-BDB2-B8982D5D72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22D0DD-4865-48B2-B6CD-1F6E80C4F11B}"/>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2611227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596B2E-F9A4-4AA5-BEC5-269CAEA70A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a:t>Click to edit Master title style</a:t>
            </a:r>
          </a:p>
        </p:txBody>
      </p:sp>
      <p:sp>
        <p:nvSpPr>
          <p:cNvPr id="3" name="Text Placeholder 2">
            <a:extLst>
              <a:ext uri="{FF2B5EF4-FFF2-40B4-BE49-F238E27FC236}">
                <a16:creationId xmlns:a16="http://schemas.microsoft.com/office/drawing/2014/main" id="{856DFF0E-57DB-4286-BA70-27BC41034B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a:extLst>
              <a:ext uri="{FF2B5EF4-FFF2-40B4-BE49-F238E27FC236}">
                <a16:creationId xmlns:a16="http://schemas.microsoft.com/office/drawing/2014/main" id="{55F9E67D-56DE-4778-98FB-DA634D0B17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080AF5-0F4C-40F6-BAD8-E0B8495324DB}" type="datetimeFigureOut">
              <a:rPr lang="en-US" noProof="0" smtClean="0"/>
              <a:t>25-Sep-20</a:t>
            </a:fld>
            <a:endParaRPr lang="en-US" noProof="0"/>
          </a:p>
        </p:txBody>
      </p:sp>
      <p:sp>
        <p:nvSpPr>
          <p:cNvPr id="5" name="Footer Placeholder 4">
            <a:extLst>
              <a:ext uri="{FF2B5EF4-FFF2-40B4-BE49-F238E27FC236}">
                <a16:creationId xmlns:a16="http://schemas.microsoft.com/office/drawing/2014/main" id="{50F28D3B-1E01-4B6F-9C05-3799DCF703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noProof="0"/>
          </a:p>
        </p:txBody>
      </p:sp>
      <p:sp>
        <p:nvSpPr>
          <p:cNvPr id="6" name="Slide Number Placeholder 5">
            <a:extLst>
              <a:ext uri="{FF2B5EF4-FFF2-40B4-BE49-F238E27FC236}">
                <a16:creationId xmlns:a16="http://schemas.microsoft.com/office/drawing/2014/main" id="{A857ACA6-E6AF-45DC-B89B-2447687C98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64EEC4-97C6-45F4-A2E6-2DF7E715FB72}" type="slidenum">
              <a:rPr lang="en-US" noProof="0" smtClean="0"/>
              <a:t>‹#›</a:t>
            </a:fld>
            <a:endParaRPr lang="en-US" noProof="0"/>
          </a:p>
        </p:txBody>
      </p:sp>
    </p:spTree>
    <p:extLst>
      <p:ext uri="{BB962C8B-B14F-4D97-AF65-F5344CB8AC3E}">
        <p14:creationId xmlns:p14="http://schemas.microsoft.com/office/powerpoint/2010/main" val="950606308"/>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8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rfc-editor.org/rfc/rfc7418.html"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ietf.org/privacy-policy/"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datatracker.ietf.org/meeting/interim-2020-nmrg-05/session/nmrg" TargetMode="External"/><Relationship Id="rId2" Type="http://schemas.openxmlformats.org/officeDocument/2006/relationships/hyperlink" Target="https://datatracker.ietf.org/doc/agenda-interim-2020-nmrg-05-nmrg-01" TargetMode="External"/><Relationship Id="rId1" Type="http://schemas.openxmlformats.org/officeDocument/2006/relationships/slideLayout" Target="../slideLayouts/slideLayout7.xml"/><Relationship Id="rId5" Type="http://schemas.openxmlformats.org/officeDocument/2006/relationships/hyperlink" Target="https://codimd.ietf.org/nmrg-online-20200925" TargetMode="External"/><Relationship Id="rId4" Type="http://schemas.openxmlformats.org/officeDocument/2006/relationships/hyperlink" Target="https://ietf.webex.com/ietf/j.php?MTID=m3bddb464f73ee2f71b89c7efd758eeed"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docs.google.com/document/d/1dQOzZustI2mkYr_omtiqu3FqUvoqLgaCp7nbRj4ZJyw/edit?usp=sharin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914400" y="1512000"/>
            <a:ext cx="10362960" cy="1469520"/>
          </a:xfrm>
          <a:prstGeom prst="rect">
            <a:avLst/>
          </a:prstGeom>
          <a:noFill/>
          <a:ln>
            <a:noFill/>
          </a:ln>
        </p:spPr>
        <p:txBody>
          <a:bodyPr anchor="ctr"/>
          <a:lstStyle/>
          <a:p>
            <a:pPr algn="ctr">
              <a:lnSpc>
                <a:spcPct val="100000"/>
              </a:lnSpc>
            </a:pPr>
            <a:r>
              <a:rPr lang="en-US" sz="4800" b="1" strike="noStrike" spc="-1" dirty="0">
                <a:solidFill>
                  <a:srgbClr val="000000"/>
                </a:solidFill>
                <a:latin typeface="Calibri"/>
              </a:rPr>
              <a:t>NMRG Virtual Meeting</a:t>
            </a:r>
            <a:br>
              <a:rPr lang="en-US" dirty="0"/>
            </a:br>
            <a:r>
              <a:rPr lang="en-US" sz="4800" b="1" strike="noStrike" spc="-1" dirty="0">
                <a:solidFill>
                  <a:srgbClr val="7030A0"/>
                </a:solidFill>
                <a:latin typeface="Calibri"/>
              </a:rPr>
              <a:t> 25 September 2020</a:t>
            </a:r>
            <a:endParaRPr lang="en-US" sz="4800" b="0" strike="noStrike" spc="-1" dirty="0">
              <a:solidFill>
                <a:srgbClr val="000000"/>
              </a:solidFill>
              <a:latin typeface="Calibri"/>
            </a:endParaRPr>
          </a:p>
        </p:txBody>
      </p:sp>
      <p:sp>
        <p:nvSpPr>
          <p:cNvPr id="83" name="TextShape 2"/>
          <p:cNvSpPr txBox="1"/>
          <p:nvPr/>
        </p:nvSpPr>
        <p:spPr>
          <a:xfrm>
            <a:off x="1828800" y="4485960"/>
            <a:ext cx="8534160" cy="860040"/>
          </a:xfrm>
          <a:prstGeom prst="rect">
            <a:avLst/>
          </a:prstGeom>
          <a:noFill/>
          <a:ln>
            <a:noFill/>
          </a:ln>
        </p:spPr>
        <p:txBody>
          <a:bodyPr/>
          <a:lstStyle/>
          <a:p>
            <a:pPr algn="ctr">
              <a:lnSpc>
                <a:spcPct val="100000"/>
              </a:lnSpc>
            </a:pPr>
            <a:r>
              <a:rPr lang="en-US" sz="2400" b="0" strike="noStrike" spc="-1" dirty="0">
                <a:solidFill>
                  <a:srgbClr val="8B8B8B"/>
                </a:solidFill>
                <a:latin typeface="Calibri"/>
              </a:rPr>
              <a:t>Chairs: Jérôme François, Laurent Ciavaglia</a:t>
            </a:r>
          </a:p>
          <a:p>
            <a:pPr algn="ctr">
              <a:lnSpc>
                <a:spcPct val="100000"/>
              </a:lnSpc>
            </a:pPr>
            <a:r>
              <a:rPr lang="en-US" sz="2400" spc="-1" dirty="0">
                <a:solidFill>
                  <a:srgbClr val="8B8B8B"/>
                </a:solidFill>
                <a:latin typeface="Calibri"/>
              </a:rPr>
              <a:t>Secretaries: Jéferson Nobre, Pedro Martinez-Julia</a:t>
            </a:r>
            <a:endParaRPr lang="en-US" sz="2400" b="0" strike="noStrike" spc="-1" dirty="0">
              <a:latin typeface="Arial"/>
            </a:endParaRPr>
          </a:p>
        </p:txBody>
      </p:sp>
      <p:pic>
        <p:nvPicPr>
          <p:cNvPr id="84" name="Picture 4"/>
          <p:cNvPicPr/>
          <p:nvPr/>
        </p:nvPicPr>
        <p:blipFill>
          <a:blip r:embed="rId2"/>
          <a:stretch/>
        </p:blipFill>
        <p:spPr>
          <a:xfrm>
            <a:off x="5591880" y="5494320"/>
            <a:ext cx="1007640" cy="72036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2"/>
          <p:cNvSpPr txBox="1"/>
          <p:nvPr/>
        </p:nvSpPr>
        <p:spPr>
          <a:xfrm>
            <a:off x="983520" y="1511030"/>
            <a:ext cx="10598400" cy="4614730"/>
          </a:xfrm>
          <a:prstGeom prst="rect">
            <a:avLst/>
          </a:prstGeom>
          <a:noFill/>
          <a:ln>
            <a:noFill/>
          </a:ln>
        </p:spPr>
        <p:txBody>
          <a:bodyPr>
            <a:normAutofit/>
          </a:bodyPr>
          <a:lstStyle/>
          <a:p>
            <a:pPr marL="733425" indent="-285750">
              <a:lnSpc>
                <a:spcPct val="130000"/>
              </a:lnSpc>
              <a:buClr>
                <a:srgbClr val="000000"/>
              </a:buClr>
              <a:buFont typeface="Arial" panose="020B0604020202020204" pitchFamily="34" charset="0"/>
              <a:buChar char="•"/>
            </a:pPr>
            <a:r>
              <a:rPr lang="en-US" sz="1600" dirty="0"/>
              <a:t>Next steps</a:t>
            </a:r>
          </a:p>
          <a:p>
            <a:pPr marL="1190625" lvl="1" indent="-285750">
              <a:lnSpc>
                <a:spcPct val="130000"/>
              </a:lnSpc>
              <a:buClr>
                <a:srgbClr val="000000"/>
              </a:buClr>
              <a:buFont typeface="Arial" panose="020B0604020202020204" pitchFamily="34" charset="0"/>
              <a:buChar char="•"/>
            </a:pPr>
            <a:r>
              <a:rPr lang="en-US" sz="1600" dirty="0"/>
              <a:t>Continue discussion through particular meetings and emails between identified contributors</a:t>
            </a:r>
          </a:p>
          <a:p>
            <a:pPr marL="1190625" lvl="1" indent="-285750">
              <a:lnSpc>
                <a:spcPct val="130000"/>
              </a:lnSpc>
              <a:buClr>
                <a:srgbClr val="000000"/>
              </a:buClr>
              <a:buFont typeface="Arial" panose="020B0604020202020204" pitchFamily="34" charset="0"/>
              <a:buChar char="•"/>
            </a:pPr>
            <a:r>
              <a:rPr lang="en-US" sz="1600" dirty="0"/>
              <a:t>Comments to be discussed and addressed</a:t>
            </a:r>
          </a:p>
          <a:p>
            <a:pPr marL="733425" indent="-285750">
              <a:lnSpc>
                <a:spcPct val="130000"/>
              </a:lnSpc>
              <a:buClr>
                <a:srgbClr val="000000"/>
              </a:buClr>
              <a:buFont typeface="Arial" panose="020B0604020202020204" pitchFamily="34" charset="0"/>
              <a:buChar char="•"/>
            </a:pPr>
            <a:r>
              <a:rPr lang="en-US" sz="1600" dirty="0"/>
              <a:t>Format</a:t>
            </a:r>
          </a:p>
          <a:p>
            <a:pPr marL="1190625" lvl="1" indent="-285750">
              <a:lnSpc>
                <a:spcPct val="130000"/>
              </a:lnSpc>
              <a:buClr>
                <a:srgbClr val="000000"/>
              </a:buClr>
              <a:buFont typeface="Arial" panose="020B0604020202020204" pitchFamily="34" charset="0"/>
              <a:buChar char="•"/>
            </a:pPr>
            <a:r>
              <a:rPr lang="en-US" sz="1600" dirty="0"/>
              <a:t>Draft? (good for the visibility of the group and contributors)</a:t>
            </a:r>
          </a:p>
          <a:p>
            <a:pPr marL="1190625" lvl="1" indent="-285750">
              <a:lnSpc>
                <a:spcPct val="130000"/>
              </a:lnSpc>
              <a:buClr>
                <a:srgbClr val="000000"/>
              </a:buClr>
              <a:buFont typeface="Arial" panose="020B0604020202020204" pitchFamily="34" charset="0"/>
              <a:buChar char="•"/>
            </a:pPr>
            <a:r>
              <a:rPr lang="en-US" sz="1600" dirty="0"/>
              <a:t>Continue with shared doc?</a:t>
            </a:r>
          </a:p>
          <a:p>
            <a:pPr marL="904875" lvl="1">
              <a:lnSpc>
                <a:spcPct val="130000"/>
              </a:lnSpc>
              <a:buClr>
                <a:srgbClr val="000000"/>
              </a:buClr>
            </a:pPr>
            <a:endParaRPr lang="en-US" sz="1600" dirty="0"/>
          </a:p>
          <a:p>
            <a:pPr marL="1647825" lvl="2" indent="-285750">
              <a:lnSpc>
                <a:spcPct val="130000"/>
              </a:lnSpc>
              <a:buClr>
                <a:srgbClr val="000000"/>
              </a:buClr>
              <a:buFont typeface="Arial" panose="020B0604020202020204" pitchFamily="34" charset="0"/>
              <a:buChar char="•"/>
            </a:pPr>
            <a:endParaRPr lang="en-US" sz="1600" dirty="0"/>
          </a:p>
          <a:p>
            <a:pPr marL="914760" lvl="2">
              <a:lnSpc>
                <a:spcPct val="130000"/>
              </a:lnSpc>
              <a:buClr>
                <a:srgbClr val="000000"/>
              </a:buClr>
            </a:pPr>
            <a:endParaRPr lang="en-US" sz="1400" dirty="0"/>
          </a:p>
          <a:p>
            <a:pPr marL="1200510" lvl="2" indent="-285750">
              <a:lnSpc>
                <a:spcPct val="130000"/>
              </a:lnSpc>
              <a:buClr>
                <a:srgbClr val="000000"/>
              </a:buClr>
              <a:buFont typeface="Calibri" panose="020F0502020204030204" pitchFamily="34" charset="0"/>
              <a:buChar char="–"/>
            </a:pPr>
            <a:endParaRPr lang="en-US" sz="1400" dirty="0">
              <a:highlight>
                <a:srgbClr val="FFFF00"/>
              </a:highlight>
            </a:endParaRP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10</a:t>
            </a:fld>
            <a:endParaRPr lang="en-US" sz="1200" b="0" strike="noStrike" spc="-1">
              <a:latin typeface="Times New Roman"/>
            </a:endParaRPr>
          </a:p>
        </p:txBody>
      </p:sp>
      <p:sp>
        <p:nvSpPr>
          <p:cNvPr id="6" name="TextShape 1">
            <a:extLst>
              <a:ext uri="{FF2B5EF4-FFF2-40B4-BE49-F238E27FC236}">
                <a16:creationId xmlns:a16="http://schemas.microsoft.com/office/drawing/2014/main" id="{77775CA3-9121-4E96-9D40-8A2E167447E2}"/>
              </a:ext>
            </a:extLst>
          </p:cNvPr>
          <p:cNvSpPr txBox="1"/>
          <p:nvPr/>
        </p:nvSpPr>
        <p:spPr>
          <a:xfrm>
            <a:off x="609480" y="337226"/>
            <a:ext cx="10972440" cy="804153"/>
          </a:xfrm>
          <a:prstGeom prst="rect">
            <a:avLst/>
          </a:prstGeom>
          <a:noFill/>
          <a:ln>
            <a:noFill/>
          </a:ln>
        </p:spPr>
        <p:txBody>
          <a:bodyPr anchor="ctr"/>
          <a:lstStyle/>
          <a:p>
            <a:pPr algn="ctr"/>
            <a:r>
              <a:rPr lang="en-US" sz="2800" spc="-1" dirty="0">
                <a:solidFill>
                  <a:srgbClr val="7030A0"/>
                </a:solidFill>
              </a:rPr>
              <a:t>Agenda item #2</a:t>
            </a:r>
          </a:p>
          <a:p>
            <a:pPr algn="ctr">
              <a:lnSpc>
                <a:spcPct val="100000"/>
              </a:lnSpc>
            </a:pPr>
            <a:r>
              <a:rPr lang="en-US" sz="2800" spc="-1" dirty="0">
                <a:solidFill>
                  <a:srgbClr val="7030A0"/>
                </a:solidFill>
              </a:rPr>
              <a:t>Research Challenges in AI for NM document </a:t>
            </a:r>
          </a:p>
        </p:txBody>
      </p:sp>
    </p:spTree>
    <p:extLst>
      <p:ext uri="{BB962C8B-B14F-4D97-AF65-F5344CB8AC3E}">
        <p14:creationId xmlns:p14="http://schemas.microsoft.com/office/powerpoint/2010/main" val="404534035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11</a:t>
            </a:fld>
            <a:endParaRPr lang="en-US" sz="1200" b="0" strike="noStrike" spc="-1">
              <a:latin typeface="Times New Roman"/>
            </a:endParaRPr>
          </a:p>
        </p:txBody>
      </p:sp>
      <p:sp>
        <p:nvSpPr>
          <p:cNvPr id="6" name="TextShape 1">
            <a:extLst>
              <a:ext uri="{FF2B5EF4-FFF2-40B4-BE49-F238E27FC236}">
                <a16:creationId xmlns:a16="http://schemas.microsoft.com/office/drawing/2014/main" id="{18E44EA6-7023-43F9-AB9D-411828854451}"/>
              </a:ext>
            </a:extLst>
          </p:cNvPr>
          <p:cNvSpPr txBox="1"/>
          <p:nvPr/>
        </p:nvSpPr>
        <p:spPr>
          <a:xfrm>
            <a:off x="609480" y="337226"/>
            <a:ext cx="10972440" cy="804153"/>
          </a:xfrm>
          <a:prstGeom prst="rect">
            <a:avLst/>
          </a:prstGeom>
          <a:noFill/>
          <a:ln>
            <a:noFill/>
          </a:ln>
        </p:spPr>
        <p:txBody>
          <a:bodyPr anchor="ctr"/>
          <a:lstStyle/>
          <a:p>
            <a:pPr algn="ctr"/>
            <a:r>
              <a:rPr lang="en-US" sz="2800" spc="-1" dirty="0">
                <a:solidFill>
                  <a:srgbClr val="7030A0"/>
                </a:solidFill>
              </a:rPr>
              <a:t>Agenda item #3</a:t>
            </a:r>
          </a:p>
          <a:p>
            <a:pPr algn="ctr">
              <a:lnSpc>
                <a:spcPct val="100000"/>
              </a:lnSpc>
            </a:pPr>
            <a:r>
              <a:rPr lang="en-US" sz="2800" spc="-1" dirty="0">
                <a:solidFill>
                  <a:srgbClr val="7030A0"/>
                </a:solidFill>
              </a:rPr>
              <a:t>Status on Intent Classification</a:t>
            </a:r>
          </a:p>
        </p:txBody>
      </p:sp>
    </p:spTree>
    <p:extLst>
      <p:ext uri="{BB962C8B-B14F-4D97-AF65-F5344CB8AC3E}">
        <p14:creationId xmlns:p14="http://schemas.microsoft.com/office/powerpoint/2010/main" val="2027571464"/>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12</a:t>
            </a:fld>
            <a:endParaRPr lang="en-US" sz="1200" b="0" strike="noStrike" spc="-1">
              <a:latin typeface="Times New Roman"/>
            </a:endParaRPr>
          </a:p>
        </p:txBody>
      </p:sp>
      <p:sp>
        <p:nvSpPr>
          <p:cNvPr id="6" name="TextShape 1">
            <a:extLst>
              <a:ext uri="{FF2B5EF4-FFF2-40B4-BE49-F238E27FC236}">
                <a16:creationId xmlns:a16="http://schemas.microsoft.com/office/drawing/2014/main" id="{18E44EA6-7023-43F9-AB9D-411828854451}"/>
              </a:ext>
            </a:extLst>
          </p:cNvPr>
          <p:cNvSpPr txBox="1"/>
          <p:nvPr/>
        </p:nvSpPr>
        <p:spPr>
          <a:xfrm>
            <a:off x="609480" y="337226"/>
            <a:ext cx="10972440" cy="804153"/>
          </a:xfrm>
          <a:prstGeom prst="rect">
            <a:avLst/>
          </a:prstGeom>
          <a:noFill/>
          <a:ln>
            <a:noFill/>
          </a:ln>
        </p:spPr>
        <p:txBody>
          <a:bodyPr anchor="ctr"/>
          <a:lstStyle/>
          <a:p>
            <a:pPr algn="ctr"/>
            <a:r>
              <a:rPr lang="en-US" sz="2800" spc="-1" dirty="0">
                <a:solidFill>
                  <a:srgbClr val="7030A0"/>
                </a:solidFill>
              </a:rPr>
              <a:t>Agenda item #4</a:t>
            </a:r>
          </a:p>
          <a:p>
            <a:pPr algn="ctr">
              <a:lnSpc>
                <a:spcPct val="100000"/>
              </a:lnSpc>
            </a:pPr>
            <a:r>
              <a:rPr lang="en-US" sz="2800" spc="-1" dirty="0">
                <a:solidFill>
                  <a:srgbClr val="7030A0"/>
                </a:solidFill>
              </a:rPr>
              <a:t>Status on IBN Concepts and Definitions</a:t>
            </a:r>
          </a:p>
        </p:txBody>
      </p:sp>
    </p:spTree>
    <p:extLst>
      <p:ext uri="{BB962C8B-B14F-4D97-AF65-F5344CB8AC3E}">
        <p14:creationId xmlns:p14="http://schemas.microsoft.com/office/powerpoint/2010/main" val="728655355"/>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2"/>
          <p:cNvSpPr txBox="1"/>
          <p:nvPr/>
        </p:nvSpPr>
        <p:spPr>
          <a:xfrm>
            <a:off x="983520" y="1511030"/>
            <a:ext cx="10598400" cy="4614730"/>
          </a:xfrm>
          <a:prstGeom prst="rect">
            <a:avLst/>
          </a:prstGeom>
          <a:noFill/>
          <a:ln>
            <a:noFill/>
          </a:ln>
        </p:spPr>
        <p:txBody>
          <a:bodyPr>
            <a:normAutofit/>
          </a:bodyPr>
          <a:lstStyle/>
          <a:p>
            <a:pPr marL="447675">
              <a:lnSpc>
                <a:spcPct val="130000"/>
              </a:lnSpc>
              <a:buClr>
                <a:srgbClr val="000000"/>
              </a:buClr>
            </a:pPr>
            <a:r>
              <a:rPr lang="en-US" sz="1600" spc="-1" dirty="0">
                <a:solidFill>
                  <a:srgbClr val="7030A0"/>
                </a:solidFill>
              </a:rPr>
              <a:t>IBN Use Cases</a:t>
            </a:r>
          </a:p>
          <a:p>
            <a:pPr marL="733425" lvl="0" indent="-285750">
              <a:buClr>
                <a:srgbClr val="000000"/>
              </a:buClr>
              <a:buFont typeface="Arial" panose="020B0604020202020204" pitchFamily="34" charset="0"/>
              <a:buChar char="•"/>
            </a:pPr>
            <a:r>
              <a:rPr lang="en-US" sz="1400" dirty="0">
                <a:solidFill>
                  <a:prstClr val="black"/>
                </a:solidFill>
              </a:rPr>
              <a:t>Work plan item #5: </a:t>
            </a:r>
            <a:br>
              <a:rPr lang="en-US" sz="1400" dirty="0">
                <a:solidFill>
                  <a:prstClr val="black"/>
                </a:solidFill>
              </a:rPr>
            </a:br>
            <a:r>
              <a:rPr lang="en-US" sz="1400" i="1" dirty="0">
                <a:solidFill>
                  <a:prstClr val="black"/>
                </a:solidFill>
              </a:rPr>
              <a:t>" Define appropriate validation scenarios and use cases describing concrete examples of intent expressions and functions. </a:t>
            </a:r>
            <a:br>
              <a:rPr lang="en-US" sz="1400" i="1" dirty="0">
                <a:solidFill>
                  <a:prstClr val="black"/>
                </a:solidFill>
              </a:rPr>
            </a:br>
            <a:r>
              <a:rPr lang="en-US" sz="1400" i="1" dirty="0">
                <a:solidFill>
                  <a:prstClr val="black"/>
                </a:solidFill>
              </a:rPr>
              <a:t>Goal: assess the quality and completeness of specifications and evaluate intent-based systems functionalities in experimental settings."</a:t>
            </a:r>
          </a:p>
          <a:p>
            <a:pPr marL="447675" lvl="0">
              <a:lnSpc>
                <a:spcPct val="130000"/>
              </a:lnSpc>
              <a:buClr>
                <a:srgbClr val="000000"/>
              </a:buClr>
            </a:pPr>
            <a:endParaRPr lang="en-US" sz="1400" dirty="0">
              <a:solidFill>
                <a:prstClr val="black"/>
              </a:solidFill>
            </a:endParaRPr>
          </a:p>
          <a:p>
            <a:pPr marL="733425" lvl="0" indent="-285750">
              <a:lnSpc>
                <a:spcPct val="130000"/>
              </a:lnSpc>
              <a:buClr>
                <a:srgbClr val="000000"/>
              </a:buClr>
              <a:buFont typeface="Arial" panose="020B0604020202020204" pitchFamily="34" charset="0"/>
              <a:buChar char="•"/>
            </a:pPr>
            <a:r>
              <a:rPr lang="en-US" sz="1400" dirty="0">
                <a:solidFill>
                  <a:prstClr val="black"/>
                </a:solidFill>
              </a:rPr>
              <a:t>Considerations </a:t>
            </a:r>
          </a:p>
          <a:p>
            <a:pPr marL="1190625" lvl="1" indent="-285750">
              <a:buClr>
                <a:srgbClr val="000000"/>
              </a:buClr>
              <a:buSzPct val="80000"/>
              <a:buFont typeface="Courier New" panose="02070309020205020404" pitchFamily="49" charset="0"/>
              <a:buChar char="o"/>
            </a:pPr>
            <a:r>
              <a:rPr lang="en-US" sz="1200" dirty="0">
                <a:solidFill>
                  <a:prstClr val="black"/>
                </a:solidFill>
              </a:rPr>
              <a:t>Use cases of interest: e.g. on  5G/Network Slicing, Enterprise/DC networking and operations, Smart-x (-home, -city…)</a:t>
            </a:r>
          </a:p>
          <a:p>
            <a:pPr marL="1190625" lvl="1" indent="-285750">
              <a:buClr>
                <a:srgbClr val="000000"/>
              </a:buClr>
              <a:buSzPct val="80000"/>
              <a:buFont typeface="Courier New" panose="02070309020205020404" pitchFamily="49" charset="0"/>
              <a:buChar char="o"/>
            </a:pPr>
            <a:r>
              <a:rPr lang="en-US" sz="1200" dirty="0">
                <a:solidFill>
                  <a:prstClr val="black"/>
                </a:solidFill>
              </a:rPr>
              <a:t>Definition of guidelines, common structure, expectations, use case template</a:t>
            </a:r>
          </a:p>
          <a:p>
            <a:pPr marL="1190625" lvl="1" indent="-285750">
              <a:buClr>
                <a:srgbClr val="000000"/>
              </a:buClr>
              <a:buSzPct val="80000"/>
              <a:buFont typeface="Courier New" panose="02070309020205020404" pitchFamily="49" charset="0"/>
              <a:buChar char="o"/>
            </a:pPr>
            <a:r>
              <a:rPr lang="en-US" sz="1200" dirty="0">
                <a:solidFill>
                  <a:prstClr val="black"/>
                </a:solidFill>
              </a:rPr>
              <a:t>Connection with Intent Classification</a:t>
            </a:r>
          </a:p>
          <a:p>
            <a:pPr marL="1190625" lvl="1" indent="-285750">
              <a:buClr>
                <a:srgbClr val="000000"/>
              </a:buClr>
              <a:buSzPct val="80000"/>
              <a:buFont typeface="Courier New" panose="02070309020205020404" pitchFamily="49" charset="0"/>
              <a:buChar char="o"/>
            </a:pPr>
            <a:endParaRPr lang="en-US" sz="1200" dirty="0">
              <a:solidFill>
                <a:prstClr val="black"/>
              </a:solidFill>
            </a:endParaRPr>
          </a:p>
          <a:p>
            <a:pPr marL="733425" lvl="0" indent="-285750">
              <a:lnSpc>
                <a:spcPct val="130000"/>
              </a:lnSpc>
              <a:buClr>
                <a:srgbClr val="000000"/>
              </a:buClr>
              <a:buFont typeface="Arial" panose="020B0604020202020204" pitchFamily="34" charset="0"/>
              <a:buChar char="•"/>
            </a:pPr>
            <a:endParaRPr lang="en-US" sz="1400" dirty="0">
              <a:solidFill>
                <a:prstClr val="black"/>
              </a:solidFill>
            </a:endParaRPr>
          </a:p>
          <a:p>
            <a:pPr marL="447675" lvl="0">
              <a:buClr>
                <a:srgbClr val="000000"/>
              </a:buClr>
            </a:pPr>
            <a:r>
              <a:rPr lang="en-US" sz="1600" dirty="0">
                <a:solidFill>
                  <a:srgbClr val="00B0F0"/>
                </a:solidFill>
              </a:rPr>
              <a:t>Opinions…</a:t>
            </a:r>
          </a:p>
          <a:p>
            <a:pPr marL="447675" lvl="0">
              <a:buClr>
                <a:srgbClr val="000000"/>
              </a:buClr>
            </a:pPr>
            <a:r>
              <a:rPr lang="en-US" sz="1600" dirty="0">
                <a:solidFill>
                  <a:srgbClr val="00B0F0"/>
                </a:solidFill>
              </a:rPr>
              <a:t>Next steps…</a:t>
            </a:r>
            <a:endParaRPr lang="en-US" sz="1600" dirty="0"/>
          </a:p>
          <a:p>
            <a:pPr marL="1200510" lvl="2" indent="-285750">
              <a:lnSpc>
                <a:spcPct val="130000"/>
              </a:lnSpc>
              <a:buClr>
                <a:srgbClr val="000000"/>
              </a:buClr>
              <a:buFont typeface="Calibri" panose="020F0502020204030204" pitchFamily="34" charset="0"/>
              <a:buChar char="–"/>
            </a:pPr>
            <a:endParaRPr lang="en-US" sz="1400" dirty="0">
              <a:highlight>
                <a:srgbClr val="FFFF00"/>
              </a:highlight>
            </a:endParaRP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13</a:t>
            </a:fld>
            <a:endParaRPr lang="en-US" sz="1200" b="0" strike="noStrike" spc="-1">
              <a:latin typeface="Times New Roman"/>
            </a:endParaRPr>
          </a:p>
        </p:txBody>
      </p:sp>
      <p:sp>
        <p:nvSpPr>
          <p:cNvPr id="8" name="TextShape 1">
            <a:extLst>
              <a:ext uri="{FF2B5EF4-FFF2-40B4-BE49-F238E27FC236}">
                <a16:creationId xmlns:a16="http://schemas.microsoft.com/office/drawing/2014/main" id="{908AE569-429A-4362-B967-BF2DEF7ADE83}"/>
              </a:ext>
            </a:extLst>
          </p:cNvPr>
          <p:cNvSpPr txBox="1"/>
          <p:nvPr/>
        </p:nvSpPr>
        <p:spPr>
          <a:xfrm>
            <a:off x="609480" y="337226"/>
            <a:ext cx="10972440" cy="804153"/>
          </a:xfrm>
          <a:prstGeom prst="rect">
            <a:avLst/>
          </a:prstGeom>
          <a:noFill/>
          <a:ln>
            <a:noFill/>
          </a:ln>
        </p:spPr>
        <p:txBody>
          <a:bodyPr anchor="ctr"/>
          <a:lstStyle/>
          <a:p>
            <a:pPr algn="ctr"/>
            <a:r>
              <a:rPr lang="en-US" sz="2800" spc="-1" dirty="0">
                <a:solidFill>
                  <a:srgbClr val="7030A0"/>
                </a:solidFill>
              </a:rPr>
              <a:t>Agenda item #5</a:t>
            </a:r>
          </a:p>
          <a:p>
            <a:pPr algn="ctr">
              <a:lnSpc>
                <a:spcPct val="100000"/>
              </a:lnSpc>
            </a:pPr>
            <a:r>
              <a:rPr lang="en-US" sz="2800" spc="-1" dirty="0">
                <a:solidFill>
                  <a:srgbClr val="7030A0"/>
                </a:solidFill>
              </a:rPr>
              <a:t>IBN Use Cases</a:t>
            </a:r>
          </a:p>
        </p:txBody>
      </p:sp>
    </p:spTree>
    <p:extLst>
      <p:ext uri="{BB962C8B-B14F-4D97-AF65-F5344CB8AC3E}">
        <p14:creationId xmlns:p14="http://schemas.microsoft.com/office/powerpoint/2010/main" val="314965838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2"/>
          <p:cNvSpPr txBox="1"/>
          <p:nvPr/>
        </p:nvSpPr>
        <p:spPr>
          <a:xfrm>
            <a:off x="983520" y="1511030"/>
            <a:ext cx="10598400" cy="4614730"/>
          </a:xfrm>
          <a:prstGeom prst="rect">
            <a:avLst/>
          </a:prstGeom>
          <a:noFill/>
          <a:ln>
            <a:noFill/>
          </a:ln>
        </p:spPr>
        <p:txBody>
          <a:bodyPr>
            <a:normAutofit/>
          </a:bodyPr>
          <a:lstStyle/>
          <a:p>
            <a:pPr marL="447675">
              <a:lnSpc>
                <a:spcPct val="130000"/>
              </a:lnSpc>
              <a:buClr>
                <a:srgbClr val="000000"/>
              </a:buClr>
            </a:pPr>
            <a:r>
              <a:rPr lang="en-US" sz="1600" spc="-1" dirty="0">
                <a:solidFill>
                  <a:srgbClr val="7030A0"/>
                </a:solidFill>
              </a:rPr>
              <a:t>Other I-Ds</a:t>
            </a:r>
          </a:p>
          <a:p>
            <a:pPr marL="447675">
              <a:lnSpc>
                <a:spcPct val="130000"/>
              </a:lnSpc>
              <a:buClr>
                <a:srgbClr val="000000"/>
              </a:buClr>
            </a:pPr>
            <a:r>
              <a:rPr lang="en-US" sz="1600" spc="-1" dirty="0">
                <a:solidFill>
                  <a:srgbClr val="7030A0"/>
                </a:solidFill>
              </a:rPr>
              <a:t>IETF 109 Hackathon</a:t>
            </a:r>
          </a:p>
          <a:p>
            <a:pPr marL="447675">
              <a:lnSpc>
                <a:spcPct val="130000"/>
              </a:lnSpc>
              <a:buClr>
                <a:srgbClr val="000000"/>
              </a:buClr>
            </a:pPr>
            <a:r>
              <a:rPr lang="en-US" sz="1600" spc="-1" dirty="0">
                <a:solidFill>
                  <a:srgbClr val="7030A0"/>
                </a:solidFill>
              </a:rPr>
              <a:t>Scouting (new/emerging research questions, technologies...)</a:t>
            </a:r>
          </a:p>
          <a:p>
            <a:pPr marL="904875" lvl="1">
              <a:lnSpc>
                <a:spcPct val="130000"/>
              </a:lnSpc>
              <a:buClr>
                <a:srgbClr val="000000"/>
              </a:buClr>
            </a:pPr>
            <a:endParaRPr lang="en-US" sz="1400" dirty="0">
              <a:solidFill>
                <a:prstClr val="black"/>
              </a:solidFill>
            </a:endParaRPr>
          </a:p>
          <a:p>
            <a:pPr marL="447675" lvl="0">
              <a:buClr>
                <a:srgbClr val="000000"/>
              </a:buClr>
            </a:pPr>
            <a:r>
              <a:rPr lang="en-US" sz="1600" dirty="0">
                <a:solidFill>
                  <a:srgbClr val="00B0F0"/>
                </a:solidFill>
              </a:rPr>
              <a:t>Opinions…</a:t>
            </a:r>
          </a:p>
          <a:p>
            <a:pPr marL="447675" lvl="0">
              <a:buClr>
                <a:srgbClr val="000000"/>
              </a:buClr>
            </a:pPr>
            <a:r>
              <a:rPr lang="en-US" sz="1600" dirty="0">
                <a:solidFill>
                  <a:srgbClr val="00B0F0"/>
                </a:solidFill>
              </a:rPr>
              <a:t>Next steps</a:t>
            </a:r>
          </a:p>
          <a:p>
            <a:pPr marL="1200510" lvl="2" indent="-285750">
              <a:lnSpc>
                <a:spcPct val="130000"/>
              </a:lnSpc>
              <a:buClr>
                <a:srgbClr val="000000"/>
              </a:buClr>
              <a:buFont typeface="Calibri" panose="020F0502020204030204" pitchFamily="34" charset="0"/>
              <a:buChar char="–"/>
            </a:pPr>
            <a:endParaRPr lang="en-US" sz="1400" dirty="0"/>
          </a:p>
          <a:p>
            <a:pPr marL="1200510" lvl="2" indent="-285750">
              <a:lnSpc>
                <a:spcPct val="130000"/>
              </a:lnSpc>
              <a:buClr>
                <a:srgbClr val="000000"/>
              </a:buClr>
              <a:buFont typeface="Calibri" panose="020F0502020204030204" pitchFamily="34" charset="0"/>
              <a:buChar char="–"/>
            </a:pPr>
            <a:endParaRPr lang="en-US" sz="1400" dirty="0">
              <a:highlight>
                <a:srgbClr val="FFFF00"/>
              </a:highlight>
            </a:endParaRP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14</a:t>
            </a:fld>
            <a:endParaRPr lang="en-US" sz="1200" b="0" strike="noStrike" spc="-1">
              <a:latin typeface="Times New Roman"/>
            </a:endParaRPr>
          </a:p>
        </p:txBody>
      </p:sp>
      <p:sp>
        <p:nvSpPr>
          <p:cNvPr id="6" name="TextShape 1">
            <a:extLst>
              <a:ext uri="{FF2B5EF4-FFF2-40B4-BE49-F238E27FC236}">
                <a16:creationId xmlns:a16="http://schemas.microsoft.com/office/drawing/2014/main" id="{DEDF8599-9572-487A-9176-59BB69943C51}"/>
              </a:ext>
            </a:extLst>
          </p:cNvPr>
          <p:cNvSpPr txBox="1"/>
          <p:nvPr/>
        </p:nvSpPr>
        <p:spPr>
          <a:xfrm>
            <a:off x="609480" y="337226"/>
            <a:ext cx="10972440" cy="804153"/>
          </a:xfrm>
          <a:prstGeom prst="rect">
            <a:avLst/>
          </a:prstGeom>
          <a:noFill/>
          <a:ln>
            <a:noFill/>
          </a:ln>
        </p:spPr>
        <p:txBody>
          <a:bodyPr anchor="ctr"/>
          <a:lstStyle/>
          <a:p>
            <a:pPr algn="ctr"/>
            <a:r>
              <a:rPr lang="en-US" sz="2800" spc="-1" dirty="0">
                <a:solidFill>
                  <a:srgbClr val="7030A0"/>
                </a:solidFill>
              </a:rPr>
              <a:t>Agenda item #6</a:t>
            </a:r>
          </a:p>
          <a:p>
            <a:pPr algn="ctr">
              <a:lnSpc>
                <a:spcPct val="100000"/>
              </a:lnSpc>
            </a:pPr>
            <a:r>
              <a:rPr lang="en-US" sz="2800" spc="-1" dirty="0">
                <a:solidFill>
                  <a:srgbClr val="7030A0"/>
                </a:solidFill>
              </a:rPr>
              <a:t>Miscellaneous / Open discussion</a:t>
            </a:r>
          </a:p>
        </p:txBody>
      </p:sp>
    </p:spTree>
    <p:extLst>
      <p:ext uri="{BB962C8B-B14F-4D97-AF65-F5344CB8AC3E}">
        <p14:creationId xmlns:p14="http://schemas.microsoft.com/office/powerpoint/2010/main" val="372286551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extShape 1"/>
          <p:cNvSpPr txBox="1"/>
          <p:nvPr/>
        </p:nvSpPr>
        <p:spPr>
          <a:xfrm>
            <a:off x="609480" y="274680"/>
            <a:ext cx="10972440" cy="922680"/>
          </a:xfrm>
          <a:prstGeom prst="rect">
            <a:avLst/>
          </a:prstGeom>
          <a:noFill/>
          <a:ln>
            <a:noFill/>
          </a:ln>
        </p:spPr>
        <p:txBody>
          <a:bodyPr anchor="ctr"/>
          <a:lstStyle/>
          <a:p>
            <a:pPr algn="ctr">
              <a:lnSpc>
                <a:spcPct val="100000"/>
              </a:lnSpc>
            </a:pPr>
            <a:r>
              <a:rPr lang="en-US" sz="3600" b="0" strike="noStrike" spc="-1" dirty="0">
                <a:solidFill>
                  <a:srgbClr val="7030A0"/>
                </a:solidFill>
                <a:latin typeface="Calibri"/>
              </a:rPr>
              <a:t>Goals of the IRTF</a:t>
            </a:r>
            <a:endParaRPr lang="en-US" sz="3600" b="0" strike="noStrike" spc="-1" dirty="0">
              <a:solidFill>
                <a:srgbClr val="000000"/>
              </a:solidFill>
              <a:latin typeface="Calibri"/>
            </a:endParaRPr>
          </a:p>
        </p:txBody>
      </p:sp>
      <p:sp>
        <p:nvSpPr>
          <p:cNvPr id="86" name="TextShape 2"/>
          <p:cNvSpPr txBox="1"/>
          <p:nvPr/>
        </p:nvSpPr>
        <p:spPr>
          <a:xfrm>
            <a:off x="983520" y="1556640"/>
            <a:ext cx="10224720" cy="4104000"/>
          </a:xfrm>
          <a:prstGeom prst="rect">
            <a:avLst/>
          </a:prstGeom>
          <a:noFill/>
          <a:ln>
            <a:noFill/>
          </a:ln>
        </p:spPr>
        <p:txBody>
          <a:bodyPr>
            <a:normAutofit/>
          </a:bodyPr>
          <a:lstStyle/>
          <a:p>
            <a:pPr>
              <a:lnSpc>
                <a:spcPct val="100000"/>
              </a:lnSpc>
              <a:spcBef>
                <a:spcPts val="400"/>
              </a:spcBef>
            </a:pPr>
            <a:r>
              <a:rPr lang="en-US" sz="1400" b="1" strike="noStrike" spc="-1" dirty="0">
                <a:solidFill>
                  <a:srgbClr val="000000"/>
                </a:solidFill>
                <a:latin typeface="Calibri"/>
              </a:rPr>
              <a:t>The IRTF conducts research ; it is not a standards development organization</a:t>
            </a:r>
            <a:endParaRPr lang="en-US" sz="1400" b="0" strike="noStrike" spc="-1" dirty="0">
              <a:solidFill>
                <a:srgbClr val="000000"/>
              </a:solidFill>
              <a:latin typeface="Calibri"/>
            </a:endParaRPr>
          </a:p>
          <a:p>
            <a:pPr>
              <a:lnSpc>
                <a:spcPct val="100000"/>
              </a:lnSpc>
              <a:spcBef>
                <a:spcPts val="400"/>
              </a:spcBef>
            </a:pPr>
            <a:endParaRPr lang="en-US" sz="1400" b="0" strike="noStrike" spc="-1" dirty="0">
              <a:solidFill>
                <a:srgbClr val="000000"/>
              </a:solidFill>
              <a:latin typeface="Calibri"/>
            </a:endParaRPr>
          </a:p>
          <a:p>
            <a:pPr>
              <a:lnSpc>
                <a:spcPct val="100000"/>
              </a:lnSpc>
              <a:spcBef>
                <a:spcPts val="400"/>
              </a:spcBef>
            </a:pPr>
            <a:r>
              <a:rPr lang="en-US" sz="1400" b="0" strike="noStrike" spc="-1" dirty="0">
                <a:solidFill>
                  <a:srgbClr val="000000"/>
                </a:solidFill>
                <a:latin typeface="Calibri"/>
              </a:rPr>
              <a:t>The Internet </a:t>
            </a:r>
            <a:r>
              <a:rPr lang="en-US" sz="1400" b="0" u="sng" strike="noStrike" spc="-1" dirty="0">
                <a:solidFill>
                  <a:srgbClr val="000000"/>
                </a:solidFill>
                <a:latin typeface="Calibri"/>
              </a:rPr>
              <a:t>Research</a:t>
            </a:r>
            <a:r>
              <a:rPr lang="en-US" sz="1400" b="0" strike="noStrike" spc="-1" dirty="0">
                <a:solidFill>
                  <a:srgbClr val="000000"/>
                </a:solidFill>
                <a:latin typeface="Calibri"/>
              </a:rPr>
              <a:t> Task Force (IRTF) focuses on longer term research issues related to the Internet </a:t>
            </a:r>
          </a:p>
          <a:p>
            <a:pPr>
              <a:lnSpc>
                <a:spcPct val="100000"/>
              </a:lnSpc>
              <a:spcBef>
                <a:spcPts val="400"/>
              </a:spcBef>
            </a:pPr>
            <a:r>
              <a:rPr lang="en-US" sz="1400" spc="-1" dirty="0">
                <a:solidFill>
                  <a:srgbClr val="000000"/>
                </a:solidFill>
                <a:latin typeface="Calibri"/>
              </a:rPr>
              <a:t>T</a:t>
            </a:r>
            <a:r>
              <a:rPr lang="en-US" sz="1400" b="0" strike="noStrike" spc="-1" dirty="0">
                <a:solidFill>
                  <a:srgbClr val="000000"/>
                </a:solidFill>
                <a:latin typeface="Calibri"/>
              </a:rPr>
              <a:t>he Internet </a:t>
            </a:r>
            <a:r>
              <a:rPr lang="en-US" sz="1400" b="0" u="sng" strike="noStrike" spc="-1" dirty="0">
                <a:solidFill>
                  <a:srgbClr val="000000"/>
                </a:solidFill>
                <a:latin typeface="Calibri"/>
              </a:rPr>
              <a:t>Engineering</a:t>
            </a:r>
            <a:r>
              <a:rPr lang="en-US" sz="1400" b="0" strike="noStrike" spc="-1" dirty="0">
                <a:solidFill>
                  <a:srgbClr val="000000"/>
                </a:solidFill>
                <a:latin typeface="Calibri"/>
              </a:rPr>
              <a:t> Task Force (IETF) focuses on shorter term issues of engineering and standards making</a:t>
            </a:r>
          </a:p>
          <a:p>
            <a:pPr>
              <a:lnSpc>
                <a:spcPct val="100000"/>
              </a:lnSpc>
              <a:spcBef>
                <a:spcPts val="400"/>
              </a:spcBef>
            </a:pPr>
            <a:endParaRPr lang="en-US" sz="1400" b="0" strike="noStrike" spc="-1" dirty="0">
              <a:solidFill>
                <a:srgbClr val="000000"/>
              </a:solidFill>
              <a:latin typeface="Calibri"/>
            </a:endParaRPr>
          </a:p>
          <a:p>
            <a:pPr>
              <a:lnSpc>
                <a:spcPct val="100000"/>
              </a:lnSpc>
              <a:spcBef>
                <a:spcPts val="400"/>
              </a:spcBef>
            </a:pPr>
            <a:r>
              <a:rPr lang="en-US" sz="1400" b="0" strike="noStrike" spc="-1" dirty="0">
                <a:solidFill>
                  <a:srgbClr val="000000"/>
                </a:solidFill>
                <a:latin typeface="Calibri"/>
              </a:rPr>
              <a:t>While the IRTF can publish informational or experimental documents in the RFC series, its primary goal is to promote development of research collaboration and teamwork in exploring research issues related to Internet protocols, applications, architecture, and technology.</a:t>
            </a:r>
          </a:p>
          <a:p>
            <a:pPr>
              <a:lnSpc>
                <a:spcPct val="100000"/>
              </a:lnSpc>
              <a:spcBef>
                <a:spcPts val="400"/>
              </a:spcBef>
            </a:pPr>
            <a:endParaRPr lang="en-US" sz="1400" b="0" strike="noStrike" spc="-1" dirty="0">
              <a:solidFill>
                <a:srgbClr val="000000"/>
              </a:solidFill>
              <a:latin typeface="Calibri"/>
            </a:endParaRPr>
          </a:p>
          <a:p>
            <a:pPr>
              <a:lnSpc>
                <a:spcPct val="100000"/>
              </a:lnSpc>
              <a:spcBef>
                <a:spcPts val="400"/>
              </a:spcBef>
            </a:pPr>
            <a:r>
              <a:rPr lang="en-US" sz="1400" b="0" strike="noStrike" spc="-1" dirty="0">
                <a:solidFill>
                  <a:srgbClr val="000000"/>
                </a:solidFill>
                <a:latin typeface="Calibri"/>
              </a:rPr>
              <a:t>See “An IRTF Primer for IETF Participants” – </a:t>
            </a:r>
            <a:r>
              <a:rPr lang="en-US" sz="1400" b="0" u="sng" strike="noStrike" spc="-1" dirty="0">
                <a:solidFill>
                  <a:srgbClr val="0000FF"/>
                </a:solidFill>
                <a:uFillTx/>
                <a:latin typeface="Calibri"/>
                <a:hlinkClick r:id="rId2"/>
              </a:rPr>
              <a:t>RFC 7418</a:t>
            </a:r>
            <a:endParaRPr lang="en-US" sz="1400" b="0" strike="noStrike" spc="-1" dirty="0">
              <a:solidFill>
                <a:srgbClr val="000000"/>
              </a:solidFill>
              <a:latin typeface="Calibri"/>
            </a:endParaRPr>
          </a:p>
        </p:txBody>
      </p:sp>
      <p:sp>
        <p:nvSpPr>
          <p:cNvPr id="87" name="TextShape 3"/>
          <p:cNvSpPr txBox="1"/>
          <p:nvPr/>
        </p:nvSpPr>
        <p:spPr>
          <a:xfrm>
            <a:off x="8737560" y="6356520"/>
            <a:ext cx="2844360" cy="364680"/>
          </a:xfrm>
          <a:prstGeom prst="rect">
            <a:avLst/>
          </a:prstGeom>
          <a:noFill/>
          <a:ln>
            <a:noFill/>
          </a:ln>
        </p:spPr>
        <p:txBody>
          <a:bodyPr anchor="ctr"/>
          <a:lstStyle/>
          <a:p>
            <a:pPr algn="r">
              <a:lnSpc>
                <a:spcPct val="100000"/>
              </a:lnSpc>
            </a:pPr>
            <a:fld id="{24A75E5B-82D6-44FA-8369-ED3F233CA5EF}" type="slidenum">
              <a:rPr lang="en-US" sz="1200" b="0" strike="noStrike" spc="-1" smtClean="0">
                <a:solidFill>
                  <a:srgbClr val="8B8B8B"/>
                </a:solidFill>
                <a:latin typeface="Calibri"/>
              </a:rPr>
              <a:t>2</a:t>
            </a:fld>
            <a:endParaRPr lang="en-US" sz="1200" b="0" strike="noStrike" spc="-1">
              <a:latin typeface="Times New Roman"/>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Shape 1"/>
          <p:cNvSpPr txBox="1"/>
          <p:nvPr/>
        </p:nvSpPr>
        <p:spPr>
          <a:xfrm>
            <a:off x="609480" y="274680"/>
            <a:ext cx="10972440" cy="869400"/>
          </a:xfrm>
          <a:prstGeom prst="rect">
            <a:avLst/>
          </a:prstGeom>
          <a:noFill/>
          <a:ln>
            <a:noFill/>
          </a:ln>
        </p:spPr>
        <p:txBody>
          <a:bodyPr anchor="ctr"/>
          <a:lstStyle/>
          <a:p>
            <a:pPr algn="ctr">
              <a:lnSpc>
                <a:spcPct val="100000"/>
              </a:lnSpc>
            </a:pPr>
            <a:r>
              <a:rPr lang="en-US" sz="3600" b="0" strike="noStrike" spc="-1">
                <a:solidFill>
                  <a:srgbClr val="7030A0"/>
                </a:solidFill>
                <a:latin typeface="Calibri"/>
              </a:rPr>
              <a:t>IRTF follows IETF policies</a:t>
            </a:r>
            <a:endParaRPr lang="en-US" sz="3600" b="0" strike="noStrike" spc="-1">
              <a:solidFill>
                <a:srgbClr val="000000"/>
              </a:solidFill>
              <a:latin typeface="Calibri"/>
            </a:endParaRPr>
          </a:p>
        </p:txBody>
      </p:sp>
      <p:sp>
        <p:nvSpPr>
          <p:cNvPr id="90" name="TextShape 2"/>
          <p:cNvSpPr txBox="1"/>
          <p:nvPr/>
        </p:nvSpPr>
        <p:spPr>
          <a:xfrm>
            <a:off x="983520" y="1340640"/>
            <a:ext cx="10224720" cy="5112041"/>
          </a:xfrm>
          <a:prstGeom prst="rect">
            <a:avLst/>
          </a:prstGeom>
          <a:noFill/>
          <a:ln>
            <a:noFill/>
          </a:ln>
        </p:spPr>
        <p:txBody>
          <a:bodyPr>
            <a:normAutofit/>
          </a:bodyPr>
          <a:lstStyle/>
          <a:p>
            <a:pPr>
              <a:lnSpc>
                <a:spcPct val="100000"/>
              </a:lnSpc>
              <a:spcBef>
                <a:spcPts val="281"/>
              </a:spcBef>
            </a:pPr>
            <a:r>
              <a:rPr lang="en-US" sz="1400" b="1" strike="noStrike" spc="-1" dirty="0">
                <a:solidFill>
                  <a:srgbClr val="000000"/>
                </a:solidFill>
                <a:latin typeface="Calibri"/>
              </a:rPr>
              <a:t>This is a reminder of IETF policies in effect on various topics such as patents or code of conduct. </a:t>
            </a:r>
            <a:endParaRPr lang="en-US" sz="1400" b="0" strike="noStrike" spc="-1" dirty="0">
              <a:solidFill>
                <a:srgbClr val="000000"/>
              </a:solidFill>
              <a:latin typeface="Calibri"/>
            </a:endParaRPr>
          </a:p>
          <a:p>
            <a:pPr>
              <a:lnSpc>
                <a:spcPct val="100000"/>
              </a:lnSpc>
              <a:spcBef>
                <a:spcPts val="281"/>
              </a:spcBef>
            </a:pPr>
            <a:endParaRPr lang="en-US" sz="1400" b="0" strike="noStrike" spc="-1" dirty="0">
              <a:solidFill>
                <a:srgbClr val="000000"/>
              </a:solidFill>
              <a:latin typeface="Calibri"/>
            </a:endParaRPr>
          </a:p>
          <a:p>
            <a:pPr>
              <a:lnSpc>
                <a:spcPct val="100000"/>
              </a:lnSpc>
              <a:spcBef>
                <a:spcPts val="281"/>
              </a:spcBef>
            </a:pPr>
            <a:r>
              <a:rPr lang="en-US" sz="1400" b="0" strike="noStrike" spc="-1" dirty="0">
                <a:solidFill>
                  <a:srgbClr val="000000"/>
                </a:solidFill>
                <a:latin typeface="Calibri"/>
              </a:rPr>
              <a:t>It is only meant to point you in the right direction. Exceptions may apply. The IETF's patent policy and the definition of an IETF "contribution" and "participation" are set forth in BCP 79; please read it carefully.</a:t>
            </a:r>
          </a:p>
          <a:p>
            <a:pPr>
              <a:lnSpc>
                <a:spcPct val="100000"/>
              </a:lnSpc>
              <a:spcBef>
                <a:spcPts val="281"/>
              </a:spcBef>
            </a:pPr>
            <a:r>
              <a:rPr lang="en-US" sz="1400" b="0" strike="noStrike" spc="-1" dirty="0">
                <a:solidFill>
                  <a:srgbClr val="000000"/>
                </a:solidFill>
                <a:latin typeface="Calibri"/>
              </a:rPr>
              <a:t> As a reminder:</a:t>
            </a:r>
          </a:p>
          <a:p>
            <a:pPr marL="743040" lvl="1" indent="-285480">
              <a:lnSpc>
                <a:spcPct val="100000"/>
              </a:lnSpc>
              <a:buClr>
                <a:srgbClr val="000000"/>
              </a:buClr>
              <a:buFont typeface="Arial"/>
              <a:buChar char="–"/>
            </a:pPr>
            <a:r>
              <a:rPr lang="en-US" sz="1400" b="0" strike="noStrike" spc="-1" dirty="0">
                <a:solidFill>
                  <a:srgbClr val="000000"/>
                </a:solidFill>
                <a:latin typeface="Calibri"/>
              </a:rPr>
              <a:t>By participating in the IETF, you agree to follow IETF processes and policies.</a:t>
            </a:r>
          </a:p>
          <a:p>
            <a:pPr marL="743040" lvl="1" indent="-285480">
              <a:lnSpc>
                <a:spcPct val="100000"/>
              </a:lnSpc>
              <a:buClr>
                <a:srgbClr val="000000"/>
              </a:buClr>
              <a:buFont typeface="Arial"/>
              <a:buChar char="–"/>
            </a:pPr>
            <a:r>
              <a:rPr lang="en-US" sz="1400" b="0" strike="noStrike" spc="-1" dirty="0">
                <a:solidFill>
                  <a:srgbClr val="000000"/>
                </a:solidFill>
                <a:latin typeface="Calibri"/>
              </a:rPr>
              <a:t>If you are aware that any IETF contribution is covered by patents or patent applications that are owned or controlled by you or your sponsor, you must disclose that fact, or not participate in the discussion.</a:t>
            </a:r>
          </a:p>
          <a:p>
            <a:pPr marL="743040" lvl="1" indent="-285480">
              <a:lnSpc>
                <a:spcPct val="100000"/>
              </a:lnSpc>
              <a:buClr>
                <a:srgbClr val="000000"/>
              </a:buClr>
              <a:buFont typeface="Arial"/>
              <a:buChar char="–"/>
            </a:pPr>
            <a:r>
              <a:rPr lang="en-US" sz="1400" b="0" strike="noStrike" spc="-1" dirty="0">
                <a:solidFill>
                  <a:srgbClr val="000000"/>
                </a:solidFill>
                <a:latin typeface="Calibri"/>
              </a:rPr>
              <a:t>As a participant in or attendee to any IETF activity you acknowledge that written, audio, video, and photographic records of meetings may be made public.</a:t>
            </a:r>
          </a:p>
          <a:p>
            <a:pPr marL="743040" lvl="1" indent="-285480">
              <a:lnSpc>
                <a:spcPct val="100000"/>
              </a:lnSpc>
              <a:buClr>
                <a:srgbClr val="000000"/>
              </a:buClr>
              <a:buFont typeface="Arial"/>
              <a:buChar char="–"/>
            </a:pPr>
            <a:r>
              <a:rPr lang="en-US" sz="1400" b="0" strike="noStrike" spc="-1" dirty="0">
                <a:solidFill>
                  <a:srgbClr val="000000"/>
                </a:solidFill>
                <a:latin typeface="Calibri"/>
              </a:rPr>
              <a:t>Personal information that you provide to IETF will be handled in accordance with the IETF Privacy Statement.</a:t>
            </a:r>
          </a:p>
          <a:p>
            <a:pPr marL="743040" lvl="1" indent="-285480">
              <a:lnSpc>
                <a:spcPct val="100000"/>
              </a:lnSpc>
              <a:buClr>
                <a:srgbClr val="000000"/>
              </a:buClr>
              <a:buFont typeface="Arial"/>
              <a:buChar char="–"/>
            </a:pPr>
            <a:r>
              <a:rPr lang="en-US" sz="1400" b="0" strike="noStrike" spc="-1" dirty="0">
                <a:solidFill>
                  <a:srgbClr val="000000"/>
                </a:solidFill>
                <a:latin typeface="Calibri"/>
              </a:rPr>
              <a:t>As a participant or attendee, you agree to work respectfully with other participants; please contact the </a:t>
            </a:r>
            <a:r>
              <a:rPr lang="en-US" sz="1400" b="0" strike="noStrike" spc="-1" dirty="0" err="1">
                <a:solidFill>
                  <a:srgbClr val="000000"/>
                </a:solidFill>
                <a:latin typeface="Calibri"/>
              </a:rPr>
              <a:t>ombudsteam</a:t>
            </a:r>
            <a:r>
              <a:rPr lang="en-US" sz="1400" b="0" strike="noStrike" spc="-1" dirty="0">
                <a:solidFill>
                  <a:srgbClr val="000000"/>
                </a:solidFill>
                <a:latin typeface="Calibri"/>
              </a:rPr>
              <a:t> (</a:t>
            </a:r>
            <a:r>
              <a:rPr lang="en-US" sz="1400" b="0" u="sng" strike="noStrike" spc="-1" dirty="0">
                <a:solidFill>
                  <a:srgbClr val="0000FF"/>
                </a:solidFill>
                <a:uFillTx/>
                <a:latin typeface="Calibri"/>
                <a:hlinkClick r:id="rId2"/>
              </a:rPr>
              <a:t>https://www.ietf.org/contact/ombudsteam/</a:t>
            </a:r>
            <a:r>
              <a:rPr lang="en-US" sz="1400" b="0" strike="noStrike" spc="-1" dirty="0">
                <a:solidFill>
                  <a:srgbClr val="000000"/>
                </a:solidFill>
                <a:latin typeface="Calibri"/>
              </a:rPr>
              <a:t>) if you have questions or concerns about this.</a:t>
            </a:r>
          </a:p>
          <a:p>
            <a:pPr>
              <a:lnSpc>
                <a:spcPct val="100000"/>
              </a:lnSpc>
              <a:spcBef>
                <a:spcPts val="281"/>
              </a:spcBef>
            </a:pPr>
            <a:endParaRPr lang="en-US" sz="1400" b="0" strike="noStrike" spc="-1" dirty="0">
              <a:solidFill>
                <a:srgbClr val="000000"/>
              </a:solidFill>
              <a:latin typeface="Calibri"/>
            </a:endParaRPr>
          </a:p>
          <a:p>
            <a:pPr>
              <a:lnSpc>
                <a:spcPct val="100000"/>
              </a:lnSpc>
              <a:spcBef>
                <a:spcPts val="281"/>
              </a:spcBef>
            </a:pPr>
            <a:r>
              <a:rPr lang="en-US" sz="1400" b="0" strike="noStrike" spc="-1" dirty="0">
                <a:solidFill>
                  <a:srgbClr val="000000"/>
                </a:solidFill>
                <a:latin typeface="Calibri"/>
              </a:rPr>
              <a:t>Definitive information is in the documents listed below and other IETF BCPs. For advice, please talk to WG chairs or ADs:</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9 (Internet Standards Process)</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25 (Working Group processes)</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25 (Anti-Harassment Procedures) </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54 (Code of Conduct)</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78 (Copyright)</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79 (Patents, Participation)</a:t>
            </a:r>
          </a:p>
          <a:p>
            <a:pPr marL="743040" lvl="1" indent="-285480">
              <a:lnSpc>
                <a:spcPct val="100000"/>
              </a:lnSpc>
              <a:buClr>
                <a:srgbClr val="000000"/>
              </a:buClr>
              <a:buFont typeface="Arial"/>
              <a:buChar char="–"/>
            </a:pPr>
            <a:r>
              <a:rPr lang="en-US" sz="1400" b="0" u="sng" strike="noStrike" spc="-1" dirty="0">
                <a:solidFill>
                  <a:srgbClr val="0000FF"/>
                </a:solidFill>
                <a:uFillTx/>
                <a:latin typeface="Calibri"/>
                <a:hlinkClick r:id="rId3"/>
              </a:rPr>
              <a:t>https://www.ietf.org/privacy-policy/</a:t>
            </a:r>
            <a:r>
              <a:rPr lang="en-US" sz="1400" b="0" strike="noStrike" spc="-1" dirty="0">
                <a:solidFill>
                  <a:srgbClr val="000000"/>
                </a:solidFill>
                <a:latin typeface="Calibri"/>
              </a:rPr>
              <a:t> (Privacy Policy)</a:t>
            </a: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F40E354A-6611-46A3-9BE0-4E605A6234C9}" type="slidenum">
              <a:rPr lang="en-US" sz="1200" b="0" strike="noStrike" spc="-1" smtClean="0">
                <a:solidFill>
                  <a:srgbClr val="8B8B8B"/>
                </a:solidFill>
                <a:latin typeface="Calibri"/>
              </a:rPr>
              <a:t>3</a:t>
            </a:fld>
            <a:endParaRPr lang="en-US" sz="1200" b="0" strike="noStrike" spc="-1">
              <a:latin typeface="Times New Roman"/>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2"/>
          <p:cNvSpPr txBox="1"/>
          <p:nvPr/>
        </p:nvSpPr>
        <p:spPr>
          <a:xfrm>
            <a:off x="983520" y="1511030"/>
            <a:ext cx="10598400" cy="4614730"/>
          </a:xfrm>
          <a:prstGeom prst="rect">
            <a:avLst/>
          </a:prstGeom>
          <a:noFill/>
          <a:ln>
            <a:noFill/>
          </a:ln>
        </p:spPr>
        <p:txBody>
          <a:bodyPr>
            <a:normAutofit/>
          </a:bodyPr>
          <a:lstStyle/>
          <a:p>
            <a:pPr marL="447675">
              <a:lnSpc>
                <a:spcPct val="130000"/>
              </a:lnSpc>
              <a:buClr>
                <a:srgbClr val="000000"/>
              </a:buClr>
            </a:pPr>
            <a:r>
              <a:rPr lang="en-US" sz="1400" dirty="0"/>
              <a:t>Please remember that </a:t>
            </a:r>
            <a:r>
              <a:rPr lang="en-US" sz="1400" b="1" dirty="0"/>
              <a:t>sessions are being recorded</a:t>
            </a:r>
            <a:endParaRPr lang="en-US" sz="1400" dirty="0"/>
          </a:p>
          <a:p>
            <a:pPr marL="447675">
              <a:lnSpc>
                <a:spcPct val="130000"/>
              </a:lnSpc>
              <a:buClr>
                <a:srgbClr val="000000"/>
              </a:buClr>
            </a:pPr>
            <a:r>
              <a:rPr lang="en-US" sz="1400" dirty="0"/>
              <a:t>Please also:</a:t>
            </a:r>
          </a:p>
          <a:p>
            <a:pPr marL="743310" lvl="1" indent="-285750">
              <a:lnSpc>
                <a:spcPct val="130000"/>
              </a:lnSpc>
              <a:buClr>
                <a:srgbClr val="000000"/>
              </a:buClr>
              <a:buFont typeface="Arial" panose="020B0604020202020204" pitchFamily="34" charset="0"/>
              <a:buChar char="•"/>
            </a:pPr>
            <a:r>
              <a:rPr lang="en-US" sz="1400" b="1" dirty="0"/>
              <a:t>Keep yourself muted </a:t>
            </a:r>
            <a:r>
              <a:rPr lang="en-US" sz="1400" dirty="0"/>
              <a:t>unless you are speaking</a:t>
            </a:r>
          </a:p>
          <a:p>
            <a:pPr marL="743310" lvl="1" indent="-285750">
              <a:lnSpc>
                <a:spcPct val="130000"/>
              </a:lnSpc>
              <a:buClr>
                <a:srgbClr val="000000"/>
              </a:buClr>
              <a:buFont typeface="Arial" panose="020B0604020202020204" pitchFamily="34" charset="0"/>
              <a:buChar char="•"/>
            </a:pPr>
            <a:r>
              <a:rPr lang="en-US" sz="1400" spc="-1" dirty="0">
                <a:solidFill>
                  <a:srgbClr val="000000"/>
                </a:solidFill>
              </a:rPr>
              <a:t>If you want to speak/comment, </a:t>
            </a:r>
          </a:p>
          <a:p>
            <a:pPr marL="1200510" lvl="2" indent="-285750">
              <a:lnSpc>
                <a:spcPct val="130000"/>
              </a:lnSpc>
              <a:buClr>
                <a:srgbClr val="000000"/>
              </a:buClr>
              <a:buFont typeface="Calibri" panose="020F0502020204030204" pitchFamily="34" charset="0"/>
              <a:buChar char="–"/>
            </a:pPr>
            <a:r>
              <a:rPr lang="en-US" sz="1400" dirty="0"/>
              <a:t>In the Webex chat, type:</a:t>
            </a:r>
          </a:p>
          <a:p>
            <a:pPr marL="1657710" lvl="3" indent="-285750">
              <a:lnSpc>
                <a:spcPct val="130000"/>
              </a:lnSpc>
              <a:buClr>
                <a:srgbClr val="000000"/>
              </a:buClr>
              <a:buFont typeface="Arial" panose="020B0604020202020204" pitchFamily="34" charset="0"/>
              <a:buChar char="•"/>
            </a:pPr>
            <a:r>
              <a:rPr lang="en-US" sz="1400" spc="-1" dirty="0">
                <a:solidFill>
                  <a:srgbClr val="000000"/>
                </a:solidFill>
              </a:rPr>
              <a:t>‘RH’ (Raise Hand)</a:t>
            </a:r>
            <a:endParaRPr lang="en-US" sz="1400" dirty="0"/>
          </a:p>
          <a:p>
            <a:pPr marL="1657710" lvl="3" indent="-285750">
              <a:lnSpc>
                <a:spcPct val="130000"/>
              </a:lnSpc>
              <a:buClr>
                <a:srgbClr val="000000"/>
              </a:buClr>
              <a:buFont typeface="Arial" panose="020B0604020202020204" pitchFamily="34" charset="0"/>
              <a:buChar char="•"/>
            </a:pPr>
            <a:r>
              <a:rPr lang="en-US" sz="1400" dirty="0"/>
              <a:t>‘LH’ (Lower Hand)</a:t>
            </a:r>
            <a:endParaRPr lang="en-US" sz="1400" spc="-1" dirty="0">
              <a:solidFill>
                <a:srgbClr val="000000"/>
              </a:solidFill>
            </a:endParaRPr>
          </a:p>
          <a:p>
            <a:pPr marL="1200510" lvl="2" indent="-285750">
              <a:lnSpc>
                <a:spcPct val="130000"/>
              </a:lnSpc>
              <a:buClr>
                <a:srgbClr val="000000"/>
              </a:buClr>
              <a:buFont typeface="Calibri" panose="020F0502020204030204" pitchFamily="34" charset="0"/>
              <a:buChar char="–"/>
            </a:pPr>
            <a:r>
              <a:rPr lang="en-US" sz="1400" dirty="0"/>
              <a:t>Respect the line i.e. speak when it’s your turn; the Chairs will manage the queue</a:t>
            </a:r>
          </a:p>
          <a:p>
            <a:pPr marL="1200510" lvl="2" indent="-285750">
              <a:lnSpc>
                <a:spcPct val="130000"/>
              </a:lnSpc>
              <a:buClr>
                <a:srgbClr val="000000"/>
              </a:buClr>
              <a:buFont typeface="Calibri" panose="020F0502020204030204" pitchFamily="34" charset="0"/>
              <a:buChar char="–"/>
            </a:pPr>
            <a:r>
              <a:rPr lang="en-US" sz="1400" dirty="0"/>
              <a:t>State your name</a:t>
            </a:r>
          </a:p>
          <a:p>
            <a:pPr marL="1200510" lvl="2" indent="-285750">
              <a:lnSpc>
                <a:spcPct val="130000"/>
              </a:lnSpc>
              <a:buClr>
                <a:srgbClr val="000000"/>
              </a:buClr>
              <a:buFont typeface="Calibri" panose="020F0502020204030204" pitchFamily="34" charset="0"/>
              <a:buChar char="–"/>
            </a:pPr>
            <a:r>
              <a:rPr lang="en-US" sz="1400" dirty="0"/>
              <a:t>Stay to the point, be concise and precise</a:t>
            </a:r>
          </a:p>
          <a:p>
            <a:pPr>
              <a:lnSpc>
                <a:spcPct val="100000"/>
              </a:lnSpc>
              <a:spcBef>
                <a:spcPts val="561"/>
              </a:spcBef>
            </a:pPr>
            <a:endParaRPr lang="en-US" sz="1400" b="0" strike="noStrike" spc="-1" dirty="0">
              <a:solidFill>
                <a:srgbClr val="000000"/>
              </a:solidFill>
            </a:endParaRP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4</a:t>
            </a:fld>
            <a:endParaRPr lang="en-US" sz="1200" b="0" strike="noStrike" spc="-1">
              <a:latin typeface="Times New Roman"/>
            </a:endParaRPr>
          </a:p>
        </p:txBody>
      </p:sp>
      <p:sp>
        <p:nvSpPr>
          <p:cNvPr id="9" name="TextShape 1">
            <a:extLst>
              <a:ext uri="{FF2B5EF4-FFF2-40B4-BE49-F238E27FC236}">
                <a16:creationId xmlns:a16="http://schemas.microsoft.com/office/drawing/2014/main" id="{745EDBB1-A649-4213-A51B-5ED9959BC036}"/>
              </a:ext>
            </a:extLst>
          </p:cNvPr>
          <p:cNvSpPr txBox="1"/>
          <p:nvPr/>
        </p:nvSpPr>
        <p:spPr>
          <a:xfrm>
            <a:off x="609480" y="337226"/>
            <a:ext cx="10972440" cy="804153"/>
          </a:xfrm>
          <a:prstGeom prst="rect">
            <a:avLst/>
          </a:prstGeom>
          <a:noFill/>
          <a:ln>
            <a:noFill/>
          </a:ln>
        </p:spPr>
        <p:txBody>
          <a:bodyPr anchor="ctr"/>
          <a:lstStyle/>
          <a:p>
            <a:pPr algn="ctr">
              <a:lnSpc>
                <a:spcPct val="100000"/>
              </a:lnSpc>
            </a:pPr>
            <a:r>
              <a:rPr lang="en-US" sz="3600" b="0" strike="noStrike" spc="-1" dirty="0">
                <a:solidFill>
                  <a:srgbClr val="7030A0"/>
                </a:solidFill>
                <a:latin typeface="Calibri"/>
              </a:rPr>
              <a:t>Virtual Meeting Etiquette</a:t>
            </a:r>
            <a:endParaRPr lang="en-US" sz="3600" b="0" strike="noStrike" spc="-1" dirty="0">
              <a:solidFill>
                <a:srgbClr val="000000"/>
              </a:solidFill>
              <a:latin typeface="Calibri"/>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2"/>
          <p:cNvSpPr txBox="1"/>
          <p:nvPr/>
        </p:nvSpPr>
        <p:spPr>
          <a:xfrm>
            <a:off x="974091" y="1511031"/>
            <a:ext cx="10598401" cy="4845490"/>
          </a:xfrm>
          <a:prstGeom prst="rect">
            <a:avLst/>
          </a:prstGeom>
          <a:noFill/>
          <a:ln>
            <a:noFill/>
          </a:ln>
        </p:spPr>
        <p:txBody>
          <a:bodyPr>
            <a:normAutofit/>
          </a:bodyPr>
          <a:lstStyle/>
          <a:p>
            <a:pPr marL="743310" lvl="1" indent="-285750">
              <a:lnSpc>
                <a:spcPct val="130000"/>
              </a:lnSpc>
              <a:buClr>
                <a:srgbClr val="000000"/>
              </a:buClr>
              <a:buFont typeface="Arial" panose="020B0604020202020204" pitchFamily="34" charset="0"/>
              <a:buChar char="•"/>
            </a:pPr>
            <a:r>
              <a:rPr lang="en-US" sz="1400" spc="-1" dirty="0">
                <a:solidFill>
                  <a:srgbClr val="000000"/>
                </a:solidFill>
              </a:rPr>
              <a:t>Agenda: </a:t>
            </a:r>
            <a:r>
              <a:rPr lang="en-US" sz="1400" spc="-1" dirty="0">
                <a:solidFill>
                  <a:srgbClr val="000000"/>
                </a:solidFill>
                <a:hlinkClick r:id="rId2"/>
              </a:rPr>
              <a:t>https://datatracker.ietf.org/doc/agenda-interim-2020-nmrg-05-nmrg-01</a:t>
            </a:r>
            <a:endParaRPr lang="en-US" sz="1400" spc="-1" dirty="0">
              <a:solidFill>
                <a:srgbClr val="000000"/>
              </a:solidFill>
            </a:endParaRPr>
          </a:p>
          <a:p>
            <a:pPr marL="743310" lvl="1" indent="-285750">
              <a:lnSpc>
                <a:spcPct val="130000"/>
              </a:lnSpc>
              <a:buClr>
                <a:srgbClr val="000000"/>
              </a:buClr>
              <a:buFont typeface="Arial" panose="020B0604020202020204" pitchFamily="34" charset="0"/>
              <a:buChar char="•"/>
            </a:pPr>
            <a:r>
              <a:rPr lang="en-US" sz="1400" spc="-1" dirty="0">
                <a:solidFill>
                  <a:srgbClr val="000000"/>
                </a:solidFill>
              </a:rPr>
              <a:t>Materials: </a:t>
            </a:r>
            <a:r>
              <a:rPr lang="en-US" sz="1400" spc="-1" dirty="0">
                <a:solidFill>
                  <a:srgbClr val="000000"/>
                </a:solidFill>
                <a:hlinkClick r:id="rId3"/>
              </a:rPr>
              <a:t>https://datatracker.ietf.org/meeting/interim-2020-nmrg-05/session/nmrg</a:t>
            </a:r>
            <a:endParaRPr lang="en-US" sz="1400" spc="-1" dirty="0">
              <a:solidFill>
                <a:srgbClr val="000000"/>
              </a:solidFill>
            </a:endParaRPr>
          </a:p>
          <a:p>
            <a:pPr marL="743310" lvl="1" indent="-285750">
              <a:lnSpc>
                <a:spcPct val="130000"/>
              </a:lnSpc>
              <a:buClr>
                <a:srgbClr val="000000"/>
              </a:buClr>
              <a:buFont typeface="Arial" panose="020B0604020202020204" pitchFamily="34" charset="0"/>
              <a:buChar char="•"/>
            </a:pPr>
            <a:r>
              <a:rPr lang="en-US" sz="1400" spc="-1" dirty="0">
                <a:solidFill>
                  <a:srgbClr val="000000"/>
                </a:solidFill>
              </a:rPr>
              <a:t>Webex: </a:t>
            </a:r>
            <a:r>
              <a:rPr lang="en-US" sz="1400" spc="-1" dirty="0">
                <a:solidFill>
                  <a:srgbClr val="000000"/>
                </a:solidFill>
                <a:hlinkClick r:id="rId4"/>
              </a:rPr>
              <a:t>https://ietf.webex.com/ietf/j.php?MTID=m3bddb464f73ee2f71b89c7efd758eeed</a:t>
            </a:r>
            <a:endParaRPr lang="en-US" sz="1400" spc="-1" dirty="0">
              <a:solidFill>
                <a:srgbClr val="000000"/>
              </a:solidFill>
            </a:endParaRPr>
          </a:p>
          <a:p>
            <a:pPr marL="743310" lvl="1" indent="-285750">
              <a:lnSpc>
                <a:spcPct val="130000"/>
              </a:lnSpc>
              <a:buClr>
                <a:srgbClr val="000000"/>
              </a:buClr>
              <a:buFont typeface="Arial" panose="020B0604020202020204" pitchFamily="34" charset="0"/>
              <a:buChar char="•"/>
            </a:pPr>
            <a:r>
              <a:rPr lang="en-US" sz="1400" spc="-1" dirty="0">
                <a:solidFill>
                  <a:srgbClr val="000000"/>
                </a:solidFill>
              </a:rPr>
              <a:t>Notes: </a:t>
            </a:r>
            <a:r>
              <a:rPr lang="en-US" sz="1400" spc="-1" dirty="0">
                <a:solidFill>
                  <a:srgbClr val="000000"/>
                </a:solidFill>
                <a:hlinkClick r:id="rId5"/>
              </a:rPr>
              <a:t>https://codimd.ietf.org/nmrg-online-20200925#</a:t>
            </a:r>
            <a:endParaRPr lang="en-US" sz="1400" spc="-1" dirty="0">
              <a:solidFill>
                <a:srgbClr val="000000"/>
              </a:solidFill>
            </a:endParaRPr>
          </a:p>
          <a:p>
            <a:pPr marL="743310" lvl="1" indent="-285750">
              <a:lnSpc>
                <a:spcPct val="130000"/>
              </a:lnSpc>
              <a:buClr>
                <a:srgbClr val="000000"/>
              </a:buClr>
              <a:buFont typeface="Arial" panose="020B0604020202020204" pitchFamily="34" charset="0"/>
              <a:buChar char="•"/>
            </a:pPr>
            <a:r>
              <a:rPr lang="en-US" sz="1400" spc="-1" dirty="0">
                <a:solidFill>
                  <a:srgbClr val="000000"/>
                </a:solidFill>
              </a:rPr>
              <a:t>Recording: WebEx recording will be available after the meeting</a:t>
            </a:r>
          </a:p>
          <a:p>
            <a:pPr marL="743310" lvl="1" indent="-285750">
              <a:lnSpc>
                <a:spcPct val="130000"/>
              </a:lnSpc>
              <a:buClr>
                <a:srgbClr val="000000"/>
              </a:buClr>
              <a:buFont typeface="Arial" panose="020B0604020202020204" pitchFamily="34" charset="0"/>
              <a:buChar char="•"/>
            </a:pPr>
            <a:r>
              <a:rPr lang="en-US" sz="1400" spc="-1" dirty="0">
                <a:solidFill>
                  <a:srgbClr val="000000"/>
                </a:solidFill>
              </a:rPr>
              <a:t>Attendance: please add your name at the bottom on the Notes page (</a:t>
            </a:r>
            <a:r>
              <a:rPr lang="en-US" sz="1400" spc="-1" dirty="0">
                <a:solidFill>
                  <a:srgbClr val="000000"/>
                </a:solidFill>
                <a:hlinkClick r:id="rId5"/>
              </a:rPr>
              <a:t>https://codimd.ietf.org/nmrg-online-20200925#</a:t>
            </a:r>
            <a:r>
              <a:rPr lang="en-US" sz="1400" spc="-1" dirty="0">
                <a:solidFill>
                  <a:srgbClr val="000000"/>
                </a:solidFill>
              </a:rPr>
              <a:t>)</a:t>
            </a:r>
          </a:p>
          <a:p>
            <a:pPr marL="743310" lvl="1" indent="-285750">
              <a:lnSpc>
                <a:spcPct val="130000"/>
              </a:lnSpc>
              <a:buClr>
                <a:srgbClr val="000000"/>
              </a:buClr>
              <a:buFont typeface="Arial" panose="020B0604020202020204" pitchFamily="34" charset="0"/>
              <a:buChar char="•"/>
            </a:pPr>
            <a:endParaRPr lang="en-US" sz="1400" spc="-1" dirty="0">
              <a:solidFill>
                <a:srgbClr val="000000"/>
              </a:solidFill>
            </a:endParaRPr>
          </a:p>
          <a:p>
            <a:pPr marL="457560" lvl="1">
              <a:lnSpc>
                <a:spcPct val="130000"/>
              </a:lnSpc>
              <a:buClr>
                <a:srgbClr val="000000"/>
              </a:buClr>
            </a:pPr>
            <a:endParaRPr lang="en-US" sz="1400" b="0" strike="noStrike" spc="-1" dirty="0">
              <a:solidFill>
                <a:srgbClr val="000000"/>
              </a:solidFill>
              <a:latin typeface="Calibri"/>
            </a:endParaRPr>
          </a:p>
          <a:p>
            <a:pPr>
              <a:lnSpc>
                <a:spcPct val="100000"/>
              </a:lnSpc>
              <a:spcBef>
                <a:spcPts val="479"/>
              </a:spcBef>
            </a:pPr>
            <a:endParaRPr lang="en-US" sz="1400" b="0" strike="noStrike" spc="-1" dirty="0">
              <a:solidFill>
                <a:srgbClr val="000000"/>
              </a:solidFill>
              <a:latin typeface="Calibri"/>
            </a:endParaRPr>
          </a:p>
        </p:txBody>
      </p:sp>
      <p:sp>
        <p:nvSpPr>
          <p:cNvPr id="95" name="TextShape 3"/>
          <p:cNvSpPr txBox="1"/>
          <p:nvPr/>
        </p:nvSpPr>
        <p:spPr>
          <a:xfrm>
            <a:off x="8737560" y="6356520"/>
            <a:ext cx="2844360" cy="364680"/>
          </a:xfrm>
          <a:prstGeom prst="rect">
            <a:avLst/>
          </a:prstGeom>
          <a:noFill/>
          <a:ln>
            <a:noFill/>
          </a:ln>
        </p:spPr>
        <p:txBody>
          <a:bodyPr anchor="ctr"/>
          <a:lstStyle/>
          <a:p>
            <a:pPr algn="r">
              <a:lnSpc>
                <a:spcPct val="100000"/>
              </a:lnSpc>
            </a:pPr>
            <a:fld id="{10FB4F7F-87E6-455E-8461-09EA1F32EFBC}" type="slidenum">
              <a:rPr lang="fr-FR" sz="1200" b="0" strike="noStrike" spc="-1">
                <a:solidFill>
                  <a:srgbClr val="8B8B8B"/>
                </a:solidFill>
                <a:latin typeface="Calibri"/>
              </a:rPr>
              <a:t>5</a:t>
            </a:fld>
            <a:endParaRPr lang="fr-FR" sz="1200" b="0" strike="noStrike" spc="-1">
              <a:latin typeface="Times New Roman"/>
            </a:endParaRPr>
          </a:p>
        </p:txBody>
      </p:sp>
      <p:sp>
        <p:nvSpPr>
          <p:cNvPr id="6" name="TextShape 1">
            <a:extLst>
              <a:ext uri="{FF2B5EF4-FFF2-40B4-BE49-F238E27FC236}">
                <a16:creationId xmlns:a16="http://schemas.microsoft.com/office/drawing/2014/main" id="{0504ABA6-BFA1-407B-9581-78276D42AE80}"/>
              </a:ext>
            </a:extLst>
          </p:cNvPr>
          <p:cNvSpPr txBox="1"/>
          <p:nvPr/>
        </p:nvSpPr>
        <p:spPr>
          <a:xfrm>
            <a:off x="609480" y="274680"/>
            <a:ext cx="10972440" cy="922680"/>
          </a:xfrm>
          <a:prstGeom prst="rect">
            <a:avLst/>
          </a:prstGeom>
          <a:noFill/>
          <a:ln>
            <a:noFill/>
          </a:ln>
        </p:spPr>
        <p:txBody>
          <a:bodyPr anchor="ctr"/>
          <a:lstStyle/>
          <a:p>
            <a:pPr algn="ctr">
              <a:lnSpc>
                <a:spcPct val="100000"/>
              </a:lnSpc>
            </a:pPr>
            <a:r>
              <a:rPr lang="en-US" sz="3600" b="0" strike="noStrike" spc="-1" dirty="0">
                <a:solidFill>
                  <a:srgbClr val="7030A0"/>
                </a:solidFill>
                <a:latin typeface="Calibri"/>
              </a:rPr>
              <a:t>Useful links</a:t>
            </a:r>
            <a:endParaRPr lang="en-US" sz="3600" b="0" strike="noStrike" spc="-1" dirty="0">
              <a:solidFill>
                <a:srgbClr val="000000"/>
              </a:solidFill>
              <a:latin typeface="Calibri"/>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2"/>
          <p:cNvSpPr txBox="1"/>
          <p:nvPr/>
        </p:nvSpPr>
        <p:spPr>
          <a:xfrm>
            <a:off x="987783" y="1510671"/>
            <a:ext cx="10763229" cy="4845490"/>
          </a:xfrm>
          <a:prstGeom prst="rect">
            <a:avLst/>
          </a:prstGeom>
          <a:noFill/>
          <a:ln>
            <a:noFill/>
          </a:ln>
        </p:spPr>
        <p:txBody>
          <a:bodyPr>
            <a:normAutofit/>
          </a:bodyPr>
          <a:lstStyle/>
          <a:p>
            <a:pPr marL="800460" lvl="1" indent="-342900">
              <a:lnSpc>
                <a:spcPct val="130000"/>
              </a:lnSpc>
              <a:buClr>
                <a:srgbClr val="000000"/>
              </a:buClr>
              <a:buFont typeface="+mj-lt"/>
              <a:buAutoNum type="arabicPeriod"/>
            </a:pPr>
            <a:r>
              <a:rPr lang="en-US" sz="1400" spc="-1" dirty="0">
                <a:solidFill>
                  <a:srgbClr val="000000"/>
                </a:solidFill>
              </a:rPr>
              <a:t>16:00 - 05 min – Meeting logistics and agenda, Chairs</a:t>
            </a:r>
          </a:p>
          <a:p>
            <a:pPr marL="800460" lvl="1" indent="-342900">
              <a:lnSpc>
                <a:spcPct val="130000"/>
              </a:lnSpc>
              <a:buClr>
                <a:srgbClr val="000000"/>
              </a:buClr>
              <a:buFont typeface="+mj-lt"/>
              <a:buAutoNum type="arabicPeriod"/>
            </a:pPr>
            <a:r>
              <a:rPr lang="en-US" sz="1400" spc="-1" dirty="0">
                <a:solidFill>
                  <a:srgbClr val="000000"/>
                </a:solidFill>
              </a:rPr>
              <a:t>16:05 - 15 min - Status on Research Challenges in AI for NM document</a:t>
            </a:r>
          </a:p>
          <a:p>
            <a:pPr marL="800460" lvl="1" indent="-342900">
              <a:lnSpc>
                <a:spcPct val="130000"/>
              </a:lnSpc>
              <a:buClr>
                <a:srgbClr val="000000"/>
              </a:buClr>
              <a:buFont typeface="+mj-lt"/>
              <a:buAutoNum type="arabicPeriod"/>
            </a:pPr>
            <a:r>
              <a:rPr lang="en-US" sz="1400" spc="-1" dirty="0">
                <a:solidFill>
                  <a:srgbClr val="000000"/>
                </a:solidFill>
              </a:rPr>
              <a:t>16:20 - 15 min - Status on Intent Classification, Olga Havel, draft-</a:t>
            </a:r>
            <a:r>
              <a:rPr lang="en-US" sz="1400" spc="-1" dirty="0" err="1">
                <a:solidFill>
                  <a:srgbClr val="000000"/>
                </a:solidFill>
              </a:rPr>
              <a:t>irtf</a:t>
            </a:r>
            <a:r>
              <a:rPr lang="en-US" sz="1400" spc="-1" dirty="0">
                <a:solidFill>
                  <a:srgbClr val="000000"/>
                </a:solidFill>
              </a:rPr>
              <a:t>-</a:t>
            </a:r>
            <a:r>
              <a:rPr lang="en-US" sz="1400" spc="-1" dirty="0" err="1">
                <a:solidFill>
                  <a:srgbClr val="000000"/>
                </a:solidFill>
              </a:rPr>
              <a:t>nmrg</a:t>
            </a:r>
            <a:r>
              <a:rPr lang="en-US" sz="1400" spc="-1" dirty="0">
                <a:solidFill>
                  <a:srgbClr val="000000"/>
                </a:solidFill>
              </a:rPr>
              <a:t>-ibn-intent-classification</a:t>
            </a:r>
          </a:p>
          <a:p>
            <a:pPr marL="800460" lvl="1" indent="-342900">
              <a:lnSpc>
                <a:spcPct val="130000"/>
              </a:lnSpc>
              <a:buClr>
                <a:srgbClr val="000000"/>
              </a:buClr>
              <a:buFont typeface="+mj-lt"/>
              <a:buAutoNum type="arabicPeriod"/>
            </a:pPr>
            <a:r>
              <a:rPr lang="en-US" sz="1400" spc="-1" dirty="0">
                <a:solidFill>
                  <a:srgbClr val="000000"/>
                </a:solidFill>
              </a:rPr>
              <a:t>16:35 - 15 min - Status on IBN Concepts and Definitions, Alex Clemm, draft-</a:t>
            </a:r>
            <a:r>
              <a:rPr lang="en-US" sz="1400" spc="-1" dirty="0" err="1">
                <a:solidFill>
                  <a:srgbClr val="000000"/>
                </a:solidFill>
              </a:rPr>
              <a:t>irtf</a:t>
            </a:r>
            <a:r>
              <a:rPr lang="en-US" sz="1400" spc="-1" dirty="0">
                <a:solidFill>
                  <a:srgbClr val="000000"/>
                </a:solidFill>
              </a:rPr>
              <a:t>-</a:t>
            </a:r>
            <a:r>
              <a:rPr lang="en-US" sz="1400" spc="-1" dirty="0" err="1">
                <a:solidFill>
                  <a:srgbClr val="000000"/>
                </a:solidFill>
              </a:rPr>
              <a:t>nmrg</a:t>
            </a:r>
            <a:r>
              <a:rPr lang="en-US" sz="1400" spc="-1" dirty="0">
                <a:solidFill>
                  <a:srgbClr val="000000"/>
                </a:solidFill>
              </a:rPr>
              <a:t>-ibn-concepts-definitions</a:t>
            </a:r>
          </a:p>
          <a:p>
            <a:pPr marL="800460" lvl="1" indent="-342900">
              <a:lnSpc>
                <a:spcPct val="130000"/>
              </a:lnSpc>
              <a:buClr>
                <a:srgbClr val="000000"/>
              </a:buClr>
              <a:buFont typeface="+mj-lt"/>
              <a:buAutoNum type="arabicPeriod"/>
            </a:pPr>
            <a:r>
              <a:rPr lang="en-US" sz="1400" spc="-1" dirty="0">
                <a:solidFill>
                  <a:srgbClr val="000000"/>
                </a:solidFill>
              </a:rPr>
              <a:t>16:50 - 15 min - IBN - Use Cases, Jéferson Nobre</a:t>
            </a:r>
          </a:p>
          <a:p>
            <a:pPr marL="800460" lvl="1" indent="-342900">
              <a:lnSpc>
                <a:spcPct val="130000"/>
              </a:lnSpc>
              <a:buClr>
                <a:srgbClr val="000000"/>
              </a:buClr>
              <a:buFont typeface="+mj-lt"/>
              <a:buAutoNum type="arabicPeriod"/>
            </a:pPr>
            <a:r>
              <a:rPr lang="en-US" sz="1400" spc="-1" dirty="0">
                <a:solidFill>
                  <a:srgbClr val="000000"/>
                </a:solidFill>
              </a:rPr>
              <a:t>17:05 - xx min - Miscellaneous / Open discussion</a:t>
            </a:r>
          </a:p>
          <a:p>
            <a:pPr marL="1200510" lvl="2" indent="-285750">
              <a:lnSpc>
                <a:spcPct val="130000"/>
              </a:lnSpc>
              <a:buClr>
                <a:srgbClr val="000000"/>
              </a:buClr>
              <a:buFont typeface="Arial" panose="020B0604020202020204" pitchFamily="34" charset="0"/>
              <a:buChar char="•"/>
            </a:pPr>
            <a:r>
              <a:rPr lang="en-US" sz="1400" spc="-1" dirty="0">
                <a:solidFill>
                  <a:srgbClr val="000000"/>
                </a:solidFill>
              </a:rPr>
              <a:t>Other I-Ds</a:t>
            </a:r>
          </a:p>
          <a:p>
            <a:pPr marL="1200510" lvl="2" indent="-285750">
              <a:lnSpc>
                <a:spcPct val="130000"/>
              </a:lnSpc>
              <a:buClr>
                <a:srgbClr val="000000"/>
              </a:buClr>
              <a:buFont typeface="Arial" panose="020B0604020202020204" pitchFamily="34" charset="0"/>
              <a:buChar char="•"/>
            </a:pPr>
            <a:r>
              <a:rPr lang="en-US" sz="1400" spc="-1" dirty="0">
                <a:solidFill>
                  <a:srgbClr val="000000"/>
                </a:solidFill>
              </a:rPr>
              <a:t>IETF 109 Hackathon</a:t>
            </a:r>
          </a:p>
          <a:p>
            <a:pPr marL="1200510" lvl="2" indent="-285750">
              <a:lnSpc>
                <a:spcPct val="130000"/>
              </a:lnSpc>
              <a:buClr>
                <a:srgbClr val="000000"/>
              </a:buClr>
              <a:buFont typeface="Arial" panose="020B0604020202020204" pitchFamily="34" charset="0"/>
              <a:buChar char="•"/>
            </a:pPr>
            <a:r>
              <a:rPr lang="en-US" sz="1400" spc="-1" dirty="0">
                <a:solidFill>
                  <a:srgbClr val="000000"/>
                </a:solidFill>
              </a:rPr>
              <a:t>Scouting (new/emerging research questions, technologies...)</a:t>
            </a:r>
          </a:p>
          <a:p>
            <a:pPr marL="803275" lvl="1">
              <a:lnSpc>
                <a:spcPct val="130000"/>
              </a:lnSpc>
              <a:buClr>
                <a:srgbClr val="000000"/>
              </a:buClr>
            </a:pPr>
            <a:r>
              <a:rPr lang="en-US" sz="1400" spc="-1" dirty="0">
                <a:solidFill>
                  <a:srgbClr val="000000"/>
                </a:solidFill>
              </a:rPr>
              <a:t>18:00 - end of meeting</a:t>
            </a:r>
          </a:p>
        </p:txBody>
      </p:sp>
      <p:sp>
        <p:nvSpPr>
          <p:cNvPr id="95" name="TextShape 3"/>
          <p:cNvSpPr txBox="1"/>
          <p:nvPr/>
        </p:nvSpPr>
        <p:spPr>
          <a:xfrm>
            <a:off x="8737560" y="6356520"/>
            <a:ext cx="2844360" cy="364680"/>
          </a:xfrm>
          <a:prstGeom prst="rect">
            <a:avLst/>
          </a:prstGeom>
          <a:noFill/>
          <a:ln>
            <a:noFill/>
          </a:ln>
        </p:spPr>
        <p:txBody>
          <a:bodyPr anchor="ctr"/>
          <a:lstStyle/>
          <a:p>
            <a:pPr algn="r">
              <a:lnSpc>
                <a:spcPct val="100000"/>
              </a:lnSpc>
            </a:pPr>
            <a:fld id="{10FB4F7F-87E6-455E-8461-09EA1F32EFBC}" type="slidenum">
              <a:rPr lang="fr-FR" sz="1200" b="0" strike="noStrike" spc="-1">
                <a:solidFill>
                  <a:srgbClr val="8B8B8B"/>
                </a:solidFill>
                <a:latin typeface="Calibri"/>
              </a:rPr>
              <a:t>6</a:t>
            </a:fld>
            <a:endParaRPr lang="fr-FR" sz="1200" b="0" strike="noStrike" spc="-1">
              <a:latin typeface="Times New Roman"/>
            </a:endParaRPr>
          </a:p>
        </p:txBody>
      </p:sp>
      <p:sp>
        <p:nvSpPr>
          <p:cNvPr id="6" name="TextShape 1">
            <a:extLst>
              <a:ext uri="{FF2B5EF4-FFF2-40B4-BE49-F238E27FC236}">
                <a16:creationId xmlns:a16="http://schemas.microsoft.com/office/drawing/2014/main" id="{0504ABA6-BFA1-407B-9581-78276D42AE80}"/>
              </a:ext>
            </a:extLst>
          </p:cNvPr>
          <p:cNvSpPr txBox="1"/>
          <p:nvPr/>
        </p:nvSpPr>
        <p:spPr>
          <a:xfrm>
            <a:off x="609480" y="274680"/>
            <a:ext cx="10972440" cy="922680"/>
          </a:xfrm>
          <a:prstGeom prst="rect">
            <a:avLst/>
          </a:prstGeom>
          <a:noFill/>
          <a:ln>
            <a:noFill/>
          </a:ln>
        </p:spPr>
        <p:txBody>
          <a:bodyPr anchor="ctr"/>
          <a:lstStyle/>
          <a:p>
            <a:pPr algn="ctr">
              <a:lnSpc>
                <a:spcPct val="100000"/>
              </a:lnSpc>
            </a:pPr>
            <a:r>
              <a:rPr lang="en-US" sz="3600" b="0" strike="noStrike" spc="-1" dirty="0">
                <a:solidFill>
                  <a:srgbClr val="7030A0"/>
                </a:solidFill>
                <a:latin typeface="Calibri"/>
              </a:rPr>
              <a:t>Agenda</a:t>
            </a:r>
            <a:endParaRPr lang="en-US" sz="3600" b="0" strike="noStrike" spc="-1" dirty="0">
              <a:solidFill>
                <a:srgbClr val="000000"/>
              </a:solidFill>
              <a:latin typeface="Calibri"/>
            </a:endParaRPr>
          </a:p>
        </p:txBody>
      </p:sp>
    </p:spTree>
    <p:extLst>
      <p:ext uri="{BB962C8B-B14F-4D97-AF65-F5344CB8AC3E}">
        <p14:creationId xmlns:p14="http://schemas.microsoft.com/office/powerpoint/2010/main" val="70040043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2"/>
          <p:cNvSpPr txBox="1"/>
          <p:nvPr/>
        </p:nvSpPr>
        <p:spPr>
          <a:xfrm>
            <a:off x="983520" y="1511030"/>
            <a:ext cx="10598400" cy="4614730"/>
          </a:xfrm>
          <a:prstGeom prst="rect">
            <a:avLst/>
          </a:prstGeom>
          <a:noFill/>
          <a:ln>
            <a:noFill/>
          </a:ln>
        </p:spPr>
        <p:txBody>
          <a:bodyPr>
            <a:normAutofit fontScale="92500" lnSpcReduction="10000"/>
          </a:bodyPr>
          <a:lstStyle/>
          <a:p>
            <a:pPr marL="447675">
              <a:lnSpc>
                <a:spcPct val="130000"/>
              </a:lnSpc>
              <a:buClr>
                <a:srgbClr val="000000"/>
              </a:buClr>
            </a:pPr>
            <a:r>
              <a:rPr lang="en-US" sz="1400" dirty="0"/>
              <a:t>Online interim in October?</a:t>
            </a:r>
          </a:p>
          <a:p>
            <a:pPr marL="447675">
              <a:lnSpc>
                <a:spcPct val="130000"/>
              </a:lnSpc>
              <a:buClr>
                <a:srgbClr val="000000"/>
              </a:buClr>
            </a:pPr>
            <a:endParaRPr lang="en-US" sz="1400" dirty="0"/>
          </a:p>
          <a:p>
            <a:pPr marL="447675">
              <a:lnSpc>
                <a:spcPct val="130000"/>
              </a:lnSpc>
              <a:buClr>
                <a:srgbClr val="000000"/>
              </a:buClr>
            </a:pPr>
            <a:r>
              <a:rPr lang="en-US" sz="1400" dirty="0"/>
              <a:t>November 2020, IETF 109, </a:t>
            </a:r>
            <a:r>
              <a:rPr lang="en-US" sz="1400" i="1" dirty="0">
                <a:solidFill>
                  <a:srgbClr val="00B050"/>
                </a:solidFill>
              </a:rPr>
              <a:t>Online</a:t>
            </a:r>
          </a:p>
          <a:p>
            <a:pPr marL="733425" lvl="2" indent="-285750">
              <a:lnSpc>
                <a:spcPct val="130000"/>
              </a:lnSpc>
              <a:buClr>
                <a:srgbClr val="000000"/>
              </a:buClr>
              <a:buFont typeface="Arial" panose="020B0604020202020204" pitchFamily="34" charset="0"/>
              <a:buChar char="•"/>
            </a:pPr>
            <a:r>
              <a:rPr lang="en-US" sz="1400" dirty="0"/>
              <a:t>A 2hr session</a:t>
            </a:r>
          </a:p>
          <a:p>
            <a:pPr marL="733425" lvl="2" indent="-285750">
              <a:lnSpc>
                <a:spcPct val="130000"/>
              </a:lnSpc>
              <a:buClr>
                <a:srgbClr val="000000"/>
              </a:buClr>
              <a:buFont typeface="Arial" panose="020B0604020202020204" pitchFamily="34" charset="0"/>
              <a:buChar char="•"/>
            </a:pPr>
            <a:r>
              <a:rPr lang="en-US" sz="1400" dirty="0"/>
              <a:t>Several RG milestones</a:t>
            </a:r>
          </a:p>
          <a:p>
            <a:pPr marL="733425" lvl="2" indent="-285750">
              <a:lnSpc>
                <a:spcPct val="130000"/>
              </a:lnSpc>
              <a:buClr>
                <a:srgbClr val="000000"/>
              </a:buClr>
              <a:buFont typeface="Arial" panose="020B0604020202020204" pitchFamily="34" charset="0"/>
              <a:buChar char="•"/>
            </a:pPr>
            <a:r>
              <a:rPr lang="en-US" sz="1400" dirty="0"/>
              <a:t>Virtual Hackathon…?</a:t>
            </a:r>
          </a:p>
          <a:p>
            <a:pPr marL="447675">
              <a:lnSpc>
                <a:spcPct val="130000"/>
              </a:lnSpc>
              <a:buClr>
                <a:srgbClr val="000000"/>
              </a:buClr>
            </a:pPr>
            <a:endParaRPr lang="en-US" sz="1400" dirty="0"/>
          </a:p>
          <a:p>
            <a:pPr marL="447675">
              <a:lnSpc>
                <a:spcPct val="130000"/>
              </a:lnSpc>
              <a:buClr>
                <a:srgbClr val="000000"/>
              </a:buClr>
            </a:pPr>
            <a:r>
              <a:rPr lang="en-US" sz="1400" dirty="0"/>
              <a:t>March 2021, IETF 110, Prague</a:t>
            </a:r>
          </a:p>
          <a:p>
            <a:pPr marL="733425" lvl="2" indent="-285750">
              <a:lnSpc>
                <a:spcPct val="130000"/>
              </a:lnSpc>
              <a:buClr>
                <a:srgbClr val="000000"/>
              </a:buClr>
              <a:buFont typeface="Arial" panose="020B0604020202020204" pitchFamily="34" charset="0"/>
              <a:buChar char="•"/>
            </a:pPr>
            <a:r>
              <a:rPr lang="en-US" sz="1400" dirty="0">
                <a:solidFill>
                  <a:prstClr val="black"/>
                </a:solidFill>
              </a:rPr>
              <a:t>Consultation about moving to online meeting. DL for comments: Sep. 28th</a:t>
            </a:r>
          </a:p>
          <a:p>
            <a:pPr marL="733425" lvl="2" indent="-285750">
              <a:lnSpc>
                <a:spcPct val="130000"/>
              </a:lnSpc>
              <a:buClr>
                <a:srgbClr val="000000"/>
              </a:buClr>
              <a:buFont typeface="Arial" panose="020B0604020202020204" pitchFamily="34" charset="0"/>
              <a:buChar char="•"/>
            </a:pPr>
            <a:r>
              <a:rPr lang="en-US" sz="1400" dirty="0">
                <a:solidFill>
                  <a:prstClr val="black"/>
                </a:solidFill>
              </a:rPr>
              <a:t>Majority of feedback suggest going for online meeting</a:t>
            </a:r>
          </a:p>
          <a:p>
            <a:pPr marL="447675">
              <a:lnSpc>
                <a:spcPct val="130000"/>
              </a:lnSpc>
              <a:buClr>
                <a:srgbClr val="000000"/>
              </a:buClr>
            </a:pPr>
            <a:endParaRPr lang="en-US" sz="1400" dirty="0"/>
          </a:p>
          <a:p>
            <a:pPr marL="447675">
              <a:lnSpc>
                <a:spcPct val="130000"/>
              </a:lnSpc>
              <a:buClr>
                <a:srgbClr val="000000"/>
              </a:buClr>
            </a:pPr>
            <a:r>
              <a:rPr lang="en-US" sz="1400" dirty="0">
                <a:solidFill>
                  <a:srgbClr val="0070C0"/>
                </a:solidFill>
              </a:rPr>
              <a:t>Until further notice, the default mode of operation will increasingly rely on:</a:t>
            </a:r>
          </a:p>
          <a:p>
            <a:pPr marL="733425" indent="-285750">
              <a:lnSpc>
                <a:spcPct val="130000"/>
              </a:lnSpc>
              <a:buClr>
                <a:srgbClr val="000000"/>
              </a:buClr>
              <a:buFont typeface="Arial" panose="020B0604020202020204" pitchFamily="34" charset="0"/>
              <a:buChar char="•"/>
            </a:pPr>
            <a:r>
              <a:rPr lang="en-US" sz="1400" dirty="0">
                <a:solidFill>
                  <a:srgbClr val="0070C0"/>
                </a:solidFill>
              </a:rPr>
              <a:t>Monthly Virtual Meetings </a:t>
            </a:r>
          </a:p>
          <a:p>
            <a:pPr marL="733425" indent="-285750">
              <a:lnSpc>
                <a:spcPct val="130000"/>
              </a:lnSpc>
              <a:buClr>
                <a:srgbClr val="000000"/>
              </a:buClr>
              <a:buFont typeface="Arial" panose="020B0604020202020204" pitchFamily="34" charset="0"/>
              <a:buChar char="•"/>
            </a:pPr>
            <a:r>
              <a:rPr lang="en-US" sz="1400" dirty="0">
                <a:solidFill>
                  <a:srgbClr val="0070C0"/>
                </a:solidFill>
              </a:rPr>
              <a:t>Mailing list</a:t>
            </a:r>
          </a:p>
          <a:p>
            <a:pPr marL="733425" indent="-285750">
              <a:lnSpc>
                <a:spcPct val="130000"/>
              </a:lnSpc>
              <a:buClr>
                <a:srgbClr val="000000"/>
              </a:buClr>
              <a:buFont typeface="Arial" panose="020B0604020202020204" pitchFamily="34" charset="0"/>
              <a:buChar char="•"/>
            </a:pPr>
            <a:r>
              <a:rPr lang="en-US" sz="1400" dirty="0">
                <a:solidFill>
                  <a:srgbClr val="0070C0"/>
                </a:solidFill>
              </a:rPr>
              <a:t>Collaborative platforms (e.g. </a:t>
            </a:r>
            <a:r>
              <a:rPr lang="en-US" sz="1400" dirty="0" err="1">
                <a:solidFill>
                  <a:srgbClr val="0070C0"/>
                </a:solidFill>
              </a:rPr>
              <a:t>Github</a:t>
            </a:r>
            <a:r>
              <a:rPr lang="en-US" sz="1400" dirty="0">
                <a:solidFill>
                  <a:srgbClr val="0070C0"/>
                </a:solidFill>
              </a:rPr>
              <a:t>, Google Docs, etc.)</a:t>
            </a:r>
          </a:p>
          <a:p>
            <a:pPr marL="733425" lvl="2" indent="-285750">
              <a:lnSpc>
                <a:spcPct val="130000"/>
              </a:lnSpc>
              <a:buClr>
                <a:srgbClr val="000000"/>
              </a:buClr>
              <a:buFont typeface="Arial" panose="020B0604020202020204" pitchFamily="34" charset="0"/>
              <a:buChar char="•"/>
            </a:pPr>
            <a:endParaRPr lang="en-US" sz="1400" dirty="0"/>
          </a:p>
          <a:p>
            <a:pPr marL="447675" lvl="2">
              <a:lnSpc>
                <a:spcPct val="130000"/>
              </a:lnSpc>
              <a:buClr>
                <a:srgbClr val="000000"/>
              </a:buClr>
            </a:pPr>
            <a:endParaRPr lang="en-US" sz="1400" dirty="0"/>
          </a:p>
          <a:p>
            <a:pPr marL="447675" lvl="2">
              <a:lnSpc>
                <a:spcPct val="130000"/>
              </a:lnSpc>
              <a:buClr>
                <a:srgbClr val="000000"/>
              </a:buClr>
            </a:pPr>
            <a:r>
              <a:rPr lang="en-US" sz="1400" dirty="0"/>
              <a:t>Do not hesitate to share your questions, ideas or needs with the groups or chairs !</a:t>
            </a: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7</a:t>
            </a:fld>
            <a:endParaRPr lang="en-US" sz="1200" b="0" strike="noStrike" spc="-1">
              <a:latin typeface="Times New Roman"/>
            </a:endParaRPr>
          </a:p>
        </p:txBody>
      </p:sp>
      <p:sp>
        <p:nvSpPr>
          <p:cNvPr id="9" name="TextShape 1">
            <a:extLst>
              <a:ext uri="{FF2B5EF4-FFF2-40B4-BE49-F238E27FC236}">
                <a16:creationId xmlns:a16="http://schemas.microsoft.com/office/drawing/2014/main" id="{745EDBB1-A649-4213-A51B-5ED9959BC036}"/>
              </a:ext>
            </a:extLst>
          </p:cNvPr>
          <p:cNvSpPr txBox="1"/>
          <p:nvPr/>
        </p:nvSpPr>
        <p:spPr>
          <a:xfrm>
            <a:off x="609480" y="337226"/>
            <a:ext cx="10972440" cy="804153"/>
          </a:xfrm>
          <a:prstGeom prst="rect">
            <a:avLst/>
          </a:prstGeom>
          <a:noFill/>
          <a:ln>
            <a:noFill/>
          </a:ln>
        </p:spPr>
        <p:txBody>
          <a:bodyPr anchor="ctr"/>
          <a:lstStyle/>
          <a:p>
            <a:pPr algn="ctr">
              <a:lnSpc>
                <a:spcPct val="100000"/>
              </a:lnSpc>
            </a:pPr>
            <a:r>
              <a:rPr lang="en-US" sz="3600" spc="-1" dirty="0">
                <a:solidFill>
                  <a:srgbClr val="7030A0"/>
                </a:solidFill>
              </a:rPr>
              <a:t>Future meetings</a:t>
            </a:r>
            <a:endParaRPr lang="en-US" sz="3600" b="0" strike="noStrike" spc="-1" dirty="0">
              <a:solidFill>
                <a:srgbClr val="000000"/>
              </a:solidFill>
              <a:latin typeface="Calibri"/>
            </a:endParaRPr>
          </a:p>
        </p:txBody>
      </p:sp>
    </p:spTree>
    <p:extLst>
      <p:ext uri="{BB962C8B-B14F-4D97-AF65-F5344CB8AC3E}">
        <p14:creationId xmlns:p14="http://schemas.microsoft.com/office/powerpoint/2010/main" val="349497143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2"/>
          <p:cNvSpPr txBox="1"/>
          <p:nvPr/>
        </p:nvSpPr>
        <p:spPr>
          <a:xfrm>
            <a:off x="983520" y="1511030"/>
            <a:ext cx="10598400" cy="4614730"/>
          </a:xfrm>
          <a:prstGeom prst="rect">
            <a:avLst/>
          </a:prstGeom>
          <a:noFill/>
          <a:ln>
            <a:noFill/>
          </a:ln>
        </p:spPr>
        <p:txBody>
          <a:bodyPr>
            <a:normAutofit/>
          </a:bodyPr>
          <a:lstStyle/>
          <a:p>
            <a:pPr marL="733425" indent="-285750">
              <a:lnSpc>
                <a:spcPct val="130000"/>
              </a:lnSpc>
              <a:buClr>
                <a:srgbClr val="000000"/>
              </a:buClr>
              <a:buFont typeface="Arial" panose="020B0604020202020204" pitchFamily="34" charset="0"/>
              <a:buChar char="•"/>
            </a:pPr>
            <a:r>
              <a:rPr lang="en-US" sz="1600" dirty="0">
                <a:hlinkClick r:id="rId2"/>
              </a:rPr>
              <a:t>https://docs.google.com/document/d/1dQOzZustI2mkYr_omtiqu3FqUvoqLgaCp7nbRj4ZJyw/edit?usp=sharing</a:t>
            </a:r>
            <a:endParaRPr lang="en-US" sz="1600" dirty="0"/>
          </a:p>
          <a:p>
            <a:pPr marL="733425" lvl="0" indent="-285750">
              <a:lnSpc>
                <a:spcPct val="130000"/>
              </a:lnSpc>
              <a:buClr>
                <a:srgbClr val="000000"/>
              </a:buClr>
              <a:buFont typeface="Arial" panose="020B0604020202020204" pitchFamily="34" charset="0"/>
              <a:buChar char="•"/>
            </a:pPr>
            <a:r>
              <a:rPr lang="en-US" sz="1600" dirty="0"/>
              <a:t>Thanks to the (future) contributors : 5+ contributors </a:t>
            </a:r>
          </a:p>
          <a:p>
            <a:pPr marL="733425" lvl="0" indent="-285750">
              <a:lnSpc>
                <a:spcPct val="130000"/>
              </a:lnSpc>
              <a:buClr>
                <a:srgbClr val="000000"/>
              </a:buClr>
              <a:buFont typeface="Arial" panose="020B0604020202020204" pitchFamily="34" charset="0"/>
              <a:buChar char="•"/>
            </a:pPr>
            <a:r>
              <a:rPr lang="en-US" sz="1600" dirty="0"/>
              <a:t>Introduction / motivation of the document</a:t>
            </a:r>
          </a:p>
          <a:p>
            <a:pPr marL="1190625" lvl="1" indent="-285750">
              <a:lnSpc>
                <a:spcPct val="130000"/>
              </a:lnSpc>
              <a:buClr>
                <a:srgbClr val="000000"/>
              </a:buClr>
              <a:buFont typeface="Arial" panose="020B0604020202020204" pitchFamily="34" charset="0"/>
              <a:buChar char="•"/>
            </a:pPr>
            <a:r>
              <a:rPr lang="en-US" sz="1600" dirty="0"/>
              <a:t>Difficult problems in NM (where AI can help) before objectives of IA in NM (new proposed section)</a:t>
            </a:r>
          </a:p>
          <a:p>
            <a:pPr marL="1647825" lvl="2" indent="-285750">
              <a:lnSpc>
                <a:spcPct val="130000"/>
              </a:lnSpc>
              <a:buClr>
                <a:srgbClr val="000000"/>
              </a:buClr>
              <a:buFont typeface="Arial" panose="020B0604020202020204" pitchFamily="34" charset="0"/>
              <a:buChar char="•"/>
            </a:pPr>
            <a:r>
              <a:rPr lang="en-US" sz="1600" dirty="0"/>
              <a:t>Scalability / accurate issues with heuristics techniques (NP-hard problems)</a:t>
            </a:r>
          </a:p>
          <a:p>
            <a:pPr marL="1647825" lvl="2" indent="-285750">
              <a:lnSpc>
                <a:spcPct val="130000"/>
              </a:lnSpc>
              <a:buClr>
                <a:srgbClr val="000000"/>
              </a:buClr>
              <a:buFont typeface="Arial" panose="020B0604020202020204" pitchFamily="34" charset="0"/>
              <a:buChar char="•"/>
            </a:pPr>
            <a:r>
              <a:rPr lang="en-US" sz="1600" dirty="0"/>
              <a:t>Bottleneck of human-based operations</a:t>
            </a:r>
          </a:p>
          <a:p>
            <a:pPr marL="1647825" lvl="2" indent="-285750">
              <a:lnSpc>
                <a:spcPct val="130000"/>
              </a:lnSpc>
              <a:buClr>
                <a:srgbClr val="000000"/>
              </a:buClr>
              <a:buFont typeface="Arial" panose="020B0604020202020204" pitchFamily="34" charset="0"/>
              <a:buChar char="•"/>
            </a:pPr>
            <a:r>
              <a:rPr lang="en-US" sz="1600" dirty="0"/>
              <a:t>…</a:t>
            </a:r>
          </a:p>
          <a:p>
            <a:pPr marL="1647825" lvl="2" indent="-285750">
              <a:lnSpc>
                <a:spcPct val="130000"/>
              </a:lnSpc>
              <a:buClr>
                <a:srgbClr val="000000"/>
              </a:buClr>
              <a:buFont typeface="Arial" panose="020B0604020202020204" pitchFamily="34" charset="0"/>
              <a:buChar char="•"/>
            </a:pPr>
            <a:r>
              <a:rPr lang="en-US" sz="1600" dirty="0"/>
              <a:t>Examples provide: resource allocation, traffic forecasting, intent interpretation</a:t>
            </a:r>
          </a:p>
          <a:p>
            <a:pPr marL="1190625" lvl="1" indent="-285750">
              <a:lnSpc>
                <a:spcPct val="130000"/>
              </a:lnSpc>
              <a:buClr>
                <a:srgbClr val="000000"/>
              </a:buClr>
              <a:buFont typeface="Arial" panose="020B0604020202020204" pitchFamily="34" charset="0"/>
              <a:buChar char="•"/>
            </a:pPr>
            <a:r>
              <a:rPr lang="en-US" sz="1600" dirty="0"/>
              <a:t>Goals of AI in NM</a:t>
            </a:r>
          </a:p>
          <a:p>
            <a:pPr marL="1647825" lvl="2" indent="-285750">
              <a:lnSpc>
                <a:spcPct val="130000"/>
              </a:lnSpc>
              <a:buClr>
                <a:srgbClr val="000000"/>
              </a:buClr>
              <a:buFont typeface="Arial" panose="020B0604020202020204" pitchFamily="34" charset="0"/>
              <a:buChar char="•"/>
            </a:pPr>
            <a:r>
              <a:rPr lang="en-US" sz="1600" dirty="0"/>
              <a:t>How should this section should be articulated with the previous one?</a:t>
            </a:r>
          </a:p>
          <a:p>
            <a:pPr marL="1647825" lvl="2" indent="-285750">
              <a:lnSpc>
                <a:spcPct val="130000"/>
              </a:lnSpc>
              <a:buClr>
                <a:srgbClr val="000000"/>
              </a:buClr>
              <a:buFont typeface="Arial" panose="020B0604020202020204" pitchFamily="34" charset="0"/>
              <a:buChar char="•"/>
            </a:pPr>
            <a:r>
              <a:rPr lang="en-US" sz="1600" dirty="0"/>
              <a:t>How to organize this section? Classification of objectives per layer ? (but need also to have transversal objectives). Use the NSM taxonomy (from COMSOC/CNOM, IFIP)?  Try to identify important list of attributes that characterize of goal ?  </a:t>
            </a:r>
          </a:p>
          <a:p>
            <a:pPr marL="1647825" lvl="2" indent="-285750">
              <a:lnSpc>
                <a:spcPct val="130000"/>
              </a:lnSpc>
              <a:buClr>
                <a:srgbClr val="000000"/>
              </a:buClr>
              <a:buFont typeface="Arial" panose="020B0604020202020204" pitchFamily="34" charset="0"/>
              <a:buChar char="•"/>
            </a:pPr>
            <a:r>
              <a:rPr lang="en-US" sz="1600" dirty="0"/>
              <a:t>Other ideas ?</a:t>
            </a:r>
          </a:p>
          <a:p>
            <a:pPr marL="1647825" lvl="2" indent="-285750">
              <a:lnSpc>
                <a:spcPct val="130000"/>
              </a:lnSpc>
              <a:buClr>
                <a:srgbClr val="000000"/>
              </a:buClr>
              <a:buFont typeface="Arial" panose="020B0604020202020204" pitchFamily="34" charset="0"/>
              <a:buChar char="•"/>
            </a:pPr>
            <a:endParaRPr lang="en-US" sz="1600" dirty="0"/>
          </a:p>
          <a:p>
            <a:pPr marL="914760" lvl="2">
              <a:lnSpc>
                <a:spcPct val="130000"/>
              </a:lnSpc>
              <a:buClr>
                <a:srgbClr val="000000"/>
              </a:buClr>
            </a:pPr>
            <a:endParaRPr lang="en-US" sz="1400" dirty="0"/>
          </a:p>
          <a:p>
            <a:pPr marL="1200510" lvl="2" indent="-285750">
              <a:lnSpc>
                <a:spcPct val="130000"/>
              </a:lnSpc>
              <a:buClr>
                <a:srgbClr val="000000"/>
              </a:buClr>
              <a:buFont typeface="Calibri" panose="020F0502020204030204" pitchFamily="34" charset="0"/>
              <a:buChar char="–"/>
            </a:pPr>
            <a:endParaRPr lang="en-US" sz="1400" dirty="0">
              <a:highlight>
                <a:srgbClr val="FFFF00"/>
              </a:highlight>
            </a:endParaRP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8</a:t>
            </a:fld>
            <a:endParaRPr lang="en-US" sz="1200" b="0" strike="noStrike" spc="-1">
              <a:latin typeface="Times New Roman"/>
            </a:endParaRPr>
          </a:p>
        </p:txBody>
      </p:sp>
      <p:sp>
        <p:nvSpPr>
          <p:cNvPr id="9" name="TextShape 1">
            <a:extLst>
              <a:ext uri="{FF2B5EF4-FFF2-40B4-BE49-F238E27FC236}">
                <a16:creationId xmlns:a16="http://schemas.microsoft.com/office/drawing/2014/main" id="{745EDBB1-A649-4213-A51B-5ED9959BC036}"/>
              </a:ext>
            </a:extLst>
          </p:cNvPr>
          <p:cNvSpPr txBox="1"/>
          <p:nvPr/>
        </p:nvSpPr>
        <p:spPr>
          <a:xfrm>
            <a:off x="609480" y="337226"/>
            <a:ext cx="10972440" cy="804153"/>
          </a:xfrm>
          <a:prstGeom prst="rect">
            <a:avLst/>
          </a:prstGeom>
          <a:noFill/>
          <a:ln>
            <a:noFill/>
          </a:ln>
        </p:spPr>
        <p:txBody>
          <a:bodyPr anchor="ctr"/>
          <a:lstStyle/>
          <a:p>
            <a:pPr algn="ctr"/>
            <a:r>
              <a:rPr lang="en-US" sz="2800" spc="-1" dirty="0">
                <a:solidFill>
                  <a:srgbClr val="7030A0"/>
                </a:solidFill>
              </a:rPr>
              <a:t>Agenda item #2</a:t>
            </a:r>
          </a:p>
          <a:p>
            <a:pPr algn="ctr">
              <a:lnSpc>
                <a:spcPct val="100000"/>
              </a:lnSpc>
            </a:pPr>
            <a:r>
              <a:rPr lang="en-US" sz="2800" spc="-1" dirty="0">
                <a:solidFill>
                  <a:srgbClr val="7030A0"/>
                </a:solidFill>
              </a:rPr>
              <a:t>Research Challenges in AI for NM document </a:t>
            </a:r>
          </a:p>
        </p:txBody>
      </p:sp>
    </p:spTree>
    <p:extLst>
      <p:ext uri="{BB962C8B-B14F-4D97-AF65-F5344CB8AC3E}">
        <p14:creationId xmlns:p14="http://schemas.microsoft.com/office/powerpoint/2010/main" val="4105680525"/>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2"/>
          <p:cNvSpPr txBox="1"/>
          <p:nvPr/>
        </p:nvSpPr>
        <p:spPr>
          <a:xfrm>
            <a:off x="983520" y="1511030"/>
            <a:ext cx="10598400" cy="4614730"/>
          </a:xfrm>
          <a:prstGeom prst="rect">
            <a:avLst/>
          </a:prstGeom>
          <a:noFill/>
          <a:ln>
            <a:noFill/>
          </a:ln>
        </p:spPr>
        <p:txBody>
          <a:bodyPr>
            <a:normAutofit/>
          </a:bodyPr>
          <a:lstStyle/>
          <a:p>
            <a:pPr marL="733425" indent="-285750">
              <a:lnSpc>
                <a:spcPct val="130000"/>
              </a:lnSpc>
              <a:buClr>
                <a:srgbClr val="000000"/>
              </a:buClr>
              <a:buFont typeface="Arial" panose="020B0604020202020204" pitchFamily="34" charset="0"/>
              <a:buChar char="•"/>
            </a:pPr>
            <a:r>
              <a:rPr lang="en-US" sz="1600" dirty="0"/>
              <a:t>Challenge description </a:t>
            </a:r>
          </a:p>
          <a:p>
            <a:pPr marL="1190625" lvl="1" indent="-285750">
              <a:lnSpc>
                <a:spcPct val="130000"/>
              </a:lnSpc>
              <a:buClr>
                <a:srgbClr val="000000"/>
              </a:buClr>
              <a:buFont typeface="Arial" panose="020B0604020202020204" pitchFamily="34" charset="0"/>
              <a:buChar char="•"/>
            </a:pPr>
            <a:r>
              <a:rPr lang="en-US" sz="1600" dirty="0"/>
              <a:t>Lightweight AI : Embed AI algorithms </a:t>
            </a:r>
          </a:p>
          <a:p>
            <a:pPr marL="1190625" lvl="1" indent="-285750">
              <a:lnSpc>
                <a:spcPct val="130000"/>
              </a:lnSpc>
              <a:buClr>
                <a:srgbClr val="000000"/>
              </a:buClr>
              <a:buFont typeface="Arial" panose="020B0604020202020204" pitchFamily="34" charset="0"/>
              <a:buChar char="•"/>
            </a:pPr>
            <a:r>
              <a:rPr lang="en-US" sz="1600" dirty="0"/>
              <a:t>Problem type and mapping: “define the right algorithm for a certain problem” </a:t>
            </a:r>
            <a:r>
              <a:rPr lang="en-US" sz="1600" dirty="0">
                <a:sym typeface="Wingdings" panose="05000000000000000000" pitchFamily="2" charset="2"/>
              </a:rPr>
              <a:t> too strict. Need first to </a:t>
            </a:r>
            <a:r>
              <a:rPr lang="en-US" sz="1600" b="1" dirty="0">
                <a:sym typeface="Wingdings" panose="05000000000000000000" pitchFamily="2" charset="2"/>
              </a:rPr>
              <a:t>define parameters</a:t>
            </a:r>
            <a:r>
              <a:rPr lang="en-US" sz="1600" dirty="0">
                <a:sym typeface="Wingdings" panose="05000000000000000000" pitchFamily="2" charset="2"/>
              </a:rPr>
              <a:t> that impact the selection of an algorithm to formulate correctly a problem incl. constraints + method to find a good tradeoff</a:t>
            </a:r>
          </a:p>
          <a:p>
            <a:pPr marL="1190625" lvl="1" indent="-285750">
              <a:lnSpc>
                <a:spcPct val="130000"/>
              </a:lnSpc>
              <a:buClr>
                <a:srgbClr val="000000"/>
              </a:buClr>
              <a:buFont typeface="Arial" panose="020B0604020202020204" pitchFamily="34" charset="0"/>
              <a:buChar char="•"/>
            </a:pPr>
            <a:r>
              <a:rPr lang="en-US" sz="1600" dirty="0">
                <a:sym typeface="Wingdings" panose="05000000000000000000" pitchFamily="2" charset="2"/>
              </a:rPr>
              <a:t>Automated network data labelling: for supervised learning, fill the gap between collecting data and feeding the ML algorithms, mapping of labels and objectives is not 1:1</a:t>
            </a:r>
          </a:p>
          <a:p>
            <a:pPr marL="1190625" lvl="1" indent="-285750">
              <a:lnSpc>
                <a:spcPct val="130000"/>
              </a:lnSpc>
              <a:buClr>
                <a:srgbClr val="000000"/>
              </a:buClr>
              <a:buFont typeface="Arial" panose="020B0604020202020204" pitchFamily="34" charset="0"/>
              <a:buChar char="•"/>
            </a:pPr>
            <a:r>
              <a:rPr lang="en-US" sz="1600" dirty="0"/>
              <a:t>Online monitoring and control of the quality and properties of estimators: when the learned model are not accurate anymore?</a:t>
            </a:r>
          </a:p>
          <a:p>
            <a:pPr marL="1190625" lvl="1" indent="-285750">
              <a:lnSpc>
                <a:spcPct val="130000"/>
              </a:lnSpc>
              <a:buClr>
                <a:srgbClr val="000000"/>
              </a:buClr>
              <a:buFont typeface="Arial" panose="020B0604020202020204" pitchFamily="34" charset="0"/>
              <a:buChar char="•"/>
            </a:pPr>
            <a:r>
              <a:rPr lang="en-US" sz="1600" dirty="0"/>
              <a:t>IBN-1: interpreting high-level or natural language intents  (NLP/NER) and generation of intents (may intent can be generated from current operations? Can it help for diagnosis?), in relation with human in/on the loop challenge</a:t>
            </a:r>
          </a:p>
          <a:p>
            <a:pPr marL="1190625" lvl="1" indent="-285750">
              <a:lnSpc>
                <a:spcPct val="130000"/>
              </a:lnSpc>
              <a:buClr>
                <a:srgbClr val="000000"/>
              </a:buClr>
              <a:buFont typeface="Arial" panose="020B0604020202020204" pitchFamily="34" charset="0"/>
              <a:buChar char="•"/>
            </a:pPr>
            <a:r>
              <a:rPr lang="en-US" sz="1600" dirty="0"/>
              <a:t>IBN-2: planning of actions to produce the desired outcome</a:t>
            </a:r>
          </a:p>
          <a:p>
            <a:pPr marL="1647825" lvl="2" indent="-285750">
              <a:lnSpc>
                <a:spcPct val="130000"/>
              </a:lnSpc>
              <a:buClr>
                <a:srgbClr val="000000"/>
              </a:buClr>
              <a:buFont typeface="Arial" panose="020B0604020202020204" pitchFamily="34" charset="0"/>
              <a:buChar char="•"/>
            </a:pPr>
            <a:endParaRPr lang="en-US" sz="1600" dirty="0"/>
          </a:p>
          <a:p>
            <a:pPr marL="914760" lvl="2">
              <a:lnSpc>
                <a:spcPct val="130000"/>
              </a:lnSpc>
              <a:buClr>
                <a:srgbClr val="000000"/>
              </a:buClr>
            </a:pPr>
            <a:endParaRPr lang="en-US" sz="1400" dirty="0"/>
          </a:p>
          <a:p>
            <a:pPr marL="1200510" lvl="2" indent="-285750">
              <a:lnSpc>
                <a:spcPct val="130000"/>
              </a:lnSpc>
              <a:buClr>
                <a:srgbClr val="000000"/>
              </a:buClr>
              <a:buFont typeface="Calibri" panose="020F0502020204030204" pitchFamily="34" charset="0"/>
              <a:buChar char="–"/>
            </a:pPr>
            <a:endParaRPr lang="en-US" sz="1400" dirty="0">
              <a:highlight>
                <a:srgbClr val="FFFF00"/>
              </a:highlight>
            </a:endParaRP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9</a:t>
            </a:fld>
            <a:endParaRPr lang="en-US" sz="1200" b="0" strike="noStrike" spc="-1">
              <a:latin typeface="Times New Roman"/>
            </a:endParaRPr>
          </a:p>
        </p:txBody>
      </p:sp>
      <p:sp>
        <p:nvSpPr>
          <p:cNvPr id="6" name="TextShape 1">
            <a:extLst>
              <a:ext uri="{FF2B5EF4-FFF2-40B4-BE49-F238E27FC236}">
                <a16:creationId xmlns:a16="http://schemas.microsoft.com/office/drawing/2014/main" id="{07FC615D-2899-499C-98F0-28F9B4BAAB91}"/>
              </a:ext>
            </a:extLst>
          </p:cNvPr>
          <p:cNvSpPr txBox="1"/>
          <p:nvPr/>
        </p:nvSpPr>
        <p:spPr>
          <a:xfrm>
            <a:off x="609480" y="337226"/>
            <a:ext cx="10972440" cy="804153"/>
          </a:xfrm>
          <a:prstGeom prst="rect">
            <a:avLst/>
          </a:prstGeom>
          <a:noFill/>
          <a:ln>
            <a:noFill/>
          </a:ln>
        </p:spPr>
        <p:txBody>
          <a:bodyPr anchor="ctr"/>
          <a:lstStyle/>
          <a:p>
            <a:pPr algn="ctr"/>
            <a:r>
              <a:rPr lang="en-US" sz="2800" spc="-1" dirty="0">
                <a:solidFill>
                  <a:srgbClr val="7030A0"/>
                </a:solidFill>
              </a:rPr>
              <a:t>Agenda item #2</a:t>
            </a:r>
          </a:p>
          <a:p>
            <a:pPr algn="ctr">
              <a:lnSpc>
                <a:spcPct val="100000"/>
              </a:lnSpc>
            </a:pPr>
            <a:r>
              <a:rPr lang="en-US" sz="2800" spc="-1" dirty="0">
                <a:solidFill>
                  <a:srgbClr val="7030A0"/>
                </a:solidFill>
              </a:rPr>
              <a:t>Research Challenges in AI for NM document </a:t>
            </a:r>
          </a:p>
        </p:txBody>
      </p:sp>
    </p:spTree>
    <p:extLst>
      <p:ext uri="{BB962C8B-B14F-4D97-AF65-F5344CB8AC3E}">
        <p14:creationId xmlns:p14="http://schemas.microsoft.com/office/powerpoint/2010/main" val="2921268243"/>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4142</TotalTime>
  <Words>1337</Words>
  <Application>Microsoft Office PowerPoint</Application>
  <PresentationFormat>Widescreen</PresentationFormat>
  <Paragraphs>153</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Courier New</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NMRG topics do be addressed</dc:title>
  <dc:subject/>
  <dc:creator>Lisandro</dc:creator>
  <dc:description/>
  <cp:lastModifiedBy>Laurent Ciavaglia</cp:lastModifiedBy>
  <cp:revision>194</cp:revision>
  <dcterms:created xsi:type="dcterms:W3CDTF">2011-07-24T23:53:41Z</dcterms:created>
  <dcterms:modified xsi:type="dcterms:W3CDTF">2020-09-25T13:29:13Z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MSIP_Label_b1aa2129-79ec-42c0-bfac-e5b7a0374572_Application">
    <vt:lpwstr>Microsoft Azure Information Protection</vt:lpwstr>
  </property>
  <property fmtid="{D5CDD505-2E9C-101B-9397-08002B2CF9AE}" pid="8" name="MSIP_Label_b1aa2129-79ec-42c0-bfac-e5b7a0374572_Enabled">
    <vt:lpwstr>True</vt:lpwstr>
  </property>
  <property fmtid="{D5CDD505-2E9C-101B-9397-08002B2CF9AE}" pid="9" name="MSIP_Label_b1aa2129-79ec-42c0-bfac-e5b7a0374572_Extended_MSFT_Method">
    <vt:lpwstr>Manual</vt:lpwstr>
  </property>
  <property fmtid="{D5CDD505-2E9C-101B-9397-08002B2CF9AE}" pid="10" name="MSIP_Label_b1aa2129-79ec-42c0-bfac-e5b7a0374572_Name">
    <vt:lpwstr>Public</vt:lpwstr>
  </property>
  <property fmtid="{D5CDD505-2E9C-101B-9397-08002B2CF9AE}" pid="11" name="MSIP_Label_b1aa2129-79ec-42c0-bfac-e5b7a0374572_Owner">
    <vt:lpwstr>laurent.ciavaglia@nokia.com</vt:lpwstr>
  </property>
  <property fmtid="{D5CDD505-2E9C-101B-9397-08002B2CF9AE}" pid="12" name="MSIP_Label_b1aa2129-79ec-42c0-bfac-e5b7a0374572_SetDate">
    <vt:lpwstr>2019-03-06T08:53:05.3102943Z</vt:lpwstr>
  </property>
  <property fmtid="{D5CDD505-2E9C-101B-9397-08002B2CF9AE}" pid="13" name="MSIP_Label_b1aa2129-79ec-42c0-bfac-e5b7a0374572_SiteId">
    <vt:lpwstr>5d471751-9675-428d-917b-70f44f9630b0</vt:lpwstr>
  </property>
  <property fmtid="{D5CDD505-2E9C-101B-9397-08002B2CF9AE}" pid="14" name="Notes">
    <vt:i4>0</vt:i4>
  </property>
  <property fmtid="{D5CDD505-2E9C-101B-9397-08002B2CF9AE}" pid="15" name="PresentationFormat">
    <vt:lpwstr>Grand écran</vt:lpwstr>
  </property>
  <property fmtid="{D5CDD505-2E9C-101B-9397-08002B2CF9AE}" pid="16" name="ScaleCrop">
    <vt:bool>false</vt:bool>
  </property>
  <property fmtid="{D5CDD505-2E9C-101B-9397-08002B2CF9AE}" pid="17" name="Sensitivity">
    <vt:lpwstr>Public</vt:lpwstr>
  </property>
  <property fmtid="{D5CDD505-2E9C-101B-9397-08002B2CF9AE}" pid="18" name="ShareDoc">
    <vt:bool>false</vt:bool>
  </property>
  <property fmtid="{D5CDD505-2E9C-101B-9397-08002B2CF9AE}" pid="19" name="Slides">
    <vt:i4>5</vt:i4>
  </property>
  <property fmtid="{D5CDD505-2E9C-101B-9397-08002B2CF9AE}" pid="20" name="_AdHocReviewCycleID">
    <vt:i4>-823428296</vt:i4>
  </property>
  <property fmtid="{D5CDD505-2E9C-101B-9397-08002B2CF9AE}" pid="21" name="_AuthorEmail">
    <vt:lpwstr>laurent.ciavaglia@nokia-bell-labs.com</vt:lpwstr>
  </property>
  <property fmtid="{D5CDD505-2E9C-101B-9397-08002B2CF9AE}" pid="22" name="_AuthorEmailDisplayName">
    <vt:lpwstr>Ciavaglia, Laurent (Nokia - FR/Nozay)</vt:lpwstr>
  </property>
  <property fmtid="{D5CDD505-2E9C-101B-9397-08002B2CF9AE}" pid="23" name="_EmailSubject">
    <vt:lpwstr>NMRG - Planning for IETF 100</vt:lpwstr>
  </property>
  <property fmtid="{D5CDD505-2E9C-101B-9397-08002B2CF9AE}" pid="24" name="_NewReviewCycle">
    <vt:lpwstr/>
  </property>
</Properties>
</file>