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10" d="100"/>
          <a:sy n="110" d="100"/>
        </p:scale>
        <p:origin x="-54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737B23-D82D-4964-B360-BBEBE4022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875DBA05-6D29-4995-AD12-08BE1AAFBA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445DBFE8-4D0F-426D-9845-D78AACF47F30}"/>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5" name="Footer Placeholder 4">
            <a:extLst>
              <a:ext uri="{FF2B5EF4-FFF2-40B4-BE49-F238E27FC236}">
                <a16:creationId xmlns:a16="http://schemas.microsoft.com/office/drawing/2014/main" xmlns="" id="{CE481DA8-86C6-4A51-B62B-12DE0F96D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40E846D-CB3D-44C8-B408-F9CB1FD6616E}"/>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423646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096BAA-235A-4261-B88A-0F0B211A72D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45D586D1-2A1C-49A1-85A7-ABB7B61DD9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81F1F3F-B9C2-4C51-936B-A4E37E22551C}"/>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5" name="Footer Placeholder 4">
            <a:extLst>
              <a:ext uri="{FF2B5EF4-FFF2-40B4-BE49-F238E27FC236}">
                <a16:creationId xmlns:a16="http://schemas.microsoft.com/office/drawing/2014/main" xmlns="" id="{01336F80-6082-479C-838A-FF9790CA4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4F38CE4-92F2-41BD-BD09-E6BE887A240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57604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E578D13-96A4-4AC6-8B82-E181484FAA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17D940A2-F26D-4232-8200-24A1AF5F6A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9484A22-4853-4385-A11E-B3D6A994EDCF}"/>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5" name="Footer Placeholder 4">
            <a:extLst>
              <a:ext uri="{FF2B5EF4-FFF2-40B4-BE49-F238E27FC236}">
                <a16:creationId xmlns:a16="http://schemas.microsoft.com/office/drawing/2014/main" xmlns="" id="{838B98A6-B761-4521-BB44-B5C0930224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8981E79-1A95-49DE-A6B8-D0F5981D88F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034687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DE47C2-499E-4EE4-B998-7F218DA38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E4CDE304-B2D9-4E87-983A-4C9B80C236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A9DA832-678F-4DDE-A8F2-C749A99E1508}"/>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5" name="Footer Placeholder 4">
            <a:extLst>
              <a:ext uri="{FF2B5EF4-FFF2-40B4-BE49-F238E27FC236}">
                <a16:creationId xmlns:a16="http://schemas.microsoft.com/office/drawing/2014/main" xmlns="" id="{AB8B3A88-14EB-4C82-8AC3-828B9A36A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01AB824-CD98-44FB-A2C2-E056E605F662}"/>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91118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3C9623-2265-4358-BBAA-F74F9CB870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C826B159-5675-4F91-8910-6F9822BD0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BE669EC1-B158-4B6F-8A64-642F21AF94A0}"/>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5" name="Footer Placeholder 4">
            <a:extLst>
              <a:ext uri="{FF2B5EF4-FFF2-40B4-BE49-F238E27FC236}">
                <a16:creationId xmlns:a16="http://schemas.microsoft.com/office/drawing/2014/main" xmlns="" id="{848156E4-464F-4421-9E98-426C5E4E97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176B403-AFB5-4C4F-BB2E-732F92824176}"/>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718805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99AE3D-0EDA-4C5D-9B3E-A0F8271CD0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01B6597-3415-462F-8FD2-52EF264D4A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47511B50-7B9D-4FC8-9ABB-2427948690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6C278308-5487-4A8E-88F1-AF3F27885393}"/>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6" name="Footer Placeholder 5">
            <a:extLst>
              <a:ext uri="{FF2B5EF4-FFF2-40B4-BE49-F238E27FC236}">
                <a16:creationId xmlns:a16="http://schemas.microsoft.com/office/drawing/2014/main" xmlns="" id="{1B7ED7E2-592E-471C-942A-C57FE3B3EF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3BECB64-E733-4EF8-BC14-63A68ED377BB}"/>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59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CF7003-0B8D-423A-BE1B-E9238632FE2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EDCC053C-55F2-4546-9DF7-B1A7F0A52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E5CBB12F-68AE-4AF5-B8D9-BDF2F893A1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8714BEAB-90B2-4234-ACF6-C55974E4FA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E00DBF5D-7B17-4337-A08F-BE8E1D0AF7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98661B15-1930-417D-BC4A-BB95176A996E}"/>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8" name="Footer Placeholder 7">
            <a:extLst>
              <a:ext uri="{FF2B5EF4-FFF2-40B4-BE49-F238E27FC236}">
                <a16:creationId xmlns:a16="http://schemas.microsoft.com/office/drawing/2014/main" xmlns="" id="{782C1726-3820-4152-8D0B-DD99EFDF5A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10047D12-0886-4BF8-8FCB-887445053B3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37012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EF29A3-68F1-4870-8CA1-8C27B693AD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EDEBB4C1-EAD3-4DA7-AD42-05C097F82E3F}"/>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4" name="Footer Placeholder 3">
            <a:extLst>
              <a:ext uri="{FF2B5EF4-FFF2-40B4-BE49-F238E27FC236}">
                <a16:creationId xmlns:a16="http://schemas.microsoft.com/office/drawing/2014/main" xmlns="" id="{1828933F-BD83-4415-AFB3-32F5964BBA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3979D56-5653-4A61-9B4B-EFECC52CA8F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417376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39524A5-25D2-4389-8D18-BC915D9F7879}"/>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3" name="Footer Placeholder 2">
            <a:extLst>
              <a:ext uri="{FF2B5EF4-FFF2-40B4-BE49-F238E27FC236}">
                <a16:creationId xmlns:a16="http://schemas.microsoft.com/office/drawing/2014/main" xmlns="" id="{4BB78D83-6E03-42A0-A4DA-E168DD6EA4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DB6649E-9064-48A4-B567-D9FFF7E283CC}"/>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816077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9FA5A7-431B-4FA1-8356-80ECBFE16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6C61645C-787F-4ED6-A02F-CE6189920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06A81C4F-0D45-4B66-A73A-CD7AC3459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D173F20C-F5B3-4B1D-A1EE-982120F0E5B0}"/>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6" name="Footer Placeholder 5">
            <a:extLst>
              <a:ext uri="{FF2B5EF4-FFF2-40B4-BE49-F238E27FC236}">
                <a16:creationId xmlns:a16="http://schemas.microsoft.com/office/drawing/2014/main" xmlns="" id="{8B16237B-6EA1-4F78-998D-03599FA435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79F2B2B-D1D4-4118-9E4F-506FBAB9091D}"/>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1265338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907097-5919-4029-971A-16E9E60E49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AB728D2E-4C9C-422C-825A-E48014700A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88C3171B-C26E-4FBC-A7B4-4FF22277F9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49DE6C0B-3559-4896-9AA0-5899B557FCFF}"/>
              </a:ext>
            </a:extLst>
          </p:cNvPr>
          <p:cNvSpPr>
            <a:spLocks noGrp="1"/>
          </p:cNvSpPr>
          <p:nvPr>
            <p:ph type="dt" sz="half" idx="10"/>
          </p:nvPr>
        </p:nvSpPr>
        <p:spPr/>
        <p:txBody>
          <a:bodyPr/>
          <a:lstStyle/>
          <a:p>
            <a:fld id="{1D6969A5-C277-4CE1-81AD-DB52657E0392}" type="datetimeFigureOut">
              <a:rPr lang="en-US" smtClean="0"/>
              <a:t>26-Apr-20</a:t>
            </a:fld>
            <a:endParaRPr lang="en-US"/>
          </a:p>
        </p:txBody>
      </p:sp>
      <p:sp>
        <p:nvSpPr>
          <p:cNvPr id="6" name="Footer Placeholder 5">
            <a:extLst>
              <a:ext uri="{FF2B5EF4-FFF2-40B4-BE49-F238E27FC236}">
                <a16:creationId xmlns:a16="http://schemas.microsoft.com/office/drawing/2014/main" xmlns="" id="{E3F96A6D-1CDB-4694-95BD-C991B51D07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4032A00-33F3-4FDD-8FAC-8FEEF6DDBF95}"/>
              </a:ext>
            </a:extLst>
          </p:cNvPr>
          <p:cNvSpPr>
            <a:spLocks noGrp="1"/>
          </p:cNvSpPr>
          <p:nvPr>
            <p:ph type="sldNum" sz="quarter" idx="12"/>
          </p:nvPr>
        </p:nvSpPr>
        <p:spPr/>
        <p:txBody>
          <a:bodyPr/>
          <a:lstStyle/>
          <a:p>
            <a:fld id="{1EFF4CDF-FD3E-4509-AD8E-40481A2BAC86}" type="slidenum">
              <a:rPr lang="en-US" smtClean="0"/>
              <a:t>‹#›</a:t>
            </a:fld>
            <a:endParaRPr lang="en-US"/>
          </a:p>
        </p:txBody>
      </p:sp>
    </p:spTree>
    <p:extLst>
      <p:ext uri="{BB962C8B-B14F-4D97-AF65-F5344CB8AC3E}">
        <p14:creationId xmlns:p14="http://schemas.microsoft.com/office/powerpoint/2010/main" val="2881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2F5B06D-2521-4F95-BCBC-D862A8636E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40787147-5630-428C-A557-3BDA480331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1925204-6A16-4636-8946-7192F00C97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969A5-C277-4CE1-81AD-DB52657E0392}" type="datetimeFigureOut">
              <a:rPr lang="en-US" smtClean="0"/>
              <a:t>26-Apr-20</a:t>
            </a:fld>
            <a:endParaRPr lang="en-US"/>
          </a:p>
        </p:txBody>
      </p:sp>
      <p:sp>
        <p:nvSpPr>
          <p:cNvPr id="5" name="Footer Placeholder 4">
            <a:extLst>
              <a:ext uri="{FF2B5EF4-FFF2-40B4-BE49-F238E27FC236}">
                <a16:creationId xmlns:a16="http://schemas.microsoft.com/office/drawing/2014/main" xmlns="" id="{DBCF16C5-7757-4665-BBFD-825810E88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31B35EAB-72D3-48A7-97F9-AA9AD110C2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F4CDF-FD3E-4509-AD8E-40481A2BAC86}" type="slidenum">
              <a:rPr lang="en-US" smtClean="0"/>
              <a:t>‹#›</a:t>
            </a:fld>
            <a:endParaRPr lang="en-US"/>
          </a:p>
        </p:txBody>
      </p:sp>
    </p:spTree>
    <p:extLst>
      <p:ext uri="{BB962C8B-B14F-4D97-AF65-F5344CB8AC3E}">
        <p14:creationId xmlns:p14="http://schemas.microsoft.com/office/powerpoint/2010/main" val="137423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ietf.org/privacy-statement/"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2.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doc/draft-ietf-oauth-jwt-introspection-response/" TargetMode="External"/><Relationship Id="rId2" Type="http://schemas.openxmlformats.org/officeDocument/2006/relationships/hyperlink" Target="https://datatracker.ietf.org/doc/draft-parecki-oauth-v2-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6A7294-991E-4D57-9B18-DA28138FD1B8}"/>
              </a:ext>
            </a:extLst>
          </p:cNvPr>
          <p:cNvSpPr>
            <a:spLocks noGrp="1"/>
          </p:cNvSpPr>
          <p:nvPr>
            <p:ph type="ctrTitle"/>
          </p:nvPr>
        </p:nvSpPr>
        <p:spPr/>
        <p:txBody>
          <a:bodyPr/>
          <a:lstStyle/>
          <a:p>
            <a:r>
              <a:rPr lang="en-US" b="1" dirty="0"/>
              <a:t>OAuth Interim Meeting</a:t>
            </a:r>
          </a:p>
        </p:txBody>
      </p:sp>
      <p:sp>
        <p:nvSpPr>
          <p:cNvPr id="3" name="Subtitle 2">
            <a:extLst>
              <a:ext uri="{FF2B5EF4-FFF2-40B4-BE49-F238E27FC236}">
                <a16:creationId xmlns:a16="http://schemas.microsoft.com/office/drawing/2014/main" xmlns="" id="{B969ADFD-BD51-43B4-BDB5-8AD3500E125D}"/>
              </a:ext>
            </a:extLst>
          </p:cNvPr>
          <p:cNvSpPr>
            <a:spLocks noGrp="1"/>
          </p:cNvSpPr>
          <p:nvPr>
            <p:ph type="subTitle" idx="1"/>
          </p:nvPr>
        </p:nvSpPr>
        <p:spPr/>
        <p:txBody>
          <a:bodyPr/>
          <a:lstStyle/>
          <a:p>
            <a:r>
              <a:rPr lang="en-US" dirty="0"/>
              <a:t>April 27</a:t>
            </a:r>
            <a:r>
              <a:rPr lang="en-US" baseline="30000" dirty="0"/>
              <a:t>th</a:t>
            </a:r>
            <a:r>
              <a:rPr lang="en-US" dirty="0"/>
              <a:t>, 2020</a:t>
            </a:r>
          </a:p>
        </p:txBody>
      </p:sp>
    </p:spTree>
    <p:extLst>
      <p:ext uri="{BB962C8B-B14F-4D97-AF65-F5344CB8AC3E}">
        <p14:creationId xmlns:p14="http://schemas.microsoft.com/office/powerpoint/2010/main" val="135502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E6DAC7-3FD7-437E-A5AB-C047F51AE9F8}"/>
              </a:ext>
            </a:extLst>
          </p:cNvPr>
          <p:cNvSpPr>
            <a:spLocks noGrp="1"/>
          </p:cNvSpPr>
          <p:nvPr>
            <p:ph type="title"/>
          </p:nvPr>
        </p:nvSpPr>
        <p:spPr>
          <a:xfrm>
            <a:off x="838200" y="365125"/>
            <a:ext cx="10515600" cy="806727"/>
          </a:xfrm>
        </p:spPr>
        <p:txBody>
          <a:bodyPr/>
          <a:lstStyle/>
          <a:p>
            <a:pPr algn="ctr"/>
            <a:r>
              <a:rPr lang="en-US" b="1" dirty="0"/>
              <a:t>Note Well</a:t>
            </a:r>
          </a:p>
        </p:txBody>
      </p:sp>
      <p:sp>
        <p:nvSpPr>
          <p:cNvPr id="3" name="Content Placeholder 2">
            <a:extLst>
              <a:ext uri="{FF2B5EF4-FFF2-40B4-BE49-F238E27FC236}">
                <a16:creationId xmlns:a16="http://schemas.microsoft.com/office/drawing/2014/main" xmlns="" id="{6045F99D-BA2D-488E-B9CC-19269D7CD2D9}"/>
              </a:ext>
            </a:extLst>
          </p:cNvPr>
          <p:cNvSpPr>
            <a:spLocks noGrp="1"/>
          </p:cNvSpPr>
          <p:nvPr>
            <p:ph idx="1"/>
          </p:nvPr>
        </p:nvSpPr>
        <p:spPr>
          <a:xfrm>
            <a:off x="838200" y="1411550"/>
            <a:ext cx="10515600" cy="5157926"/>
          </a:xfrm>
        </p:spPr>
        <p:txBody>
          <a:bodyPr>
            <a:normAutofit fontScale="70000" lnSpcReduction="20000"/>
          </a:bodyPr>
          <a:lstStyle/>
          <a:p>
            <a:r>
              <a:rPr lang="en-US"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r>
              <a:rPr lang="en-US" dirty="0"/>
              <a:t>As a reminder:</a:t>
            </a:r>
          </a:p>
          <a:p>
            <a:pPr lvl="1"/>
            <a:r>
              <a:rPr lang="en-US" dirty="0"/>
              <a:t>By participating in the IETF, you agree to follow IETF processes and policies.</a:t>
            </a:r>
          </a:p>
          <a:p>
            <a:pPr lvl="1"/>
            <a:r>
              <a:rPr lang="en-US" dirty="0"/>
              <a:t>If you are aware that any IETF contribution is covered by patents or patent applications that are owned or controlled by you or your sponsor, you must disclose that fact, or not participate in the discussion.</a:t>
            </a:r>
          </a:p>
          <a:p>
            <a:pPr lvl="1"/>
            <a:r>
              <a:rPr lang="en-US" dirty="0"/>
              <a:t>As a participant in or attendee to any IETF activity you acknowledge that written, audio, video, and photographic records of meetings may be made public.</a:t>
            </a:r>
          </a:p>
          <a:p>
            <a:pPr lvl="1"/>
            <a:r>
              <a:rPr lang="en-US" dirty="0"/>
              <a:t>Personal information that you provide to IETF will be handled in accordance with the IETF Privacy Statement.</a:t>
            </a:r>
          </a:p>
          <a:p>
            <a:pPr lvl="1"/>
            <a:r>
              <a:rPr lang="en-US" dirty="0"/>
              <a:t>As a participant or attendee, you agree to work respectfully with other participants; please contact the </a:t>
            </a:r>
            <a:r>
              <a:rPr lang="en-US" dirty="0" err="1"/>
              <a:t>ombudsteam</a:t>
            </a:r>
            <a:r>
              <a:rPr lang="en-US" dirty="0"/>
              <a:t> (</a:t>
            </a:r>
            <a:r>
              <a:rPr lang="en-US" dirty="0">
                <a:hlinkClick r:id="rId2"/>
              </a:rPr>
              <a:t>https://www.ietf.org/contact/ombudsteam/</a:t>
            </a:r>
            <a:r>
              <a:rPr lang="en-US" dirty="0"/>
              <a:t>) if you have questions or concerns about this.</a:t>
            </a:r>
          </a:p>
          <a:p>
            <a:r>
              <a:rPr lang="en-US" dirty="0"/>
              <a:t>Definitive information is in the documents listed below and other IETF BCPs. For advice, please talk to WG chairs or ADs:</a:t>
            </a:r>
          </a:p>
          <a:p>
            <a:pPr lvl="1"/>
            <a:r>
              <a:rPr lang="en-US" dirty="0">
                <a:hlinkClick r:id="rId3"/>
              </a:rPr>
              <a:t>BCP 9</a:t>
            </a:r>
            <a:r>
              <a:rPr lang="en-US" dirty="0"/>
              <a:t> (Internet Standards Process)</a:t>
            </a:r>
            <a:br>
              <a:rPr lang="en-US" dirty="0"/>
            </a:br>
            <a:r>
              <a:rPr lang="en-US" dirty="0">
                <a:hlinkClick r:id="rId4"/>
              </a:rPr>
              <a:t>BCP 25</a:t>
            </a:r>
            <a:r>
              <a:rPr lang="en-US" dirty="0"/>
              <a:t> (Working Group processes)</a:t>
            </a:r>
            <a:br>
              <a:rPr lang="en-US" dirty="0"/>
            </a:br>
            <a:r>
              <a:rPr lang="en-US" dirty="0">
                <a:hlinkClick r:id="rId4"/>
              </a:rPr>
              <a:t>BCP 25</a:t>
            </a:r>
            <a:r>
              <a:rPr lang="en-US" dirty="0"/>
              <a:t> (Anti-Harassment Procedures)</a:t>
            </a:r>
            <a:br>
              <a:rPr lang="en-US" dirty="0"/>
            </a:br>
            <a:r>
              <a:rPr lang="en-US" dirty="0">
                <a:hlinkClick r:id="rId5"/>
              </a:rPr>
              <a:t>BCP 54</a:t>
            </a:r>
            <a:r>
              <a:rPr lang="en-US" dirty="0"/>
              <a:t> (Code of Conduct)</a:t>
            </a:r>
            <a:br>
              <a:rPr lang="en-US" dirty="0"/>
            </a:br>
            <a:r>
              <a:rPr lang="en-US" dirty="0">
                <a:hlinkClick r:id="rId6"/>
              </a:rPr>
              <a:t>BCP 78</a:t>
            </a:r>
            <a:r>
              <a:rPr lang="en-US" dirty="0"/>
              <a:t> (Copyright)</a:t>
            </a:r>
            <a:br>
              <a:rPr lang="en-US" dirty="0"/>
            </a:br>
            <a:r>
              <a:rPr lang="en-US" dirty="0">
                <a:hlinkClick r:id="rId7"/>
              </a:rPr>
              <a:t>BCP 79</a:t>
            </a:r>
            <a:r>
              <a:rPr lang="en-US" dirty="0"/>
              <a:t> (Patents, Participation)</a:t>
            </a:r>
            <a:br>
              <a:rPr lang="en-US" dirty="0"/>
            </a:br>
            <a:r>
              <a:rPr lang="en-US" dirty="0">
                <a:hlinkClick r:id="rId8"/>
              </a:rPr>
              <a:t>https://www.ietf.org/privacy-policy/</a:t>
            </a:r>
            <a:r>
              <a:rPr lang="en-US" dirty="0"/>
              <a:t> (Privacy Policy)</a:t>
            </a:r>
          </a:p>
          <a:p>
            <a:endParaRPr lang="en-US" dirty="0"/>
          </a:p>
        </p:txBody>
      </p:sp>
    </p:spTree>
    <p:extLst>
      <p:ext uri="{BB962C8B-B14F-4D97-AF65-F5344CB8AC3E}">
        <p14:creationId xmlns:p14="http://schemas.microsoft.com/office/powerpoint/2010/main" val="3362218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E18CA6-2CA5-4BA8-BC39-CDBD7ED01DA0}"/>
              </a:ext>
            </a:extLst>
          </p:cNvPr>
          <p:cNvSpPr>
            <a:spLocks noGrp="1"/>
          </p:cNvSpPr>
          <p:nvPr>
            <p:ph type="title"/>
          </p:nvPr>
        </p:nvSpPr>
        <p:spPr/>
        <p:txBody>
          <a:bodyPr/>
          <a:lstStyle/>
          <a:p>
            <a:r>
              <a:rPr lang="en-US" b="1" dirty="0"/>
              <a:t>Interim Meetings</a:t>
            </a:r>
          </a:p>
        </p:txBody>
      </p:sp>
      <p:sp>
        <p:nvSpPr>
          <p:cNvPr id="3" name="Content Placeholder 2">
            <a:extLst>
              <a:ext uri="{FF2B5EF4-FFF2-40B4-BE49-F238E27FC236}">
                <a16:creationId xmlns:a16="http://schemas.microsoft.com/office/drawing/2014/main" xmlns="" id="{8952DC9B-2604-4E16-A8D0-3EC84DD4F8E3}"/>
              </a:ext>
            </a:extLst>
          </p:cNvPr>
          <p:cNvSpPr>
            <a:spLocks noGrp="1"/>
          </p:cNvSpPr>
          <p:nvPr>
            <p:ph idx="1"/>
          </p:nvPr>
        </p:nvSpPr>
        <p:spPr/>
        <p:txBody>
          <a:bodyPr>
            <a:normAutofit/>
          </a:bodyPr>
          <a:lstStyle/>
          <a:p>
            <a:pPr marL="514350" indent="-514350">
              <a:buFont typeface="+mj-lt"/>
              <a:buAutoNum type="arabicPeriod"/>
            </a:pPr>
            <a:r>
              <a:rPr lang="en-US" dirty="0"/>
              <a:t>OAuth Security Topics + Browser-Based Apps</a:t>
            </a:r>
          </a:p>
          <a:p>
            <a:pPr marL="514350" indent="-514350">
              <a:buFont typeface="+mj-lt"/>
              <a:buAutoNum type="arabicPeriod"/>
            </a:pPr>
            <a:r>
              <a:rPr lang="en-US" dirty="0"/>
              <a:t>Nested JWT + JWT Profile for Access Tokens</a:t>
            </a:r>
          </a:p>
          <a:p>
            <a:pPr marL="514350" indent="-514350">
              <a:buFont typeface="+mj-lt"/>
              <a:buAutoNum type="arabicPeriod"/>
            </a:pPr>
            <a:r>
              <a:rPr lang="en-US" dirty="0"/>
              <a:t>PAR + RAR</a:t>
            </a:r>
          </a:p>
          <a:p>
            <a:pPr marL="514350" indent="-514350">
              <a:buFont typeface="+mj-lt"/>
              <a:buAutoNum type="arabicPeriod"/>
            </a:pPr>
            <a:r>
              <a:rPr lang="en-US" b="1" dirty="0"/>
              <a:t>OAuth 2.1 + JWT Response for OAuth Token Introspection</a:t>
            </a:r>
          </a:p>
          <a:p>
            <a:pPr marL="514350" indent="-514350">
              <a:buFont typeface="+mj-lt"/>
              <a:buAutoNum type="arabicPeriod"/>
            </a:pPr>
            <a:r>
              <a:rPr lang="en-US" dirty="0" err="1"/>
              <a:t>DPoP</a:t>
            </a:r>
            <a:r>
              <a:rPr lang="en-US" dirty="0"/>
              <a:t> + Incremental Authorization</a:t>
            </a:r>
          </a:p>
          <a:p>
            <a:pPr marL="514350" indent="-514350">
              <a:buFont typeface="+mj-lt"/>
              <a:buAutoNum type="arabicPeriod"/>
            </a:pPr>
            <a:r>
              <a:rPr lang="en-US" dirty="0"/>
              <a:t>Client Intermediary Metadata + Reciprocal OAuth</a:t>
            </a:r>
          </a:p>
          <a:p>
            <a:endParaRPr lang="en-US" dirty="0"/>
          </a:p>
        </p:txBody>
      </p:sp>
    </p:spTree>
    <p:extLst>
      <p:ext uri="{BB962C8B-B14F-4D97-AF65-F5344CB8AC3E}">
        <p14:creationId xmlns:p14="http://schemas.microsoft.com/office/powerpoint/2010/main" val="3380193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16C512-9453-4F24-8FAB-9EE961266BE2}"/>
              </a:ext>
            </a:extLst>
          </p:cNvPr>
          <p:cNvSpPr>
            <a:spLocks noGrp="1"/>
          </p:cNvSpPr>
          <p:nvPr>
            <p:ph type="title"/>
          </p:nvPr>
        </p:nvSpPr>
        <p:spPr/>
        <p:txBody>
          <a:bodyPr/>
          <a:lstStyle/>
          <a:p>
            <a:r>
              <a:rPr lang="en-US" b="1" dirty="0"/>
              <a:t>Agenda</a:t>
            </a:r>
          </a:p>
        </p:txBody>
      </p:sp>
      <p:sp>
        <p:nvSpPr>
          <p:cNvPr id="3" name="Content Placeholder 2">
            <a:extLst>
              <a:ext uri="{FF2B5EF4-FFF2-40B4-BE49-F238E27FC236}">
                <a16:creationId xmlns:a16="http://schemas.microsoft.com/office/drawing/2014/main" xmlns="" id="{88516639-D26A-428D-A181-D55A39BC80D2}"/>
              </a:ext>
            </a:extLst>
          </p:cNvPr>
          <p:cNvSpPr>
            <a:spLocks noGrp="1"/>
          </p:cNvSpPr>
          <p:nvPr>
            <p:ph idx="1"/>
          </p:nvPr>
        </p:nvSpPr>
        <p:spPr/>
        <p:txBody>
          <a:bodyPr/>
          <a:lstStyle/>
          <a:p>
            <a:r>
              <a:rPr lang="en-US" b="1" dirty="0" smtClean="0"/>
              <a:t>OAuth </a:t>
            </a:r>
            <a:r>
              <a:rPr lang="en-US" b="1" dirty="0"/>
              <a:t>2.1 – Aaron</a:t>
            </a:r>
          </a:p>
          <a:p>
            <a:pPr lvl="1"/>
            <a:r>
              <a:rPr lang="en-US" dirty="0">
                <a:hlinkClick r:id="rId2"/>
              </a:rPr>
              <a:t>https://datatracker.ietf.org/doc/draft-parecki-oauth-v2-1/</a:t>
            </a:r>
            <a:endParaRPr lang="en-US" dirty="0"/>
          </a:p>
          <a:p>
            <a:pPr lvl="1"/>
            <a:endParaRPr lang="en-US" dirty="0" smtClean="0"/>
          </a:p>
          <a:p>
            <a:r>
              <a:rPr lang="en-US" b="1" dirty="0"/>
              <a:t>JWT Response for OAuth Token Introspection – </a:t>
            </a:r>
            <a:r>
              <a:rPr lang="en-US" b="1" dirty="0" err="1"/>
              <a:t>Torsten</a:t>
            </a:r>
            <a:endParaRPr lang="en-US" b="1" dirty="0"/>
          </a:p>
          <a:p>
            <a:pPr lvl="1"/>
            <a:r>
              <a:rPr lang="en-US" dirty="0">
                <a:hlinkClick r:id="rId3"/>
              </a:rPr>
              <a:t>https://datatracker.ietf.org/doc/draft-ietf-oauth-jwt-introspection-response</a:t>
            </a:r>
            <a:r>
              <a:rPr lang="en-US" dirty="0" smtClean="0">
                <a:hlinkClick r:id="rId3"/>
              </a:rPr>
              <a:t>/</a:t>
            </a:r>
            <a:endParaRPr lang="en-US" dirty="0" smtClean="0"/>
          </a:p>
          <a:p>
            <a:pPr lvl="1"/>
            <a:endParaRPr lang="en-US" dirty="0"/>
          </a:p>
          <a:p>
            <a:pPr marL="457200" lvl="1" indent="0">
              <a:buNone/>
            </a:pPr>
            <a:endParaRPr lang="en-US" dirty="0"/>
          </a:p>
        </p:txBody>
      </p:sp>
    </p:spTree>
    <p:extLst>
      <p:ext uri="{BB962C8B-B14F-4D97-AF65-F5344CB8AC3E}">
        <p14:creationId xmlns:p14="http://schemas.microsoft.com/office/powerpoint/2010/main" val="33037624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297</Words>
  <Application>Microsoft Office PowerPoint</Application>
  <PresentationFormat>Custom</PresentationFormat>
  <Paragraphs>25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OAuth Interim Meeting</vt:lpstr>
      <vt:lpstr>Note Well</vt:lpstr>
      <vt:lpstr>Interim Meetings</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OAuth Interim Meeting</dc:title>
  <dc:creator>Shekh-Yusef, Rifaat (Rifaat)</dc:creator>
  <cp:lastModifiedBy>Rifaat</cp:lastModifiedBy>
  <cp:revision>66</cp:revision>
  <dcterms:created xsi:type="dcterms:W3CDTF">2020-04-06T10:43:34Z</dcterms:created>
  <dcterms:modified xsi:type="dcterms:W3CDTF">2020-04-26T16:31:24Z</dcterms:modified>
</cp:coreProperties>
</file>